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Marcellus"/>
      <p:regular r:id="rId48"/>
    </p:embeddedFont>
    <p:embeddedFont>
      <p:font typeface="Proxima Nova"/>
      <p:regular r:id="rId49"/>
      <p:bold r:id="rId50"/>
      <p:italic r:id="rId51"/>
      <p:boldItalic r:id="rId52"/>
    </p:embeddedFont>
    <p:embeddedFont>
      <p:font typeface="Roboto Medium"/>
      <p:regular r:id="rId53"/>
      <p:bold r:id="rId54"/>
      <p:italic r:id="rId55"/>
      <p:boldItalic r:id="rId56"/>
    </p:embeddedFont>
    <p:embeddedFont>
      <p:font typeface="Amatic SC"/>
      <p:regular r:id="rId57"/>
      <p:bold r:id="rId58"/>
    </p:embeddedFont>
    <p:embeddedFont>
      <p:font typeface="Anaheim"/>
      <p:regular r:id="rId59"/>
    </p:embeddedFont>
    <p:embeddedFont>
      <p:font typeface="Bebas Neue"/>
      <p:regular r:id="rId60"/>
    </p:embeddedFont>
    <p:embeddedFont>
      <p:font typeface="Albert Sans"/>
      <p:regular r:id="rId61"/>
      <p:bold r:id="rId62"/>
      <p:italic r:id="rId63"/>
      <p:boldItalic r:id="rId64"/>
    </p:embeddedFont>
    <p:embeddedFont>
      <p:font typeface="PT Sans"/>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17C7115-D9CC-480F-972F-263AF875228B}">
  <a:tblStyle styleId="{517C7115-D9CC-480F-972F-263AF875228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Marcellus-regular.fntdata"/><Relationship Id="rId47" Type="http://schemas.openxmlformats.org/officeDocument/2006/relationships/slide" Target="slides/slide41.xml"/><Relationship Id="rId49" Type="http://schemas.openxmlformats.org/officeDocument/2006/relationships/font" Target="fonts/ProximaNova-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lbertSans-bold.fntdata"/><Relationship Id="rId61" Type="http://schemas.openxmlformats.org/officeDocument/2006/relationships/font" Target="fonts/AlbertSans-regular.fntdata"/><Relationship Id="rId20" Type="http://schemas.openxmlformats.org/officeDocument/2006/relationships/slide" Target="slides/slide14.xml"/><Relationship Id="rId64" Type="http://schemas.openxmlformats.org/officeDocument/2006/relationships/font" Target="fonts/AlbertSans-boldItalic.fntdata"/><Relationship Id="rId63" Type="http://schemas.openxmlformats.org/officeDocument/2006/relationships/font" Target="fonts/AlbertSans-italic.fntdata"/><Relationship Id="rId22" Type="http://schemas.openxmlformats.org/officeDocument/2006/relationships/slide" Target="slides/slide16.xml"/><Relationship Id="rId66" Type="http://schemas.openxmlformats.org/officeDocument/2006/relationships/font" Target="fonts/PTSans-bold.fntdata"/><Relationship Id="rId21" Type="http://schemas.openxmlformats.org/officeDocument/2006/relationships/slide" Target="slides/slide15.xml"/><Relationship Id="rId65" Type="http://schemas.openxmlformats.org/officeDocument/2006/relationships/font" Target="fonts/PTSans-regular.fntdata"/><Relationship Id="rId24" Type="http://schemas.openxmlformats.org/officeDocument/2006/relationships/slide" Target="slides/slide18.xml"/><Relationship Id="rId68" Type="http://schemas.openxmlformats.org/officeDocument/2006/relationships/font" Target="fonts/PTSans-boldItalic.fntdata"/><Relationship Id="rId23" Type="http://schemas.openxmlformats.org/officeDocument/2006/relationships/slide" Target="slides/slide17.xml"/><Relationship Id="rId67" Type="http://schemas.openxmlformats.org/officeDocument/2006/relationships/font" Target="fonts/PTSans-italic.fntdata"/><Relationship Id="rId60" Type="http://schemas.openxmlformats.org/officeDocument/2006/relationships/font" Target="fonts/BebasNeue-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RobotoMedium-regular.fntdata"/><Relationship Id="rId52" Type="http://schemas.openxmlformats.org/officeDocument/2006/relationships/font" Target="fonts/ProximaNova-boldItalic.fntdata"/><Relationship Id="rId11" Type="http://schemas.openxmlformats.org/officeDocument/2006/relationships/slide" Target="slides/slide5.xml"/><Relationship Id="rId55" Type="http://schemas.openxmlformats.org/officeDocument/2006/relationships/font" Target="fonts/RobotoMedium-italic.fntdata"/><Relationship Id="rId10" Type="http://schemas.openxmlformats.org/officeDocument/2006/relationships/slide" Target="slides/slide4.xml"/><Relationship Id="rId54" Type="http://schemas.openxmlformats.org/officeDocument/2006/relationships/font" Target="fonts/RobotoMedium-bold.fntdata"/><Relationship Id="rId13" Type="http://schemas.openxmlformats.org/officeDocument/2006/relationships/slide" Target="slides/slide7.xml"/><Relationship Id="rId57" Type="http://schemas.openxmlformats.org/officeDocument/2006/relationships/font" Target="fonts/AmaticSC-regular.fntdata"/><Relationship Id="rId12" Type="http://schemas.openxmlformats.org/officeDocument/2006/relationships/slide" Target="slides/slide6.xml"/><Relationship Id="rId56" Type="http://schemas.openxmlformats.org/officeDocument/2006/relationships/font" Target="fonts/RobotoMedium-boldItalic.fntdata"/><Relationship Id="rId15" Type="http://schemas.openxmlformats.org/officeDocument/2006/relationships/slide" Target="slides/slide9.xml"/><Relationship Id="rId59" Type="http://schemas.openxmlformats.org/officeDocument/2006/relationships/font" Target="fonts/Anaheim-regular.fntdata"/><Relationship Id="rId14" Type="http://schemas.openxmlformats.org/officeDocument/2006/relationships/slide" Target="slides/slide8.xml"/><Relationship Id="rId58" Type="http://schemas.openxmlformats.org/officeDocument/2006/relationships/font" Target="fonts/AmaticSC-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jpg>
</file>

<file path=ppt/media/image2.jpg>
</file>

<file path=ppt/media/image20.jpg>
</file>

<file path=ppt/media/image21.jpg>
</file>

<file path=ppt/media/image2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18661f04b0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18661f04b0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18a6d08dc1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18a6d08dc1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1869d044d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1869d044d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 name="Google Shape;776;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1fdf3995373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1fdf3995373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 name="Shape 1138"/>
        <p:cNvGrpSpPr/>
        <p:nvPr/>
      </p:nvGrpSpPr>
      <p:grpSpPr>
        <a:xfrm>
          <a:off x="0" y="0"/>
          <a:ext cx="0" cy="0"/>
          <a:chOff x="0" y="0"/>
          <a:chExt cx="0" cy="0"/>
        </a:xfrm>
      </p:grpSpPr>
      <p:sp>
        <p:nvSpPr>
          <p:cNvPr id="1139" name="Google Shape;1139;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0" name="Google Shape;1140;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 name="Shape 1144"/>
        <p:cNvGrpSpPr/>
        <p:nvPr/>
      </p:nvGrpSpPr>
      <p:grpSpPr>
        <a:xfrm>
          <a:off x="0" y="0"/>
          <a:ext cx="0" cy="0"/>
          <a:chOff x="0" y="0"/>
          <a:chExt cx="0" cy="0"/>
        </a:xfrm>
      </p:grpSpPr>
      <p:sp>
        <p:nvSpPr>
          <p:cNvPr id="1145" name="Google Shape;1145;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 name="Google Shape;1146;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g1fdf39f50fa_0_13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2" name="Google Shape;1152;g1fdf39f50fa_0_13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g1fdf39f50fa_0_139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8" name="Google Shape;1158;g1fdf39f50fa_0_13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2" name="Shape 1162"/>
        <p:cNvGrpSpPr/>
        <p:nvPr/>
      </p:nvGrpSpPr>
      <p:grpSpPr>
        <a:xfrm>
          <a:off x="0" y="0"/>
          <a:ext cx="0" cy="0"/>
          <a:chOff x="0" y="0"/>
          <a:chExt cx="0" cy="0"/>
        </a:xfrm>
      </p:grpSpPr>
      <p:sp>
        <p:nvSpPr>
          <p:cNvPr id="1163" name="Google Shape;1163;g1fdf39f50fa_0_13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4" name="Google Shape;1164;g1fdf39f50fa_0_13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1fdf39f50fa_0_14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1fdf39f50fa_0_14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g1fdf39f50fa_0_14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 name="Google Shape;1194;g1fdf39f50fa_0_14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9" name="Shape 1529"/>
        <p:cNvGrpSpPr/>
        <p:nvPr/>
      </p:nvGrpSpPr>
      <p:grpSpPr>
        <a:xfrm>
          <a:off x="0" y="0"/>
          <a:ext cx="0" cy="0"/>
          <a:chOff x="0" y="0"/>
          <a:chExt cx="0" cy="0"/>
        </a:xfrm>
      </p:grpSpPr>
      <p:sp>
        <p:nvSpPr>
          <p:cNvPr id="1530" name="Google Shape;1530;g1fdf39f50fa_0_14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1" name="Google Shape;1531;g1fdf39f50fa_0_14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3" name="Shape 7443"/>
        <p:cNvGrpSpPr/>
        <p:nvPr/>
      </p:nvGrpSpPr>
      <p:grpSpPr>
        <a:xfrm>
          <a:off x="0" y="0"/>
          <a:ext cx="0" cy="0"/>
          <a:chOff x="0" y="0"/>
          <a:chExt cx="0" cy="0"/>
        </a:xfrm>
      </p:grpSpPr>
      <p:sp>
        <p:nvSpPr>
          <p:cNvPr id="7444" name="Google Shape;7444;g1fdf39f50fa_0_20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5" name="Google Shape;7445;g1fdf39f50fa_0_20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0" name="Shape 7870"/>
        <p:cNvGrpSpPr/>
        <p:nvPr/>
      </p:nvGrpSpPr>
      <p:grpSpPr>
        <a:xfrm>
          <a:off x="0" y="0"/>
          <a:ext cx="0" cy="0"/>
          <a:chOff x="0" y="0"/>
          <a:chExt cx="0" cy="0"/>
        </a:xfrm>
      </p:grpSpPr>
      <p:sp>
        <p:nvSpPr>
          <p:cNvPr id="7871" name="Google Shape;7871;g1fdf39f50fa_0_20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2" name="Google Shape;7872;g1fdf39f50fa_0_20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3" name="Shape 8033"/>
        <p:cNvGrpSpPr/>
        <p:nvPr/>
      </p:nvGrpSpPr>
      <p:grpSpPr>
        <a:xfrm>
          <a:off x="0" y="0"/>
          <a:ext cx="0" cy="0"/>
          <a:chOff x="0" y="0"/>
          <a:chExt cx="0" cy="0"/>
        </a:xfrm>
      </p:grpSpPr>
      <p:sp>
        <p:nvSpPr>
          <p:cNvPr id="8034" name="Google Shape;8034;g1fdf39f50fa_0_20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5" name="Google Shape;8035;g1fdf39f50fa_0_20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5" name="Shape 8435"/>
        <p:cNvGrpSpPr/>
        <p:nvPr/>
      </p:nvGrpSpPr>
      <p:grpSpPr>
        <a:xfrm>
          <a:off x="0" y="0"/>
          <a:ext cx="0" cy="0"/>
          <a:chOff x="0" y="0"/>
          <a:chExt cx="0" cy="0"/>
        </a:xfrm>
      </p:grpSpPr>
      <p:sp>
        <p:nvSpPr>
          <p:cNvPr id="8436" name="Google Shape;8436;g1fdf39f50fa_0_21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7" name="Google Shape;8437;g1fdf39f50fa_0_21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6" name="Shape 8806"/>
        <p:cNvGrpSpPr/>
        <p:nvPr/>
      </p:nvGrpSpPr>
      <p:grpSpPr>
        <a:xfrm>
          <a:off x="0" y="0"/>
          <a:ext cx="0" cy="0"/>
          <a:chOff x="0" y="0"/>
          <a:chExt cx="0" cy="0"/>
        </a:xfrm>
      </p:grpSpPr>
      <p:sp>
        <p:nvSpPr>
          <p:cNvPr id="8807" name="Google Shape;8807;g1fdf39f50fa_0_21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8" name="Google Shape;8808;g1fdf39f50fa_0_21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5" name="Shape 9195"/>
        <p:cNvGrpSpPr/>
        <p:nvPr/>
      </p:nvGrpSpPr>
      <p:grpSpPr>
        <a:xfrm>
          <a:off x="0" y="0"/>
          <a:ext cx="0" cy="0"/>
          <a:chOff x="0" y="0"/>
          <a:chExt cx="0" cy="0"/>
        </a:xfrm>
      </p:grpSpPr>
      <p:sp>
        <p:nvSpPr>
          <p:cNvPr id="9196" name="Google Shape;9196;g1fdf39f50fa_0_22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7" name="Google Shape;9197;g1fdf39f50fa_0_22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6" name="Shape 9626"/>
        <p:cNvGrpSpPr/>
        <p:nvPr/>
      </p:nvGrpSpPr>
      <p:grpSpPr>
        <a:xfrm>
          <a:off x="0" y="0"/>
          <a:ext cx="0" cy="0"/>
          <a:chOff x="0" y="0"/>
          <a:chExt cx="0" cy="0"/>
        </a:xfrm>
      </p:grpSpPr>
      <p:sp>
        <p:nvSpPr>
          <p:cNvPr id="9627" name="Google Shape;9627;g1fdf39f50fa_0_22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8" name="Google Shape;9628;g1fdf39f50fa_0_22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9" name="Shape 10419"/>
        <p:cNvGrpSpPr/>
        <p:nvPr/>
      </p:nvGrpSpPr>
      <p:grpSpPr>
        <a:xfrm>
          <a:off x="0" y="0"/>
          <a:ext cx="0" cy="0"/>
          <a:chOff x="0" y="0"/>
          <a:chExt cx="0" cy="0"/>
        </a:xfrm>
      </p:grpSpPr>
      <p:sp>
        <p:nvSpPr>
          <p:cNvPr id="10420" name="Google Shape;10420;g1fdf39f50fa_0_23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1" name="Google Shape;10421;g1fdf39f50fa_0_23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0" name="Shape 11160"/>
        <p:cNvGrpSpPr/>
        <p:nvPr/>
      </p:nvGrpSpPr>
      <p:grpSpPr>
        <a:xfrm>
          <a:off x="0" y="0"/>
          <a:ext cx="0" cy="0"/>
          <a:chOff x="0" y="0"/>
          <a:chExt cx="0" cy="0"/>
        </a:xfrm>
      </p:grpSpPr>
      <p:sp>
        <p:nvSpPr>
          <p:cNvPr id="11161" name="Google Shape;11161;g1fdf39f50fa_0_23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62" name="Google Shape;11162;g1fdf39f50fa_0_23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3" name="Shape 11853"/>
        <p:cNvGrpSpPr/>
        <p:nvPr/>
      </p:nvGrpSpPr>
      <p:grpSpPr>
        <a:xfrm>
          <a:off x="0" y="0"/>
          <a:ext cx="0" cy="0"/>
          <a:chOff x="0" y="0"/>
          <a:chExt cx="0" cy="0"/>
        </a:xfrm>
      </p:grpSpPr>
      <p:sp>
        <p:nvSpPr>
          <p:cNvPr id="11854" name="Google Shape;11854;g1fdf39f50fa_0_24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55" name="Google Shape;11855;g1fdf39f50fa_0_24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55" name="Shape 12155"/>
        <p:cNvGrpSpPr/>
        <p:nvPr/>
      </p:nvGrpSpPr>
      <p:grpSpPr>
        <a:xfrm>
          <a:off x="0" y="0"/>
          <a:ext cx="0" cy="0"/>
          <a:chOff x="0" y="0"/>
          <a:chExt cx="0" cy="0"/>
        </a:xfrm>
      </p:grpSpPr>
      <p:sp>
        <p:nvSpPr>
          <p:cNvPr id="12156" name="Google Shape;12156;g1fdf39f50fa_0_249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57" name="Google Shape;12157;g1fdf39f50fa_0_249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5" name="Shape 12795"/>
        <p:cNvGrpSpPr/>
        <p:nvPr/>
      </p:nvGrpSpPr>
      <p:grpSpPr>
        <a:xfrm>
          <a:off x="0" y="0"/>
          <a:ext cx="0" cy="0"/>
          <a:chOff x="0" y="0"/>
          <a:chExt cx="0" cy="0"/>
        </a:xfrm>
      </p:grpSpPr>
      <p:sp>
        <p:nvSpPr>
          <p:cNvPr id="12796" name="Google Shape;12796;g1fdf39f50fa_0_27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97" name="Google Shape;12797;g1fdf39f50fa_0_27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sp>
        <p:nvSpPr>
          <p:cNvPr id="9" name="Google Shape;9;p2"/>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372500" y="0"/>
            <a:ext cx="54156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713225" y="539499"/>
            <a:ext cx="4071900" cy="24561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2" name="Google Shape;12;p2"/>
          <p:cNvSpPr txBox="1"/>
          <p:nvPr>
            <p:ph idx="1" type="subTitle"/>
          </p:nvPr>
        </p:nvSpPr>
        <p:spPr>
          <a:xfrm>
            <a:off x="713225" y="4146501"/>
            <a:ext cx="4071900" cy="4575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3" name="Google Shape;13;p2"/>
          <p:cNvCxnSpPr/>
          <p:nvPr/>
        </p:nvCxnSpPr>
        <p:spPr>
          <a:xfrm>
            <a:off x="8775900" y="0"/>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14" name="Google Shape;14;p2"/>
          <p:cNvCxnSpPr/>
          <p:nvPr/>
        </p:nvCxnSpPr>
        <p:spPr>
          <a:xfrm>
            <a:off x="365350" y="0"/>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15" name="Google Shape;15;p2"/>
          <p:cNvCxnSpPr/>
          <p:nvPr/>
        </p:nvCxnSpPr>
        <p:spPr>
          <a:xfrm>
            <a:off x="0" y="4878300"/>
            <a:ext cx="9160800" cy="0"/>
          </a:xfrm>
          <a:prstGeom prst="straightConnector1">
            <a:avLst/>
          </a:prstGeom>
          <a:noFill/>
          <a:ln cap="flat" cmpd="sng" w="9525">
            <a:solidFill>
              <a:schemeClr val="lt2"/>
            </a:solidFill>
            <a:prstDash val="solid"/>
            <a:round/>
            <a:headEnd len="med" w="med" type="none"/>
            <a:tailEnd len="med" w="med" type="none"/>
          </a:ln>
        </p:spPr>
      </p:cxnSp>
      <p:sp>
        <p:nvSpPr>
          <p:cNvPr id="16" name="Google Shape;16;p2"/>
          <p:cNvSpPr/>
          <p:nvPr>
            <p:ph idx="2" type="pic"/>
          </p:nvPr>
        </p:nvSpPr>
        <p:spPr>
          <a:xfrm>
            <a:off x="5514325" y="0"/>
            <a:ext cx="3630000" cy="51435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99" name="Shape 99"/>
        <p:cNvGrpSpPr/>
        <p:nvPr/>
      </p:nvGrpSpPr>
      <p:grpSpPr>
        <a:xfrm>
          <a:off x="0" y="0"/>
          <a:ext cx="0" cy="0"/>
          <a:chOff x="0" y="0"/>
          <a:chExt cx="0" cy="0"/>
        </a:xfrm>
      </p:grpSpPr>
      <p:sp>
        <p:nvSpPr>
          <p:cNvPr id="100" name="Google Shape;100;p11"/>
          <p:cNvSpPr txBox="1"/>
          <p:nvPr>
            <p:ph hasCustomPrompt="1" type="title"/>
          </p:nvPr>
        </p:nvSpPr>
        <p:spPr>
          <a:xfrm>
            <a:off x="3990150" y="1712100"/>
            <a:ext cx="4440900" cy="8598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45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1" name="Google Shape;101;p11"/>
          <p:cNvSpPr txBox="1"/>
          <p:nvPr>
            <p:ph idx="1" type="subTitle"/>
          </p:nvPr>
        </p:nvSpPr>
        <p:spPr>
          <a:xfrm>
            <a:off x="3990150" y="3259075"/>
            <a:ext cx="4440900" cy="49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102" name="Google Shape;102;p11"/>
          <p:cNvSpPr/>
          <p:nvPr/>
        </p:nvSpPr>
        <p:spPr>
          <a:xfrm>
            <a:off x="3360300" y="-75"/>
            <a:ext cx="54156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1"/>
          <p:cNvSpPr/>
          <p:nvPr>
            <p:ph idx="2" type="pic"/>
          </p:nvPr>
        </p:nvSpPr>
        <p:spPr>
          <a:xfrm>
            <a:off x="0" y="0"/>
            <a:ext cx="3630000" cy="5143500"/>
          </a:xfrm>
          <a:prstGeom prst="rect">
            <a:avLst/>
          </a:prstGeom>
          <a:noFill/>
          <a:ln>
            <a:noFill/>
          </a:ln>
        </p:spPr>
      </p:sp>
      <p:cxnSp>
        <p:nvCxnSpPr>
          <p:cNvPr id="105" name="Google Shape;105;p11"/>
          <p:cNvCxnSpPr/>
          <p:nvPr/>
        </p:nvCxnSpPr>
        <p:spPr>
          <a:xfrm>
            <a:off x="8775900" y="0"/>
            <a:ext cx="0" cy="5150400"/>
          </a:xfrm>
          <a:prstGeom prst="straightConnector1">
            <a:avLst/>
          </a:prstGeom>
          <a:noFill/>
          <a:ln cap="flat" cmpd="sng" w="9525">
            <a:solidFill>
              <a:schemeClr val="lt1"/>
            </a:solidFill>
            <a:prstDash val="solid"/>
            <a:round/>
            <a:headEnd len="med" w="med" type="none"/>
            <a:tailEnd len="med" w="med" type="none"/>
          </a:ln>
        </p:spPr>
      </p:cxnSp>
      <p:cxnSp>
        <p:nvCxnSpPr>
          <p:cNvPr id="106" name="Google Shape;106;p11"/>
          <p:cNvCxnSpPr/>
          <p:nvPr/>
        </p:nvCxnSpPr>
        <p:spPr>
          <a:xfrm>
            <a:off x="13725" y="265075"/>
            <a:ext cx="91470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107" name="Shape 10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solidFill>
          <a:schemeClr val="lt2"/>
        </a:solidFill>
      </p:bgPr>
    </p:bg>
    <p:spTree>
      <p:nvGrpSpPr>
        <p:cNvPr id="108" name="Shape 108"/>
        <p:cNvGrpSpPr/>
        <p:nvPr/>
      </p:nvGrpSpPr>
      <p:grpSpPr>
        <a:xfrm>
          <a:off x="0" y="0"/>
          <a:ext cx="0" cy="0"/>
          <a:chOff x="0" y="0"/>
          <a:chExt cx="0" cy="0"/>
        </a:xfrm>
      </p:grpSpPr>
      <p:sp>
        <p:nvSpPr>
          <p:cNvPr id="109" name="Google Shape;109;p13"/>
          <p:cNvSpPr/>
          <p:nvPr>
            <p:ph idx="2" type="pic"/>
          </p:nvPr>
        </p:nvSpPr>
        <p:spPr>
          <a:xfrm>
            <a:off x="369900" y="257900"/>
            <a:ext cx="2854200" cy="4629900"/>
          </a:xfrm>
          <a:prstGeom prst="rect">
            <a:avLst/>
          </a:prstGeom>
          <a:noFill/>
          <a:ln>
            <a:noFill/>
          </a:ln>
        </p:spPr>
      </p:sp>
      <p:sp>
        <p:nvSpPr>
          <p:cNvPr id="110" name="Google Shape;110;p13"/>
          <p:cNvSpPr/>
          <p:nvPr/>
        </p:nvSpPr>
        <p:spPr>
          <a:xfrm>
            <a:off x="877590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a:off x="877590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txBox="1"/>
          <p:nvPr>
            <p:ph type="title"/>
          </p:nvPr>
        </p:nvSpPr>
        <p:spPr>
          <a:xfrm>
            <a:off x="3517675" y="445025"/>
            <a:ext cx="4906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800">
                <a:solidFill>
                  <a:schemeClr val="lt1"/>
                </a:solidFill>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13" name="Google Shape;113;p13"/>
          <p:cNvSpPr txBox="1"/>
          <p:nvPr>
            <p:ph hasCustomPrompt="1" idx="3" type="title"/>
          </p:nvPr>
        </p:nvSpPr>
        <p:spPr>
          <a:xfrm>
            <a:off x="3746275" y="1730900"/>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p:nvPr>
            <p:ph hasCustomPrompt="1" idx="4" type="title"/>
          </p:nvPr>
        </p:nvSpPr>
        <p:spPr>
          <a:xfrm>
            <a:off x="6232002" y="173098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p:nvPr/>
        </p:nvSpPr>
        <p:spPr>
          <a:xfrm>
            <a:off x="-14600" y="-7306"/>
            <a:ext cx="32454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14600" y="4878300"/>
            <a:ext cx="3245400" cy="274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7294" y="65750"/>
            <a:ext cx="368100" cy="4895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txBox="1"/>
          <p:nvPr>
            <p:ph idx="1" type="subTitle"/>
          </p:nvPr>
        </p:nvSpPr>
        <p:spPr>
          <a:xfrm>
            <a:off x="4630750" y="1730975"/>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9" name="Google Shape;119;p13"/>
          <p:cNvSpPr txBox="1"/>
          <p:nvPr>
            <p:ph idx="5" type="subTitle"/>
          </p:nvPr>
        </p:nvSpPr>
        <p:spPr>
          <a:xfrm>
            <a:off x="7116475" y="1731050"/>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20" name="Google Shape;120;p13"/>
          <p:cNvCxnSpPr/>
          <p:nvPr/>
        </p:nvCxnSpPr>
        <p:spPr>
          <a:xfrm>
            <a:off x="365350" y="-7300"/>
            <a:ext cx="0" cy="5143500"/>
          </a:xfrm>
          <a:prstGeom prst="straightConnector1">
            <a:avLst/>
          </a:prstGeom>
          <a:noFill/>
          <a:ln cap="flat" cmpd="sng" w="9525">
            <a:solidFill>
              <a:schemeClr val="dk2"/>
            </a:solidFill>
            <a:prstDash val="solid"/>
            <a:round/>
            <a:headEnd len="med" w="med" type="none"/>
            <a:tailEnd len="med" w="med" type="none"/>
          </a:ln>
        </p:spPr>
      </p:cxnSp>
      <p:sp>
        <p:nvSpPr>
          <p:cNvPr id="121" name="Google Shape;121;p13"/>
          <p:cNvSpPr txBox="1"/>
          <p:nvPr>
            <p:ph hasCustomPrompt="1" idx="6" type="title"/>
          </p:nvPr>
        </p:nvSpPr>
        <p:spPr>
          <a:xfrm>
            <a:off x="3778075" y="276801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3"/>
          <p:cNvSpPr txBox="1"/>
          <p:nvPr>
            <p:ph hasCustomPrompt="1" idx="7" type="title"/>
          </p:nvPr>
        </p:nvSpPr>
        <p:spPr>
          <a:xfrm>
            <a:off x="6227734" y="2768008"/>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p:nvPr>
            <p:ph idx="8" type="subTitle"/>
          </p:nvPr>
        </p:nvSpPr>
        <p:spPr>
          <a:xfrm>
            <a:off x="4629150" y="2768063"/>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4" name="Google Shape;124;p13"/>
          <p:cNvSpPr txBox="1"/>
          <p:nvPr>
            <p:ph idx="9" type="subTitle"/>
          </p:nvPr>
        </p:nvSpPr>
        <p:spPr>
          <a:xfrm>
            <a:off x="7112200" y="2768075"/>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25" name="Google Shape;125;p13"/>
          <p:cNvCxnSpPr/>
          <p:nvPr/>
        </p:nvCxnSpPr>
        <p:spPr>
          <a:xfrm>
            <a:off x="8775900" y="-73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6" name="Google Shape;126;p13"/>
          <p:cNvCxnSpPr/>
          <p:nvPr/>
        </p:nvCxnSpPr>
        <p:spPr>
          <a:xfrm>
            <a:off x="-125" y="4878300"/>
            <a:ext cx="9144000" cy="0"/>
          </a:xfrm>
          <a:prstGeom prst="straightConnector1">
            <a:avLst/>
          </a:prstGeom>
          <a:noFill/>
          <a:ln cap="flat" cmpd="sng" w="9525">
            <a:solidFill>
              <a:schemeClr val="dk2"/>
            </a:solidFill>
            <a:prstDash val="solid"/>
            <a:round/>
            <a:headEnd len="med" w="med" type="none"/>
            <a:tailEnd len="med" w="med" type="none"/>
          </a:ln>
        </p:spPr>
      </p:cxnSp>
      <p:sp>
        <p:nvSpPr>
          <p:cNvPr id="127" name="Google Shape;127;p13"/>
          <p:cNvSpPr txBox="1"/>
          <p:nvPr>
            <p:ph hasCustomPrompt="1" idx="13" type="title"/>
          </p:nvPr>
        </p:nvSpPr>
        <p:spPr>
          <a:xfrm>
            <a:off x="3778075" y="3805163"/>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p:nvPr>
            <p:ph hasCustomPrompt="1" idx="14" type="title"/>
          </p:nvPr>
        </p:nvSpPr>
        <p:spPr>
          <a:xfrm>
            <a:off x="6227734" y="3805096"/>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idx="15" type="subTitle"/>
          </p:nvPr>
        </p:nvSpPr>
        <p:spPr>
          <a:xfrm>
            <a:off x="4629150" y="3805213"/>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0" name="Google Shape;130;p13"/>
          <p:cNvSpPr txBox="1"/>
          <p:nvPr>
            <p:ph idx="16" type="subTitle"/>
          </p:nvPr>
        </p:nvSpPr>
        <p:spPr>
          <a:xfrm>
            <a:off x="7112200" y="3805163"/>
            <a:ext cx="13074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31" name="Google Shape;131;p13"/>
          <p:cNvCxnSpPr/>
          <p:nvPr/>
        </p:nvCxnSpPr>
        <p:spPr>
          <a:xfrm>
            <a:off x="-125" y="265075"/>
            <a:ext cx="91440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32" name="Shape 132"/>
        <p:cNvGrpSpPr/>
        <p:nvPr/>
      </p:nvGrpSpPr>
      <p:grpSpPr>
        <a:xfrm>
          <a:off x="0" y="0"/>
          <a:ext cx="0" cy="0"/>
          <a:chOff x="0" y="0"/>
          <a:chExt cx="0" cy="0"/>
        </a:xfrm>
      </p:grpSpPr>
      <p:sp>
        <p:nvSpPr>
          <p:cNvPr id="133" name="Google Shape;133;p14"/>
          <p:cNvSpPr txBox="1"/>
          <p:nvPr>
            <p:ph type="title"/>
          </p:nvPr>
        </p:nvSpPr>
        <p:spPr>
          <a:xfrm>
            <a:off x="4459425" y="1745250"/>
            <a:ext cx="3233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34" name="Google Shape;134;p14"/>
          <p:cNvSpPr txBox="1"/>
          <p:nvPr>
            <p:ph idx="1" type="subTitle"/>
          </p:nvPr>
        </p:nvSpPr>
        <p:spPr>
          <a:xfrm>
            <a:off x="4459425" y="2586050"/>
            <a:ext cx="3233100" cy="8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5" name="Google Shape;135;p14"/>
          <p:cNvSpPr/>
          <p:nvPr/>
        </p:nvSpPr>
        <p:spPr>
          <a:xfrm>
            <a:off x="3360300" y="-75"/>
            <a:ext cx="54156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4"/>
          <p:cNvSpPr/>
          <p:nvPr/>
        </p:nvSpPr>
        <p:spPr>
          <a:xfrm>
            <a:off x="877590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ph idx="2" type="pic"/>
          </p:nvPr>
        </p:nvSpPr>
        <p:spPr>
          <a:xfrm>
            <a:off x="0" y="0"/>
            <a:ext cx="3630000" cy="5143500"/>
          </a:xfrm>
          <a:prstGeom prst="rect">
            <a:avLst/>
          </a:prstGeom>
          <a:noFill/>
          <a:ln>
            <a:noFill/>
          </a:ln>
        </p:spPr>
      </p:sp>
      <p:cxnSp>
        <p:nvCxnSpPr>
          <p:cNvPr id="138" name="Google Shape;138;p14"/>
          <p:cNvCxnSpPr/>
          <p:nvPr/>
        </p:nvCxnSpPr>
        <p:spPr>
          <a:xfrm>
            <a:off x="8775900" y="13725"/>
            <a:ext cx="0" cy="5136600"/>
          </a:xfrm>
          <a:prstGeom prst="straightConnector1">
            <a:avLst/>
          </a:prstGeom>
          <a:noFill/>
          <a:ln cap="flat" cmpd="sng" w="9525">
            <a:solidFill>
              <a:schemeClr val="lt1"/>
            </a:solidFill>
            <a:prstDash val="solid"/>
            <a:round/>
            <a:headEnd len="med" w="med" type="none"/>
            <a:tailEnd len="med" w="med" type="none"/>
          </a:ln>
        </p:spPr>
      </p:cxnSp>
      <p:cxnSp>
        <p:nvCxnSpPr>
          <p:cNvPr id="139" name="Google Shape;139;p14"/>
          <p:cNvCxnSpPr/>
          <p:nvPr/>
        </p:nvCxnSpPr>
        <p:spPr>
          <a:xfrm>
            <a:off x="6875" y="265075"/>
            <a:ext cx="91539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bg>
      <p:bgPr>
        <a:solidFill>
          <a:schemeClr val="dk2"/>
        </a:solidFill>
      </p:bgPr>
    </p:bg>
    <p:spTree>
      <p:nvGrpSpPr>
        <p:cNvPr id="140" name="Shape 140"/>
        <p:cNvGrpSpPr/>
        <p:nvPr/>
      </p:nvGrpSpPr>
      <p:grpSpPr>
        <a:xfrm>
          <a:off x="0" y="0"/>
          <a:ext cx="0" cy="0"/>
          <a:chOff x="0" y="0"/>
          <a:chExt cx="0" cy="0"/>
        </a:xfrm>
      </p:grpSpPr>
      <p:sp>
        <p:nvSpPr>
          <p:cNvPr id="141" name="Google Shape;141;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42" name="Google Shape;142;p15"/>
          <p:cNvSpPr/>
          <p:nvPr/>
        </p:nvSpPr>
        <p:spPr>
          <a:xfrm>
            <a:off x="877590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5"/>
          <p:cNvSpPr/>
          <p:nvPr/>
        </p:nvSpPr>
        <p:spPr>
          <a:xfrm>
            <a:off x="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a:off x="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a:off x="877590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 name="Google Shape;146;p15"/>
          <p:cNvCxnSpPr/>
          <p:nvPr/>
        </p:nvCxnSpPr>
        <p:spPr>
          <a:xfrm>
            <a:off x="-125" y="265075"/>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147" name="Google Shape;147;p15"/>
          <p:cNvCxnSpPr/>
          <p:nvPr/>
        </p:nvCxnSpPr>
        <p:spPr>
          <a:xfrm>
            <a:off x="365350" y="0"/>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48" name="Google Shape;148;p15"/>
          <p:cNvCxnSpPr/>
          <p:nvPr/>
        </p:nvCxnSpPr>
        <p:spPr>
          <a:xfrm>
            <a:off x="-125" y="48783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149" name="Google Shape;149;p15"/>
          <p:cNvCxnSpPr/>
          <p:nvPr/>
        </p:nvCxnSpPr>
        <p:spPr>
          <a:xfrm>
            <a:off x="8775900" y="0"/>
            <a:ext cx="0" cy="514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_1">
    <p:bg>
      <p:bgPr>
        <a:solidFill>
          <a:schemeClr val="lt2"/>
        </a:solidFill>
      </p:bgPr>
    </p:bg>
    <p:spTree>
      <p:nvGrpSpPr>
        <p:cNvPr id="150" name="Shape 150"/>
        <p:cNvGrpSpPr/>
        <p:nvPr/>
      </p:nvGrpSpPr>
      <p:grpSpPr>
        <a:xfrm>
          <a:off x="0" y="0"/>
          <a:ext cx="0" cy="0"/>
          <a:chOff x="0" y="0"/>
          <a:chExt cx="0" cy="0"/>
        </a:xfrm>
      </p:grpSpPr>
      <p:sp>
        <p:nvSpPr>
          <p:cNvPr id="151" name="Google Shape;151;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solidFill>
                  <a:schemeClr val="lt1"/>
                </a:solidFill>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52" name="Google Shape;152;p16"/>
          <p:cNvSpPr/>
          <p:nvPr/>
        </p:nvSpPr>
        <p:spPr>
          <a:xfrm>
            <a:off x="877590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6"/>
          <p:cNvSpPr/>
          <p:nvPr/>
        </p:nvSpPr>
        <p:spPr>
          <a:xfrm>
            <a:off x="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a:off x="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p:nvPr/>
        </p:nvSpPr>
        <p:spPr>
          <a:xfrm>
            <a:off x="877590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6" name="Google Shape;156;p16"/>
          <p:cNvCxnSpPr/>
          <p:nvPr/>
        </p:nvCxnSpPr>
        <p:spPr>
          <a:xfrm>
            <a:off x="-125" y="265075"/>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7" name="Google Shape;157;p16"/>
          <p:cNvCxnSpPr/>
          <p:nvPr/>
        </p:nvCxnSpPr>
        <p:spPr>
          <a:xfrm>
            <a:off x="36535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8" name="Google Shape;158;p16"/>
          <p:cNvCxnSpPr/>
          <p:nvPr/>
        </p:nvCxnSpPr>
        <p:spPr>
          <a:xfrm>
            <a:off x="-125" y="48783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9" name="Google Shape;159;p16"/>
          <p:cNvCxnSpPr/>
          <p:nvPr/>
        </p:nvCxnSpPr>
        <p:spPr>
          <a:xfrm>
            <a:off x="8775900" y="0"/>
            <a:ext cx="0" cy="51435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
    <p:bg>
      <p:bgPr>
        <a:solidFill>
          <a:schemeClr val="lt1"/>
        </a:solidFill>
      </p:bgPr>
    </p:bg>
    <p:spTree>
      <p:nvGrpSpPr>
        <p:cNvPr id="160" name="Shape 160"/>
        <p:cNvGrpSpPr/>
        <p:nvPr/>
      </p:nvGrpSpPr>
      <p:grpSpPr>
        <a:xfrm>
          <a:off x="0" y="0"/>
          <a:ext cx="0" cy="0"/>
          <a:chOff x="0" y="0"/>
          <a:chExt cx="0" cy="0"/>
        </a:xfrm>
      </p:grpSpPr>
      <p:sp>
        <p:nvSpPr>
          <p:cNvPr id="161" name="Google Shape;161;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62" name="Google Shape;162;p17"/>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7"/>
          <p:cNvSpPr/>
          <p:nvPr/>
        </p:nvSpPr>
        <p:spPr>
          <a:xfrm>
            <a:off x="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7"/>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a:off x="877590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6" name="Google Shape;166;p17"/>
          <p:cNvCxnSpPr/>
          <p:nvPr/>
        </p:nvCxnSpPr>
        <p:spPr>
          <a:xfrm>
            <a:off x="-125" y="265075"/>
            <a:ext cx="9160800" cy="0"/>
          </a:xfrm>
          <a:prstGeom prst="straightConnector1">
            <a:avLst/>
          </a:prstGeom>
          <a:noFill/>
          <a:ln cap="flat" cmpd="sng" w="9525">
            <a:solidFill>
              <a:schemeClr val="lt2"/>
            </a:solidFill>
            <a:prstDash val="solid"/>
            <a:round/>
            <a:headEnd len="med" w="med" type="none"/>
            <a:tailEnd len="med" w="med" type="none"/>
          </a:ln>
        </p:spPr>
      </p:cxnSp>
      <p:cxnSp>
        <p:nvCxnSpPr>
          <p:cNvPr id="167" name="Google Shape;167;p17"/>
          <p:cNvCxnSpPr/>
          <p:nvPr/>
        </p:nvCxnSpPr>
        <p:spPr>
          <a:xfrm>
            <a:off x="365350" y="0"/>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168" name="Google Shape;168;p17"/>
          <p:cNvCxnSpPr/>
          <p:nvPr/>
        </p:nvCxnSpPr>
        <p:spPr>
          <a:xfrm>
            <a:off x="0" y="4878300"/>
            <a:ext cx="9143700" cy="0"/>
          </a:xfrm>
          <a:prstGeom prst="straightConnector1">
            <a:avLst/>
          </a:prstGeom>
          <a:noFill/>
          <a:ln cap="flat" cmpd="sng" w="9525">
            <a:solidFill>
              <a:schemeClr val="lt2"/>
            </a:solidFill>
            <a:prstDash val="solid"/>
            <a:round/>
            <a:headEnd len="med" w="med" type="none"/>
            <a:tailEnd len="med" w="med" type="none"/>
          </a:ln>
        </p:spPr>
      </p:cxnSp>
      <p:cxnSp>
        <p:nvCxnSpPr>
          <p:cNvPr id="169" name="Google Shape;169;p17"/>
          <p:cNvCxnSpPr/>
          <p:nvPr/>
        </p:nvCxnSpPr>
        <p:spPr>
          <a:xfrm>
            <a:off x="8775900" y="0"/>
            <a:ext cx="0" cy="51435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solidFill>
          <a:schemeClr val="dk2"/>
        </a:solidFill>
      </p:bgPr>
    </p:bg>
    <p:spTree>
      <p:nvGrpSpPr>
        <p:cNvPr id="170" name="Shape 170"/>
        <p:cNvGrpSpPr/>
        <p:nvPr/>
      </p:nvGrpSpPr>
      <p:grpSpPr>
        <a:xfrm>
          <a:off x="0" y="0"/>
          <a:ext cx="0" cy="0"/>
          <a:chOff x="0" y="0"/>
          <a:chExt cx="0" cy="0"/>
        </a:xfrm>
      </p:grpSpPr>
      <p:sp>
        <p:nvSpPr>
          <p:cNvPr id="171" name="Google Shape;171;p18"/>
          <p:cNvSpPr/>
          <p:nvPr/>
        </p:nvSpPr>
        <p:spPr>
          <a:xfrm>
            <a:off x="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p:nvPr/>
        </p:nvSpPr>
        <p:spPr>
          <a:xfrm>
            <a:off x="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8"/>
          <p:cNvSpPr/>
          <p:nvPr/>
        </p:nvSpPr>
        <p:spPr>
          <a:xfrm>
            <a:off x="877590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8"/>
          <p:cNvSpPr/>
          <p:nvPr/>
        </p:nvSpPr>
        <p:spPr>
          <a:xfrm>
            <a:off x="877590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5" name="Google Shape;175;p18"/>
          <p:cNvCxnSpPr/>
          <p:nvPr/>
        </p:nvCxnSpPr>
        <p:spPr>
          <a:xfrm>
            <a:off x="-125" y="265075"/>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176" name="Google Shape;176;p18"/>
          <p:cNvCxnSpPr/>
          <p:nvPr/>
        </p:nvCxnSpPr>
        <p:spPr>
          <a:xfrm>
            <a:off x="365350" y="0"/>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177" name="Google Shape;177;p18"/>
          <p:cNvCxnSpPr/>
          <p:nvPr/>
        </p:nvCxnSpPr>
        <p:spPr>
          <a:xfrm>
            <a:off x="-125" y="48783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178" name="Google Shape;178;p18"/>
          <p:cNvCxnSpPr/>
          <p:nvPr/>
        </p:nvCxnSpPr>
        <p:spPr>
          <a:xfrm>
            <a:off x="8775900" y="0"/>
            <a:ext cx="0" cy="5143500"/>
          </a:xfrm>
          <a:prstGeom prst="straightConnector1">
            <a:avLst/>
          </a:prstGeom>
          <a:noFill/>
          <a:ln cap="flat" cmpd="sng" w="9525">
            <a:solidFill>
              <a:schemeClr val="lt1"/>
            </a:solidFill>
            <a:prstDash val="solid"/>
            <a:round/>
            <a:headEnd len="med" w="med" type="none"/>
            <a:tailEnd len="med" w="med" type="none"/>
          </a:ln>
        </p:spPr>
      </p:cxnSp>
      <p:sp>
        <p:nvSpPr>
          <p:cNvPr id="179" name="Google Shape;179;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80" name="Google Shape;180;p18"/>
          <p:cNvSpPr txBox="1"/>
          <p:nvPr>
            <p:ph idx="1" type="subTitle"/>
          </p:nvPr>
        </p:nvSpPr>
        <p:spPr>
          <a:xfrm>
            <a:off x="1017562" y="2684575"/>
            <a:ext cx="1935900" cy="146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1" name="Google Shape;181;p18"/>
          <p:cNvSpPr txBox="1"/>
          <p:nvPr>
            <p:ph idx="2" type="subTitle"/>
          </p:nvPr>
        </p:nvSpPr>
        <p:spPr>
          <a:xfrm>
            <a:off x="3584103" y="2684575"/>
            <a:ext cx="1935900" cy="146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2" name="Google Shape;182;p18"/>
          <p:cNvSpPr txBox="1"/>
          <p:nvPr>
            <p:ph idx="3" type="subTitle"/>
          </p:nvPr>
        </p:nvSpPr>
        <p:spPr>
          <a:xfrm>
            <a:off x="6190537" y="2684575"/>
            <a:ext cx="1935900" cy="146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3" name="Google Shape;183;p18"/>
          <p:cNvSpPr txBox="1"/>
          <p:nvPr>
            <p:ph idx="4" type="subTitle"/>
          </p:nvPr>
        </p:nvSpPr>
        <p:spPr>
          <a:xfrm>
            <a:off x="1017562" y="2216225"/>
            <a:ext cx="19359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4" name="Google Shape;184;p18"/>
          <p:cNvSpPr txBox="1"/>
          <p:nvPr>
            <p:ph idx="5" type="subTitle"/>
          </p:nvPr>
        </p:nvSpPr>
        <p:spPr>
          <a:xfrm>
            <a:off x="3584106" y="2216225"/>
            <a:ext cx="19359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5" name="Google Shape;185;p18"/>
          <p:cNvSpPr txBox="1"/>
          <p:nvPr>
            <p:ph idx="6" type="subTitle"/>
          </p:nvPr>
        </p:nvSpPr>
        <p:spPr>
          <a:xfrm>
            <a:off x="6190538" y="2216225"/>
            <a:ext cx="19359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bg>
      <p:bgPr>
        <a:solidFill>
          <a:schemeClr val="lt2"/>
        </a:solidFill>
      </p:bgPr>
    </p:bg>
    <p:spTree>
      <p:nvGrpSpPr>
        <p:cNvPr id="186" name="Shape 186"/>
        <p:cNvGrpSpPr/>
        <p:nvPr/>
      </p:nvGrpSpPr>
      <p:grpSpPr>
        <a:xfrm>
          <a:off x="0" y="0"/>
          <a:ext cx="0" cy="0"/>
          <a:chOff x="0" y="0"/>
          <a:chExt cx="0" cy="0"/>
        </a:xfrm>
      </p:grpSpPr>
      <p:sp>
        <p:nvSpPr>
          <p:cNvPr id="187" name="Google Shape;187;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solidFill>
                  <a:schemeClr val="lt1"/>
                </a:solidFill>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88" name="Google Shape;188;p19"/>
          <p:cNvSpPr txBox="1"/>
          <p:nvPr>
            <p:ph idx="1" type="subTitle"/>
          </p:nvPr>
        </p:nvSpPr>
        <p:spPr>
          <a:xfrm>
            <a:off x="1613648" y="1825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9" name="Google Shape;189;p19"/>
          <p:cNvSpPr txBox="1"/>
          <p:nvPr>
            <p:ph idx="2" type="subTitle"/>
          </p:nvPr>
        </p:nvSpPr>
        <p:spPr>
          <a:xfrm>
            <a:off x="5393742" y="1825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0" name="Google Shape;190;p19"/>
          <p:cNvSpPr txBox="1"/>
          <p:nvPr>
            <p:ph idx="3" type="subTitle"/>
          </p:nvPr>
        </p:nvSpPr>
        <p:spPr>
          <a:xfrm>
            <a:off x="1613648" y="34856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1" name="Google Shape;191;p19"/>
          <p:cNvSpPr txBox="1"/>
          <p:nvPr>
            <p:ph idx="4" type="subTitle"/>
          </p:nvPr>
        </p:nvSpPr>
        <p:spPr>
          <a:xfrm>
            <a:off x="5393742" y="34856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chemeClr val="lt1"/>
                </a:solidFill>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2" name="Google Shape;192;p19"/>
          <p:cNvSpPr txBox="1"/>
          <p:nvPr>
            <p:ph idx="5" type="subTitle"/>
          </p:nvPr>
        </p:nvSpPr>
        <p:spPr>
          <a:xfrm>
            <a:off x="1613648" y="15317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3" name="Google Shape;193;p19"/>
          <p:cNvSpPr txBox="1"/>
          <p:nvPr>
            <p:ph idx="6" type="subTitle"/>
          </p:nvPr>
        </p:nvSpPr>
        <p:spPr>
          <a:xfrm>
            <a:off x="1613648" y="31924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4" name="Google Shape;194;p19"/>
          <p:cNvSpPr txBox="1"/>
          <p:nvPr>
            <p:ph idx="7" type="subTitle"/>
          </p:nvPr>
        </p:nvSpPr>
        <p:spPr>
          <a:xfrm>
            <a:off x="5393715" y="15317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5" name="Google Shape;195;p19"/>
          <p:cNvSpPr txBox="1"/>
          <p:nvPr>
            <p:ph idx="8" type="subTitle"/>
          </p:nvPr>
        </p:nvSpPr>
        <p:spPr>
          <a:xfrm>
            <a:off x="5393715" y="31924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6" name="Google Shape;196;p19"/>
          <p:cNvSpPr/>
          <p:nvPr/>
        </p:nvSpPr>
        <p:spPr>
          <a:xfrm>
            <a:off x="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9"/>
          <p:cNvSpPr/>
          <p:nvPr/>
        </p:nvSpPr>
        <p:spPr>
          <a:xfrm>
            <a:off x="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9"/>
          <p:cNvSpPr/>
          <p:nvPr/>
        </p:nvSpPr>
        <p:spPr>
          <a:xfrm>
            <a:off x="877590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9"/>
          <p:cNvSpPr/>
          <p:nvPr/>
        </p:nvSpPr>
        <p:spPr>
          <a:xfrm>
            <a:off x="877590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19"/>
          <p:cNvCxnSpPr/>
          <p:nvPr/>
        </p:nvCxnSpPr>
        <p:spPr>
          <a:xfrm>
            <a:off x="-125" y="265075"/>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1" name="Google Shape;201;p19"/>
          <p:cNvCxnSpPr/>
          <p:nvPr/>
        </p:nvCxnSpPr>
        <p:spPr>
          <a:xfrm>
            <a:off x="365350" y="-75"/>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02" name="Google Shape;202;p19"/>
          <p:cNvCxnSpPr/>
          <p:nvPr/>
        </p:nvCxnSpPr>
        <p:spPr>
          <a:xfrm>
            <a:off x="-125" y="48783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3" name="Google Shape;203;p19"/>
          <p:cNvCxnSpPr/>
          <p:nvPr/>
        </p:nvCxnSpPr>
        <p:spPr>
          <a:xfrm>
            <a:off x="8775900" y="-75"/>
            <a:ext cx="0" cy="51435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solidFill>
          <a:schemeClr val="lt1"/>
        </a:solidFill>
      </p:bgPr>
    </p:bg>
    <p:spTree>
      <p:nvGrpSpPr>
        <p:cNvPr id="204" name="Shape 204"/>
        <p:cNvGrpSpPr/>
        <p:nvPr/>
      </p:nvGrpSpPr>
      <p:grpSpPr>
        <a:xfrm>
          <a:off x="0" y="0"/>
          <a:ext cx="0" cy="0"/>
          <a:chOff x="0" y="0"/>
          <a:chExt cx="0" cy="0"/>
        </a:xfrm>
      </p:grpSpPr>
      <p:sp>
        <p:nvSpPr>
          <p:cNvPr id="205" name="Google Shape;205;p20"/>
          <p:cNvSpPr txBox="1"/>
          <p:nvPr>
            <p:ph type="title"/>
          </p:nvPr>
        </p:nvSpPr>
        <p:spPr>
          <a:xfrm>
            <a:off x="720000" y="4307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06" name="Google Shape;206;p20"/>
          <p:cNvSpPr txBox="1"/>
          <p:nvPr>
            <p:ph idx="1" type="subTitle"/>
          </p:nvPr>
        </p:nvSpPr>
        <p:spPr>
          <a:xfrm>
            <a:off x="1621566" y="1768872"/>
            <a:ext cx="27975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7" name="Google Shape;207;p20"/>
          <p:cNvSpPr txBox="1"/>
          <p:nvPr>
            <p:ph idx="2" type="subTitle"/>
          </p:nvPr>
        </p:nvSpPr>
        <p:spPr>
          <a:xfrm>
            <a:off x="1621566" y="3865725"/>
            <a:ext cx="27975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8" name="Google Shape;208;p20"/>
          <p:cNvSpPr txBox="1"/>
          <p:nvPr>
            <p:ph idx="3" type="subTitle"/>
          </p:nvPr>
        </p:nvSpPr>
        <p:spPr>
          <a:xfrm>
            <a:off x="1621566" y="2818901"/>
            <a:ext cx="27975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9" name="Google Shape;209;p20"/>
          <p:cNvSpPr txBox="1"/>
          <p:nvPr>
            <p:ph idx="4" type="subTitle"/>
          </p:nvPr>
        </p:nvSpPr>
        <p:spPr>
          <a:xfrm>
            <a:off x="5449566" y="3865725"/>
            <a:ext cx="26706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10" name="Google Shape;210;p20"/>
          <p:cNvSpPr txBox="1"/>
          <p:nvPr>
            <p:ph idx="5" type="subTitle"/>
          </p:nvPr>
        </p:nvSpPr>
        <p:spPr>
          <a:xfrm>
            <a:off x="5449566" y="1768872"/>
            <a:ext cx="26706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11" name="Google Shape;211;p20"/>
          <p:cNvSpPr txBox="1"/>
          <p:nvPr>
            <p:ph idx="6" type="subTitle"/>
          </p:nvPr>
        </p:nvSpPr>
        <p:spPr>
          <a:xfrm>
            <a:off x="5449566" y="2818901"/>
            <a:ext cx="2670600" cy="533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12" name="Google Shape;212;p20"/>
          <p:cNvSpPr txBox="1"/>
          <p:nvPr>
            <p:ph idx="7" type="subTitle"/>
          </p:nvPr>
        </p:nvSpPr>
        <p:spPr>
          <a:xfrm>
            <a:off x="1621575" y="1471175"/>
            <a:ext cx="27975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3" name="Google Shape;213;p20"/>
          <p:cNvSpPr txBox="1"/>
          <p:nvPr>
            <p:ph idx="8" type="subTitle"/>
          </p:nvPr>
        </p:nvSpPr>
        <p:spPr>
          <a:xfrm>
            <a:off x="1621575" y="3568027"/>
            <a:ext cx="27975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4" name="Google Shape;214;p20"/>
          <p:cNvSpPr txBox="1"/>
          <p:nvPr>
            <p:ph idx="9" type="subTitle"/>
          </p:nvPr>
        </p:nvSpPr>
        <p:spPr>
          <a:xfrm>
            <a:off x="5449575" y="1471175"/>
            <a:ext cx="26706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5" name="Google Shape;215;p20"/>
          <p:cNvSpPr txBox="1"/>
          <p:nvPr>
            <p:ph idx="13" type="subTitle"/>
          </p:nvPr>
        </p:nvSpPr>
        <p:spPr>
          <a:xfrm>
            <a:off x="1621575" y="2519500"/>
            <a:ext cx="27975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6" name="Google Shape;216;p20"/>
          <p:cNvSpPr txBox="1"/>
          <p:nvPr>
            <p:ph idx="14" type="subTitle"/>
          </p:nvPr>
        </p:nvSpPr>
        <p:spPr>
          <a:xfrm>
            <a:off x="5449575" y="3568027"/>
            <a:ext cx="26706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7" name="Google Shape;217;p20"/>
          <p:cNvSpPr txBox="1"/>
          <p:nvPr>
            <p:ph idx="15" type="subTitle"/>
          </p:nvPr>
        </p:nvSpPr>
        <p:spPr>
          <a:xfrm>
            <a:off x="5449575" y="2519500"/>
            <a:ext cx="2670600" cy="3771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8" name="Google Shape;218;p20"/>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0"/>
          <p:cNvSpPr/>
          <p:nvPr/>
        </p:nvSpPr>
        <p:spPr>
          <a:xfrm>
            <a:off x="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0"/>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0"/>
          <p:cNvSpPr/>
          <p:nvPr/>
        </p:nvSpPr>
        <p:spPr>
          <a:xfrm>
            <a:off x="877590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2" name="Google Shape;222;p20"/>
          <p:cNvCxnSpPr/>
          <p:nvPr/>
        </p:nvCxnSpPr>
        <p:spPr>
          <a:xfrm>
            <a:off x="-125" y="265075"/>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223" name="Google Shape;223;p20"/>
          <p:cNvCxnSpPr/>
          <p:nvPr/>
        </p:nvCxnSpPr>
        <p:spPr>
          <a:xfrm>
            <a:off x="365350" y="0"/>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224" name="Google Shape;224;p20"/>
          <p:cNvCxnSpPr/>
          <p:nvPr/>
        </p:nvCxnSpPr>
        <p:spPr>
          <a:xfrm>
            <a:off x="-125" y="4872300"/>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225" name="Google Shape;225;p20"/>
          <p:cNvCxnSpPr/>
          <p:nvPr/>
        </p:nvCxnSpPr>
        <p:spPr>
          <a:xfrm>
            <a:off x="8775900" y="0"/>
            <a:ext cx="0" cy="51435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2"/>
        </a:solidFill>
      </p:bgPr>
    </p:bg>
    <p:spTree>
      <p:nvGrpSpPr>
        <p:cNvPr id="17" name="Shape 17"/>
        <p:cNvGrpSpPr/>
        <p:nvPr/>
      </p:nvGrpSpPr>
      <p:grpSpPr>
        <a:xfrm>
          <a:off x="0" y="0"/>
          <a:ext cx="0" cy="0"/>
          <a:chOff x="0" y="0"/>
          <a:chExt cx="0" cy="0"/>
        </a:xfrm>
      </p:grpSpPr>
      <p:sp>
        <p:nvSpPr>
          <p:cNvPr id="18" name="Google Shape;18;p3"/>
          <p:cNvSpPr/>
          <p:nvPr/>
        </p:nvSpPr>
        <p:spPr>
          <a:xfrm>
            <a:off x="3360300" y="-75"/>
            <a:ext cx="5415600" cy="271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ph idx="2" type="pic"/>
          </p:nvPr>
        </p:nvSpPr>
        <p:spPr>
          <a:xfrm>
            <a:off x="0" y="0"/>
            <a:ext cx="3630000" cy="5143500"/>
          </a:xfrm>
          <a:prstGeom prst="rect">
            <a:avLst/>
          </a:prstGeom>
          <a:noFill/>
          <a:ln>
            <a:noFill/>
          </a:ln>
        </p:spPr>
      </p:sp>
      <p:cxnSp>
        <p:nvCxnSpPr>
          <p:cNvPr id="21" name="Google Shape;21;p3"/>
          <p:cNvCxnSpPr/>
          <p:nvPr/>
        </p:nvCxnSpPr>
        <p:spPr>
          <a:xfrm>
            <a:off x="6875" y="4878300"/>
            <a:ext cx="9137100" cy="0"/>
          </a:xfrm>
          <a:prstGeom prst="straightConnector1">
            <a:avLst/>
          </a:prstGeom>
          <a:noFill/>
          <a:ln cap="flat" cmpd="sng" w="9525">
            <a:solidFill>
              <a:schemeClr val="lt1"/>
            </a:solidFill>
            <a:prstDash val="solid"/>
            <a:round/>
            <a:headEnd len="med" w="med" type="none"/>
            <a:tailEnd len="med" w="med" type="none"/>
          </a:ln>
        </p:spPr>
      </p:cxnSp>
      <p:sp>
        <p:nvSpPr>
          <p:cNvPr id="22" name="Google Shape;22;p3"/>
          <p:cNvSpPr txBox="1"/>
          <p:nvPr>
            <p:ph type="title"/>
          </p:nvPr>
        </p:nvSpPr>
        <p:spPr>
          <a:xfrm>
            <a:off x="4047175" y="3266625"/>
            <a:ext cx="4383600" cy="841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45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3" name="Google Shape;23;p3"/>
          <p:cNvSpPr txBox="1"/>
          <p:nvPr>
            <p:ph hasCustomPrompt="1" idx="3" type="title"/>
          </p:nvPr>
        </p:nvSpPr>
        <p:spPr>
          <a:xfrm>
            <a:off x="4038450" y="1670076"/>
            <a:ext cx="1067100" cy="736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7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cxnSp>
        <p:nvCxnSpPr>
          <p:cNvPr id="24" name="Google Shape;24;p3"/>
          <p:cNvCxnSpPr/>
          <p:nvPr/>
        </p:nvCxnSpPr>
        <p:spPr>
          <a:xfrm>
            <a:off x="8775900" y="-5"/>
            <a:ext cx="0" cy="51642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bg>
      <p:bgPr>
        <a:solidFill>
          <a:schemeClr val="lt2"/>
        </a:solidFill>
      </p:bgPr>
    </p:bg>
    <p:spTree>
      <p:nvGrpSpPr>
        <p:cNvPr id="226" name="Shape 226"/>
        <p:cNvGrpSpPr/>
        <p:nvPr/>
      </p:nvGrpSpPr>
      <p:grpSpPr>
        <a:xfrm>
          <a:off x="0" y="0"/>
          <a:ext cx="0" cy="0"/>
          <a:chOff x="0" y="0"/>
          <a:chExt cx="0" cy="0"/>
        </a:xfrm>
      </p:grpSpPr>
      <p:sp>
        <p:nvSpPr>
          <p:cNvPr id="227" name="Google Shape;227;p21"/>
          <p:cNvSpPr/>
          <p:nvPr>
            <p:ph idx="2" type="pic"/>
          </p:nvPr>
        </p:nvSpPr>
        <p:spPr>
          <a:xfrm>
            <a:off x="5921700" y="265075"/>
            <a:ext cx="2854200" cy="4613100"/>
          </a:xfrm>
          <a:prstGeom prst="rect">
            <a:avLst/>
          </a:prstGeom>
          <a:noFill/>
          <a:ln>
            <a:noFill/>
          </a:ln>
        </p:spPr>
      </p:sp>
      <p:sp>
        <p:nvSpPr>
          <p:cNvPr id="228" name="Google Shape;228;p21"/>
          <p:cNvSpPr/>
          <p:nvPr/>
        </p:nvSpPr>
        <p:spPr>
          <a:xfrm>
            <a:off x="175" y="-125"/>
            <a:ext cx="59184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1"/>
          <p:cNvSpPr/>
          <p:nvPr/>
        </p:nvSpPr>
        <p:spPr>
          <a:xfrm>
            <a:off x="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1"/>
          <p:cNvSpPr/>
          <p:nvPr/>
        </p:nvSpPr>
        <p:spPr>
          <a:xfrm>
            <a:off x="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1" name="Google Shape;231;p21"/>
          <p:cNvCxnSpPr/>
          <p:nvPr/>
        </p:nvCxnSpPr>
        <p:spPr>
          <a:xfrm>
            <a:off x="-125" y="265075"/>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232" name="Google Shape;232;p21"/>
          <p:cNvCxnSpPr/>
          <p:nvPr/>
        </p:nvCxnSpPr>
        <p:spPr>
          <a:xfrm>
            <a:off x="365350" y="0"/>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233" name="Google Shape;233;p21"/>
          <p:cNvCxnSpPr/>
          <p:nvPr/>
        </p:nvCxnSpPr>
        <p:spPr>
          <a:xfrm>
            <a:off x="-125" y="48783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234" name="Google Shape;234;p21"/>
          <p:cNvCxnSpPr/>
          <p:nvPr/>
        </p:nvCxnSpPr>
        <p:spPr>
          <a:xfrm>
            <a:off x="8775900" y="0"/>
            <a:ext cx="0" cy="5143500"/>
          </a:xfrm>
          <a:prstGeom prst="straightConnector1">
            <a:avLst/>
          </a:prstGeom>
          <a:noFill/>
          <a:ln cap="flat" cmpd="sng" w="9525">
            <a:solidFill>
              <a:schemeClr val="lt1"/>
            </a:solidFill>
            <a:prstDash val="solid"/>
            <a:round/>
            <a:headEnd len="med" w="med" type="none"/>
            <a:tailEnd len="med" w="med" type="none"/>
          </a:ln>
        </p:spPr>
      </p:cxnSp>
      <p:sp>
        <p:nvSpPr>
          <p:cNvPr id="235" name="Google Shape;235;p21"/>
          <p:cNvSpPr txBox="1"/>
          <p:nvPr>
            <p:ph hasCustomPrompt="1" type="title"/>
          </p:nvPr>
        </p:nvSpPr>
        <p:spPr>
          <a:xfrm>
            <a:off x="713225" y="2019893"/>
            <a:ext cx="40497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6" name="Google Shape;236;p21"/>
          <p:cNvSpPr txBox="1"/>
          <p:nvPr>
            <p:ph idx="1" type="subTitle"/>
          </p:nvPr>
        </p:nvSpPr>
        <p:spPr>
          <a:xfrm>
            <a:off x="713225" y="2718613"/>
            <a:ext cx="4049700" cy="40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37" name="Google Shape;237;p21"/>
          <p:cNvSpPr txBox="1"/>
          <p:nvPr>
            <p:ph hasCustomPrompt="1" idx="3" type="title"/>
          </p:nvPr>
        </p:nvSpPr>
        <p:spPr>
          <a:xfrm>
            <a:off x="713240" y="539500"/>
            <a:ext cx="40497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8" name="Google Shape;238;p21"/>
          <p:cNvSpPr txBox="1"/>
          <p:nvPr>
            <p:ph idx="4" type="subTitle"/>
          </p:nvPr>
        </p:nvSpPr>
        <p:spPr>
          <a:xfrm>
            <a:off x="713225" y="1238225"/>
            <a:ext cx="4049700" cy="40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39" name="Google Shape;239;p21"/>
          <p:cNvSpPr txBox="1"/>
          <p:nvPr>
            <p:ph hasCustomPrompt="1" idx="5" type="title"/>
          </p:nvPr>
        </p:nvSpPr>
        <p:spPr>
          <a:xfrm>
            <a:off x="713225" y="3500287"/>
            <a:ext cx="40497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0" name="Google Shape;240;p21"/>
          <p:cNvSpPr txBox="1"/>
          <p:nvPr>
            <p:ph idx="6" type="subTitle"/>
          </p:nvPr>
        </p:nvSpPr>
        <p:spPr>
          <a:xfrm>
            <a:off x="713225" y="4199001"/>
            <a:ext cx="4049700" cy="40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solidFill>
          <a:schemeClr val="lt2"/>
        </a:solidFill>
      </p:bgPr>
    </p:bg>
    <p:spTree>
      <p:nvGrpSpPr>
        <p:cNvPr id="241" name="Shape 241"/>
        <p:cNvGrpSpPr/>
        <p:nvPr/>
      </p:nvGrpSpPr>
      <p:grpSpPr>
        <a:xfrm>
          <a:off x="0" y="0"/>
          <a:ext cx="0" cy="0"/>
          <a:chOff x="0" y="0"/>
          <a:chExt cx="0" cy="0"/>
        </a:xfrm>
      </p:grpSpPr>
      <p:sp>
        <p:nvSpPr>
          <p:cNvPr id="242" name="Google Shape;242;p22"/>
          <p:cNvSpPr txBox="1"/>
          <p:nvPr>
            <p:ph type="title"/>
          </p:nvPr>
        </p:nvSpPr>
        <p:spPr>
          <a:xfrm>
            <a:off x="713275" y="540000"/>
            <a:ext cx="4448100" cy="1358100"/>
          </a:xfrm>
          <a:prstGeom prst="rect">
            <a:avLst/>
          </a:prstGeom>
        </p:spPr>
        <p:txBody>
          <a:bodyPr anchorCtr="0" anchor="b" bIns="91425" lIns="91425" spcFirstLastPara="1" rIns="91425" wrap="square" tIns="91425">
            <a:noAutofit/>
          </a:bodyPr>
          <a:lstStyle>
            <a:lvl1pPr lvl="0" rtl="0">
              <a:spcBef>
                <a:spcPts val="0"/>
              </a:spcBef>
              <a:spcAft>
                <a:spcPts val="0"/>
              </a:spcAft>
              <a:buSzPts val="3300"/>
              <a:buNone/>
              <a:defRPr sz="7300">
                <a:solidFill>
                  <a:schemeClr val="lt1"/>
                </a:solidFill>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43" name="Google Shape;243;p22"/>
          <p:cNvSpPr txBox="1"/>
          <p:nvPr>
            <p:ph idx="1" type="subTitle"/>
          </p:nvPr>
        </p:nvSpPr>
        <p:spPr>
          <a:xfrm>
            <a:off x="713225" y="1765250"/>
            <a:ext cx="4448100" cy="94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44" name="Google Shape;244;p22"/>
          <p:cNvSpPr txBox="1"/>
          <p:nvPr/>
        </p:nvSpPr>
        <p:spPr>
          <a:xfrm>
            <a:off x="713225" y="3840550"/>
            <a:ext cx="45813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100">
                <a:solidFill>
                  <a:schemeClr val="lt1"/>
                </a:solidFill>
                <a:latin typeface="Albert Sans"/>
                <a:ea typeface="Albert Sans"/>
                <a:cs typeface="Albert Sans"/>
                <a:sym typeface="Albert Sans"/>
              </a:rPr>
              <a:t>CREDITS:</a:t>
            </a:r>
            <a:r>
              <a:rPr lang="en" sz="1100">
                <a:solidFill>
                  <a:schemeClr val="lt1"/>
                </a:solidFill>
                <a:latin typeface="Albert Sans"/>
                <a:ea typeface="Albert Sans"/>
                <a:cs typeface="Albert Sans"/>
                <a:sym typeface="Albert Sans"/>
              </a:rPr>
              <a:t> This presentation template was created by </a:t>
            </a:r>
            <a:r>
              <a:rPr b="1" lang="en" sz="1100">
                <a:solidFill>
                  <a:schemeClr val="lt1"/>
                </a:solidFill>
                <a:uFill>
                  <a:noFill/>
                </a:uFill>
                <a:latin typeface="Albert Sans"/>
                <a:ea typeface="Albert Sans"/>
                <a:cs typeface="Albert Sans"/>
                <a:sym typeface="Albert Sans"/>
                <a:hlinkClick r:id="rId2">
                  <a:extLst>
                    <a:ext uri="{A12FA001-AC4F-418D-AE19-62706E023703}">
                      <ahyp:hlinkClr val="tx"/>
                    </a:ext>
                  </a:extLst>
                </a:hlinkClick>
              </a:rPr>
              <a:t>Slidesgo</a:t>
            </a:r>
            <a:r>
              <a:rPr lang="en" sz="1100">
                <a:solidFill>
                  <a:schemeClr val="lt1"/>
                </a:solidFill>
                <a:latin typeface="Albert Sans"/>
                <a:ea typeface="Albert Sans"/>
                <a:cs typeface="Albert Sans"/>
                <a:sym typeface="Albert Sans"/>
              </a:rPr>
              <a:t>, and includes icons by </a:t>
            </a:r>
            <a:r>
              <a:rPr b="1" lang="en" sz="1100">
                <a:solidFill>
                  <a:schemeClr val="lt1"/>
                </a:solidFill>
                <a:uFill>
                  <a:noFill/>
                </a:uFill>
                <a:latin typeface="Albert Sans"/>
                <a:ea typeface="Albert Sans"/>
                <a:cs typeface="Albert Sans"/>
                <a:sym typeface="Albert Sans"/>
                <a:hlinkClick r:id="rId3">
                  <a:extLst>
                    <a:ext uri="{A12FA001-AC4F-418D-AE19-62706E023703}">
                      <ahyp:hlinkClr val="tx"/>
                    </a:ext>
                  </a:extLst>
                </a:hlinkClick>
              </a:rPr>
              <a:t>Flaticon</a:t>
            </a:r>
            <a:r>
              <a:rPr lang="en" sz="1100">
                <a:solidFill>
                  <a:schemeClr val="lt1"/>
                </a:solidFill>
                <a:latin typeface="Albert Sans"/>
                <a:ea typeface="Albert Sans"/>
                <a:cs typeface="Albert Sans"/>
                <a:sym typeface="Albert Sans"/>
              </a:rPr>
              <a:t>, and infographics &amp; images by </a:t>
            </a:r>
            <a:r>
              <a:rPr b="1" lang="en" sz="1100">
                <a:solidFill>
                  <a:schemeClr val="lt1"/>
                </a:solidFill>
                <a:uFill>
                  <a:noFill/>
                </a:uFill>
                <a:latin typeface="Albert Sans"/>
                <a:ea typeface="Albert Sans"/>
                <a:cs typeface="Albert Sans"/>
                <a:sym typeface="Albert Sans"/>
                <a:hlinkClick r:id="rId4">
                  <a:extLst>
                    <a:ext uri="{A12FA001-AC4F-418D-AE19-62706E023703}">
                      <ahyp:hlinkClr val="tx"/>
                    </a:ext>
                  </a:extLst>
                </a:hlinkClick>
              </a:rPr>
              <a:t>Freepik</a:t>
            </a:r>
            <a:r>
              <a:rPr lang="en" sz="1100" u="sng">
                <a:solidFill>
                  <a:schemeClr val="lt1"/>
                </a:solidFill>
                <a:latin typeface="Albert Sans"/>
                <a:ea typeface="Albert Sans"/>
                <a:cs typeface="Albert Sans"/>
                <a:sym typeface="Albert Sans"/>
              </a:rPr>
              <a:t> </a:t>
            </a:r>
            <a:endParaRPr b="1" sz="1100" u="sng">
              <a:solidFill>
                <a:schemeClr val="lt1"/>
              </a:solidFill>
              <a:latin typeface="Albert Sans"/>
              <a:ea typeface="Albert Sans"/>
              <a:cs typeface="Albert Sans"/>
              <a:sym typeface="Albert Sans"/>
            </a:endParaRPr>
          </a:p>
        </p:txBody>
      </p:sp>
      <p:sp>
        <p:nvSpPr>
          <p:cNvPr id="245" name="Google Shape;245;p22"/>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2"/>
          <p:cNvSpPr/>
          <p:nvPr/>
        </p:nvSpPr>
        <p:spPr>
          <a:xfrm>
            <a:off x="372500" y="0"/>
            <a:ext cx="54156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ph idx="2" type="pic"/>
          </p:nvPr>
        </p:nvSpPr>
        <p:spPr>
          <a:xfrm>
            <a:off x="5514325" y="0"/>
            <a:ext cx="3630000" cy="5143500"/>
          </a:xfrm>
          <a:prstGeom prst="rect">
            <a:avLst/>
          </a:prstGeom>
          <a:noFill/>
          <a:ln>
            <a:noFill/>
          </a:ln>
        </p:spPr>
      </p:sp>
      <p:cxnSp>
        <p:nvCxnSpPr>
          <p:cNvPr id="248" name="Google Shape;248;p22"/>
          <p:cNvCxnSpPr/>
          <p:nvPr/>
        </p:nvCxnSpPr>
        <p:spPr>
          <a:xfrm>
            <a:off x="365350" y="0"/>
            <a:ext cx="0" cy="5150400"/>
          </a:xfrm>
          <a:prstGeom prst="straightConnector1">
            <a:avLst/>
          </a:prstGeom>
          <a:noFill/>
          <a:ln cap="flat" cmpd="sng" w="9525">
            <a:solidFill>
              <a:schemeClr val="lt1"/>
            </a:solidFill>
            <a:prstDash val="solid"/>
            <a:round/>
            <a:headEnd len="med" w="med" type="none"/>
            <a:tailEnd len="med" w="med" type="none"/>
          </a:ln>
        </p:spPr>
      </p:cxnSp>
      <p:cxnSp>
        <p:nvCxnSpPr>
          <p:cNvPr id="249" name="Google Shape;249;p22"/>
          <p:cNvCxnSpPr/>
          <p:nvPr/>
        </p:nvCxnSpPr>
        <p:spPr>
          <a:xfrm>
            <a:off x="-6875" y="265075"/>
            <a:ext cx="91266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50" name="Shape 250"/>
        <p:cNvGrpSpPr/>
        <p:nvPr/>
      </p:nvGrpSpPr>
      <p:grpSpPr>
        <a:xfrm>
          <a:off x="0" y="0"/>
          <a:ext cx="0" cy="0"/>
          <a:chOff x="0" y="0"/>
          <a:chExt cx="0" cy="0"/>
        </a:xfrm>
      </p:grpSpPr>
      <p:sp>
        <p:nvSpPr>
          <p:cNvPr id="251" name="Google Shape;251;p23"/>
          <p:cNvSpPr/>
          <p:nvPr/>
        </p:nvSpPr>
        <p:spPr>
          <a:xfrm>
            <a:off x="877590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a:off x="877590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5" name="Google Shape;255;p23"/>
          <p:cNvCxnSpPr/>
          <p:nvPr/>
        </p:nvCxnSpPr>
        <p:spPr>
          <a:xfrm>
            <a:off x="-125" y="265075"/>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256" name="Google Shape;256;p23"/>
          <p:cNvCxnSpPr/>
          <p:nvPr/>
        </p:nvCxnSpPr>
        <p:spPr>
          <a:xfrm>
            <a:off x="365350" y="0"/>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257" name="Google Shape;257;p23"/>
          <p:cNvCxnSpPr/>
          <p:nvPr/>
        </p:nvCxnSpPr>
        <p:spPr>
          <a:xfrm>
            <a:off x="-125" y="48783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258" name="Google Shape;258;p23"/>
          <p:cNvCxnSpPr/>
          <p:nvPr/>
        </p:nvCxnSpPr>
        <p:spPr>
          <a:xfrm>
            <a:off x="8775900" y="0"/>
            <a:ext cx="0" cy="514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lt2"/>
        </a:solidFill>
      </p:bgPr>
    </p:bg>
    <p:spTree>
      <p:nvGrpSpPr>
        <p:cNvPr id="259" name="Shape 259"/>
        <p:cNvGrpSpPr/>
        <p:nvPr/>
      </p:nvGrpSpPr>
      <p:grpSpPr>
        <a:xfrm>
          <a:off x="0" y="0"/>
          <a:ext cx="0" cy="0"/>
          <a:chOff x="0" y="0"/>
          <a:chExt cx="0" cy="0"/>
        </a:xfrm>
      </p:grpSpPr>
      <p:sp>
        <p:nvSpPr>
          <p:cNvPr id="260" name="Google Shape;260;p24"/>
          <p:cNvSpPr/>
          <p:nvPr/>
        </p:nvSpPr>
        <p:spPr>
          <a:xfrm>
            <a:off x="877590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a:off x="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p:nvPr/>
        </p:nvSpPr>
        <p:spPr>
          <a:xfrm>
            <a:off x="0" y="487830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4"/>
          <p:cNvSpPr/>
          <p:nvPr/>
        </p:nvSpPr>
        <p:spPr>
          <a:xfrm>
            <a:off x="8775900" y="0"/>
            <a:ext cx="3681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 name="Google Shape;264;p24"/>
          <p:cNvCxnSpPr/>
          <p:nvPr/>
        </p:nvCxnSpPr>
        <p:spPr>
          <a:xfrm>
            <a:off x="-125" y="265075"/>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65" name="Google Shape;265;p24"/>
          <p:cNvCxnSpPr/>
          <p:nvPr/>
        </p:nvCxnSpPr>
        <p:spPr>
          <a:xfrm>
            <a:off x="365350" y="-75"/>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66" name="Google Shape;266;p24"/>
          <p:cNvCxnSpPr/>
          <p:nvPr/>
        </p:nvCxnSpPr>
        <p:spPr>
          <a:xfrm>
            <a:off x="-125" y="48783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67" name="Google Shape;267;p24"/>
          <p:cNvCxnSpPr/>
          <p:nvPr/>
        </p:nvCxnSpPr>
        <p:spPr>
          <a:xfrm>
            <a:off x="8775900" y="-75"/>
            <a:ext cx="0" cy="51435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71" name="Shape 271"/>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72" name="Shape 272"/>
        <p:cNvGrpSpPr/>
        <p:nvPr/>
      </p:nvGrpSpPr>
      <p:grpSpPr>
        <a:xfrm>
          <a:off x="0" y="0"/>
          <a:ext cx="0" cy="0"/>
          <a:chOff x="0" y="0"/>
          <a:chExt cx="0" cy="0"/>
        </a:xfrm>
      </p:grpSpPr>
      <p:sp>
        <p:nvSpPr>
          <p:cNvPr id="273" name="Google Shape;273;p2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25" name="Shape 25"/>
        <p:cNvGrpSpPr/>
        <p:nvPr/>
      </p:nvGrpSpPr>
      <p:grpSpPr>
        <a:xfrm>
          <a:off x="0" y="0"/>
          <a:ext cx="0" cy="0"/>
          <a:chOff x="0" y="0"/>
          <a:chExt cx="0" cy="0"/>
        </a:xfrm>
      </p:grpSpPr>
      <p:sp>
        <p:nvSpPr>
          <p:cNvPr id="26" name="Google Shape;26;p4"/>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877590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31" name="Google Shape;31;p4"/>
          <p:cNvSpPr txBox="1"/>
          <p:nvPr>
            <p:ph idx="1" type="body"/>
          </p:nvPr>
        </p:nvSpPr>
        <p:spPr>
          <a:xfrm>
            <a:off x="720000" y="1215751"/>
            <a:ext cx="7704000" cy="399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cxnSp>
        <p:nvCxnSpPr>
          <p:cNvPr id="32" name="Google Shape;32;p4"/>
          <p:cNvCxnSpPr/>
          <p:nvPr/>
        </p:nvCxnSpPr>
        <p:spPr>
          <a:xfrm>
            <a:off x="-6875" y="265075"/>
            <a:ext cx="9167700" cy="0"/>
          </a:xfrm>
          <a:prstGeom prst="straightConnector1">
            <a:avLst/>
          </a:prstGeom>
          <a:noFill/>
          <a:ln cap="flat" cmpd="sng" w="9525">
            <a:solidFill>
              <a:schemeClr val="lt2"/>
            </a:solidFill>
            <a:prstDash val="solid"/>
            <a:round/>
            <a:headEnd len="med" w="med" type="none"/>
            <a:tailEnd len="med" w="med" type="none"/>
          </a:ln>
        </p:spPr>
      </p:cxnSp>
      <p:cxnSp>
        <p:nvCxnSpPr>
          <p:cNvPr id="33" name="Google Shape;33;p4"/>
          <p:cNvCxnSpPr/>
          <p:nvPr/>
        </p:nvCxnSpPr>
        <p:spPr>
          <a:xfrm>
            <a:off x="365350" y="0"/>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34" name="Google Shape;34;p4"/>
          <p:cNvCxnSpPr/>
          <p:nvPr/>
        </p:nvCxnSpPr>
        <p:spPr>
          <a:xfrm>
            <a:off x="0" y="4878300"/>
            <a:ext cx="9160800" cy="0"/>
          </a:xfrm>
          <a:prstGeom prst="straightConnector1">
            <a:avLst/>
          </a:prstGeom>
          <a:noFill/>
          <a:ln cap="flat" cmpd="sng" w="9525">
            <a:solidFill>
              <a:schemeClr val="lt2"/>
            </a:solidFill>
            <a:prstDash val="solid"/>
            <a:round/>
            <a:headEnd len="med" w="med" type="none"/>
            <a:tailEnd len="med" w="med" type="none"/>
          </a:ln>
        </p:spPr>
      </p:cxnSp>
      <p:cxnSp>
        <p:nvCxnSpPr>
          <p:cNvPr id="35" name="Google Shape;35;p4"/>
          <p:cNvCxnSpPr/>
          <p:nvPr/>
        </p:nvCxnSpPr>
        <p:spPr>
          <a:xfrm>
            <a:off x="8775900" y="0"/>
            <a:ext cx="0" cy="51435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36" name="Shape 36"/>
        <p:cNvGrpSpPr/>
        <p:nvPr/>
      </p:nvGrpSpPr>
      <p:grpSpPr>
        <a:xfrm>
          <a:off x="0" y="0"/>
          <a:ext cx="0" cy="0"/>
          <a:chOff x="0" y="0"/>
          <a:chExt cx="0" cy="0"/>
        </a:xfrm>
      </p:grpSpPr>
      <p:sp>
        <p:nvSpPr>
          <p:cNvPr id="37" name="Google Shape;37;p5"/>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877590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5"/>
          <p:cNvCxnSpPr/>
          <p:nvPr/>
        </p:nvCxnSpPr>
        <p:spPr>
          <a:xfrm>
            <a:off x="-125" y="265075"/>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5"/>
          <p:cNvCxnSpPr/>
          <p:nvPr/>
        </p:nvCxnSpPr>
        <p:spPr>
          <a:xfrm>
            <a:off x="365350" y="-75"/>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5"/>
          <p:cNvCxnSpPr/>
          <p:nvPr/>
        </p:nvCxnSpPr>
        <p:spPr>
          <a:xfrm>
            <a:off x="-125" y="4878300"/>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44" name="Google Shape;44;p5"/>
          <p:cNvCxnSpPr/>
          <p:nvPr/>
        </p:nvCxnSpPr>
        <p:spPr>
          <a:xfrm>
            <a:off x="8775900" y="-75"/>
            <a:ext cx="0" cy="5143500"/>
          </a:xfrm>
          <a:prstGeom prst="straightConnector1">
            <a:avLst/>
          </a:prstGeom>
          <a:noFill/>
          <a:ln cap="flat" cmpd="sng" w="9525">
            <a:solidFill>
              <a:schemeClr val="lt2"/>
            </a:solidFill>
            <a:prstDash val="solid"/>
            <a:round/>
            <a:headEnd len="med" w="med" type="none"/>
            <a:tailEnd len="med" w="med" type="none"/>
          </a:ln>
        </p:spPr>
      </p:cxnSp>
      <p:sp>
        <p:nvSpPr>
          <p:cNvPr id="45" name="Google Shape;4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6" name="Google Shape;46;p5"/>
          <p:cNvSpPr txBox="1"/>
          <p:nvPr>
            <p:ph idx="1" type="subTitle"/>
          </p:nvPr>
        </p:nvSpPr>
        <p:spPr>
          <a:xfrm>
            <a:off x="5560208" y="2269349"/>
            <a:ext cx="2505600" cy="175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7" name="Google Shape;47;p5"/>
          <p:cNvSpPr txBox="1"/>
          <p:nvPr>
            <p:ph idx="2" type="subTitle"/>
          </p:nvPr>
        </p:nvSpPr>
        <p:spPr>
          <a:xfrm>
            <a:off x="1682034" y="2269349"/>
            <a:ext cx="2505600" cy="175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8" name="Google Shape;48;p5"/>
          <p:cNvSpPr txBox="1"/>
          <p:nvPr>
            <p:ph idx="3" type="subTitle"/>
          </p:nvPr>
        </p:nvSpPr>
        <p:spPr>
          <a:xfrm>
            <a:off x="1682034" y="1771890"/>
            <a:ext cx="25056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9" name="Google Shape;49;p5"/>
          <p:cNvSpPr txBox="1"/>
          <p:nvPr>
            <p:ph idx="4" type="subTitle"/>
          </p:nvPr>
        </p:nvSpPr>
        <p:spPr>
          <a:xfrm>
            <a:off x="5560209" y="1771890"/>
            <a:ext cx="25056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50" name="Shape 50"/>
        <p:cNvGrpSpPr/>
        <p:nvPr/>
      </p:nvGrpSpPr>
      <p:grpSpPr>
        <a:xfrm>
          <a:off x="0" y="0"/>
          <a:ext cx="0" cy="0"/>
          <a:chOff x="0" y="0"/>
          <a:chExt cx="0" cy="0"/>
        </a:xfrm>
      </p:grpSpPr>
      <p:sp>
        <p:nvSpPr>
          <p:cNvPr id="51" name="Google Shape;5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52" name="Google Shape;52;p6"/>
          <p:cNvSpPr/>
          <p:nvPr/>
        </p:nvSpPr>
        <p:spPr>
          <a:xfrm>
            <a:off x="877590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a:off x="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p:nvPr/>
        </p:nvSpPr>
        <p:spPr>
          <a:xfrm>
            <a:off x="0" y="487830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p:nvPr/>
        </p:nvSpPr>
        <p:spPr>
          <a:xfrm>
            <a:off x="8775900" y="0"/>
            <a:ext cx="368100" cy="26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 name="Google Shape;56;p6"/>
          <p:cNvCxnSpPr/>
          <p:nvPr/>
        </p:nvCxnSpPr>
        <p:spPr>
          <a:xfrm>
            <a:off x="-125" y="265075"/>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57" name="Google Shape;57;p6"/>
          <p:cNvCxnSpPr/>
          <p:nvPr/>
        </p:nvCxnSpPr>
        <p:spPr>
          <a:xfrm>
            <a:off x="365350" y="-75"/>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58" name="Google Shape;58;p6"/>
          <p:cNvCxnSpPr/>
          <p:nvPr/>
        </p:nvCxnSpPr>
        <p:spPr>
          <a:xfrm>
            <a:off x="-125" y="4878300"/>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59" name="Google Shape;59;p6"/>
          <p:cNvCxnSpPr/>
          <p:nvPr/>
        </p:nvCxnSpPr>
        <p:spPr>
          <a:xfrm>
            <a:off x="8775900" y="-75"/>
            <a:ext cx="0" cy="51435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2"/>
        </a:solidFill>
      </p:bgPr>
    </p:bg>
    <p:spTree>
      <p:nvGrpSpPr>
        <p:cNvPr id="60" name="Shape 60"/>
        <p:cNvGrpSpPr/>
        <p:nvPr/>
      </p:nvGrpSpPr>
      <p:grpSpPr>
        <a:xfrm>
          <a:off x="0" y="0"/>
          <a:ext cx="0" cy="0"/>
          <a:chOff x="0" y="0"/>
          <a:chExt cx="0" cy="0"/>
        </a:xfrm>
      </p:grpSpPr>
      <p:sp>
        <p:nvSpPr>
          <p:cNvPr id="61" name="Google Shape;61;p7"/>
          <p:cNvSpPr/>
          <p:nvPr/>
        </p:nvSpPr>
        <p:spPr>
          <a:xfrm>
            <a:off x="877590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a:off x="175" y="-125"/>
            <a:ext cx="59184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a:off x="0" y="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p:nvPr/>
        </p:nvSpPr>
        <p:spPr>
          <a:xfrm>
            <a:off x="0" y="4878300"/>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txBox="1"/>
          <p:nvPr>
            <p:ph type="title"/>
          </p:nvPr>
        </p:nvSpPr>
        <p:spPr>
          <a:xfrm>
            <a:off x="811975" y="1308875"/>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66" name="Google Shape;66;p7"/>
          <p:cNvSpPr txBox="1"/>
          <p:nvPr>
            <p:ph idx="1" type="subTitle"/>
          </p:nvPr>
        </p:nvSpPr>
        <p:spPr>
          <a:xfrm>
            <a:off x="811975" y="2024125"/>
            <a:ext cx="4294800" cy="181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cxnSp>
        <p:nvCxnSpPr>
          <p:cNvPr id="67" name="Google Shape;67;p7"/>
          <p:cNvCxnSpPr/>
          <p:nvPr/>
        </p:nvCxnSpPr>
        <p:spPr>
          <a:xfrm>
            <a:off x="365350" y="-1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68" name="Google Shape;68;p7"/>
          <p:cNvCxnSpPr/>
          <p:nvPr/>
        </p:nvCxnSpPr>
        <p:spPr>
          <a:xfrm>
            <a:off x="8775900" y="-125"/>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69" name="Google Shape;69;p7"/>
          <p:cNvCxnSpPr/>
          <p:nvPr/>
        </p:nvCxnSpPr>
        <p:spPr>
          <a:xfrm>
            <a:off x="175" y="48783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70" name="Google Shape;70;p7"/>
          <p:cNvCxnSpPr/>
          <p:nvPr/>
        </p:nvCxnSpPr>
        <p:spPr>
          <a:xfrm>
            <a:off x="175" y="265075"/>
            <a:ext cx="9144000" cy="0"/>
          </a:xfrm>
          <a:prstGeom prst="straightConnector1">
            <a:avLst/>
          </a:prstGeom>
          <a:noFill/>
          <a:ln cap="flat" cmpd="sng" w="9525">
            <a:solidFill>
              <a:schemeClr val="lt1"/>
            </a:solidFill>
            <a:prstDash val="solid"/>
            <a:round/>
            <a:headEnd len="med" w="med" type="none"/>
            <a:tailEnd len="med" w="med" type="none"/>
          </a:ln>
        </p:spPr>
      </p:cxnSp>
      <p:sp>
        <p:nvSpPr>
          <p:cNvPr id="71" name="Google Shape;71;p7"/>
          <p:cNvSpPr/>
          <p:nvPr>
            <p:ph idx="2" type="pic"/>
          </p:nvPr>
        </p:nvSpPr>
        <p:spPr>
          <a:xfrm>
            <a:off x="5918575" y="257900"/>
            <a:ext cx="2854200" cy="46299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72" name="Shape 72"/>
        <p:cNvGrpSpPr/>
        <p:nvPr/>
      </p:nvGrpSpPr>
      <p:grpSpPr>
        <a:xfrm>
          <a:off x="0" y="0"/>
          <a:ext cx="0" cy="0"/>
          <a:chOff x="0" y="0"/>
          <a:chExt cx="0" cy="0"/>
        </a:xfrm>
      </p:grpSpPr>
      <p:sp>
        <p:nvSpPr>
          <p:cNvPr id="73" name="Google Shape;73;p8"/>
          <p:cNvSpPr/>
          <p:nvPr/>
        </p:nvSpPr>
        <p:spPr>
          <a:xfrm>
            <a:off x="-35700" y="4877709"/>
            <a:ext cx="403800" cy="306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35825" y="-591"/>
            <a:ext cx="4038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a:off x="8775900" y="4877709"/>
            <a:ext cx="403800" cy="306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a:off x="8775900" y="-591"/>
            <a:ext cx="403800" cy="26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 name="Google Shape;77;p8"/>
          <p:cNvCxnSpPr/>
          <p:nvPr/>
        </p:nvCxnSpPr>
        <p:spPr>
          <a:xfrm>
            <a:off x="0" y="264475"/>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8" name="Google Shape;78;p8"/>
          <p:cNvCxnSpPr/>
          <p:nvPr/>
        </p:nvCxnSpPr>
        <p:spPr>
          <a:xfrm>
            <a:off x="365350" y="-60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9" name="Google Shape;79;p8"/>
          <p:cNvCxnSpPr/>
          <p:nvPr/>
        </p:nvCxnSpPr>
        <p:spPr>
          <a:xfrm>
            <a:off x="0" y="4877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0" name="Google Shape;80;p8"/>
          <p:cNvCxnSpPr/>
          <p:nvPr/>
        </p:nvCxnSpPr>
        <p:spPr>
          <a:xfrm>
            <a:off x="8775900" y="-600"/>
            <a:ext cx="0" cy="5143500"/>
          </a:xfrm>
          <a:prstGeom prst="straightConnector1">
            <a:avLst/>
          </a:prstGeom>
          <a:noFill/>
          <a:ln cap="flat" cmpd="sng" w="9525">
            <a:solidFill>
              <a:schemeClr val="dk2"/>
            </a:solidFill>
            <a:prstDash val="solid"/>
            <a:round/>
            <a:headEnd len="med" w="med" type="none"/>
            <a:tailEnd len="med" w="med" type="none"/>
          </a:ln>
        </p:spPr>
      </p:cxnSp>
      <p:sp>
        <p:nvSpPr>
          <p:cNvPr id="81" name="Google Shape;81;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82" name="Shape 82"/>
        <p:cNvGrpSpPr/>
        <p:nvPr/>
      </p:nvGrpSpPr>
      <p:grpSpPr>
        <a:xfrm>
          <a:off x="0" y="0"/>
          <a:ext cx="0" cy="0"/>
          <a:chOff x="0" y="0"/>
          <a:chExt cx="0" cy="0"/>
        </a:xfrm>
      </p:grpSpPr>
      <p:sp>
        <p:nvSpPr>
          <p:cNvPr id="83" name="Google Shape;83;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84" name="Google Shape;84;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85" name="Google Shape;85;p9"/>
          <p:cNvSpPr/>
          <p:nvPr/>
        </p:nvSpPr>
        <p:spPr>
          <a:xfrm>
            <a:off x="0" y="4877709"/>
            <a:ext cx="368100" cy="27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9"/>
          <p:cNvSpPr/>
          <p:nvPr/>
        </p:nvSpPr>
        <p:spPr>
          <a:xfrm>
            <a:off x="0" y="-591"/>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a:off x="8775900" y="4877709"/>
            <a:ext cx="368100" cy="27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a:off x="8775900" y="-591"/>
            <a:ext cx="368100" cy="26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 name="Google Shape;89;p9"/>
          <p:cNvCxnSpPr/>
          <p:nvPr/>
        </p:nvCxnSpPr>
        <p:spPr>
          <a:xfrm>
            <a:off x="-125" y="264475"/>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90" name="Google Shape;90;p9"/>
          <p:cNvCxnSpPr/>
          <p:nvPr/>
        </p:nvCxnSpPr>
        <p:spPr>
          <a:xfrm>
            <a:off x="365350" y="-600"/>
            <a:ext cx="0" cy="5143500"/>
          </a:xfrm>
          <a:prstGeom prst="straightConnector1">
            <a:avLst/>
          </a:prstGeom>
          <a:noFill/>
          <a:ln cap="flat" cmpd="sng" w="9525">
            <a:solidFill>
              <a:schemeClr val="lt1"/>
            </a:solidFill>
            <a:prstDash val="solid"/>
            <a:round/>
            <a:headEnd len="med" w="med" type="none"/>
            <a:tailEnd len="med" w="med" type="none"/>
          </a:ln>
        </p:spPr>
      </p:cxnSp>
      <p:cxnSp>
        <p:nvCxnSpPr>
          <p:cNvPr id="91" name="Google Shape;91;p9"/>
          <p:cNvCxnSpPr/>
          <p:nvPr/>
        </p:nvCxnSpPr>
        <p:spPr>
          <a:xfrm>
            <a:off x="-125" y="4877700"/>
            <a:ext cx="9144000" cy="0"/>
          </a:xfrm>
          <a:prstGeom prst="straightConnector1">
            <a:avLst/>
          </a:prstGeom>
          <a:noFill/>
          <a:ln cap="flat" cmpd="sng" w="9525">
            <a:solidFill>
              <a:schemeClr val="lt1"/>
            </a:solidFill>
            <a:prstDash val="solid"/>
            <a:round/>
            <a:headEnd len="med" w="med" type="none"/>
            <a:tailEnd len="med" w="med" type="none"/>
          </a:ln>
        </p:spPr>
      </p:cxnSp>
      <p:cxnSp>
        <p:nvCxnSpPr>
          <p:cNvPr id="92" name="Google Shape;92;p9"/>
          <p:cNvCxnSpPr/>
          <p:nvPr/>
        </p:nvCxnSpPr>
        <p:spPr>
          <a:xfrm>
            <a:off x="8775900" y="-600"/>
            <a:ext cx="0" cy="5143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1"/>
        </a:solidFill>
      </p:bgPr>
    </p:bg>
    <p:spTree>
      <p:nvGrpSpPr>
        <p:cNvPr id="93" name="Shape 93"/>
        <p:cNvGrpSpPr/>
        <p:nvPr/>
      </p:nvGrpSpPr>
      <p:grpSpPr>
        <a:xfrm>
          <a:off x="0" y="0"/>
          <a:ext cx="0" cy="0"/>
          <a:chOff x="0" y="0"/>
          <a:chExt cx="0" cy="0"/>
        </a:xfrm>
      </p:grpSpPr>
      <p:cxnSp>
        <p:nvCxnSpPr>
          <p:cNvPr id="94" name="Google Shape;94;p10"/>
          <p:cNvCxnSpPr/>
          <p:nvPr/>
        </p:nvCxnSpPr>
        <p:spPr>
          <a:xfrm>
            <a:off x="365350" y="-75"/>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95" name="Google Shape;95;p10"/>
          <p:cNvCxnSpPr/>
          <p:nvPr/>
        </p:nvCxnSpPr>
        <p:spPr>
          <a:xfrm>
            <a:off x="8775900" y="-75"/>
            <a:ext cx="0" cy="5143500"/>
          </a:xfrm>
          <a:prstGeom prst="straightConnector1">
            <a:avLst/>
          </a:prstGeom>
          <a:noFill/>
          <a:ln cap="flat" cmpd="sng" w="9525">
            <a:solidFill>
              <a:schemeClr val="lt2"/>
            </a:solidFill>
            <a:prstDash val="solid"/>
            <a:round/>
            <a:headEnd len="med" w="med" type="none"/>
            <a:tailEnd len="med" w="med" type="none"/>
          </a:ln>
        </p:spPr>
      </p:cxnSp>
      <p:cxnSp>
        <p:nvCxnSpPr>
          <p:cNvPr id="96" name="Google Shape;96;p10"/>
          <p:cNvCxnSpPr/>
          <p:nvPr/>
        </p:nvCxnSpPr>
        <p:spPr>
          <a:xfrm>
            <a:off x="0" y="4878300"/>
            <a:ext cx="9144000" cy="0"/>
          </a:xfrm>
          <a:prstGeom prst="straightConnector1">
            <a:avLst/>
          </a:prstGeom>
          <a:noFill/>
          <a:ln cap="flat" cmpd="sng" w="9525">
            <a:solidFill>
              <a:schemeClr val="lt2"/>
            </a:solidFill>
            <a:prstDash val="solid"/>
            <a:round/>
            <a:headEnd len="med" w="med" type="none"/>
            <a:tailEnd len="med" w="med" type="none"/>
          </a:ln>
        </p:spPr>
      </p:cxnSp>
      <p:cxnSp>
        <p:nvCxnSpPr>
          <p:cNvPr id="97" name="Google Shape;97;p10"/>
          <p:cNvCxnSpPr/>
          <p:nvPr/>
        </p:nvCxnSpPr>
        <p:spPr>
          <a:xfrm>
            <a:off x="0" y="265075"/>
            <a:ext cx="9144000" cy="0"/>
          </a:xfrm>
          <a:prstGeom prst="straightConnector1">
            <a:avLst/>
          </a:prstGeom>
          <a:noFill/>
          <a:ln cap="flat" cmpd="sng" w="9525">
            <a:solidFill>
              <a:schemeClr val="lt2"/>
            </a:solidFill>
            <a:prstDash val="solid"/>
            <a:round/>
            <a:headEnd len="med" w="med" type="none"/>
            <a:tailEnd len="med" w="med" type="none"/>
          </a:ln>
        </p:spPr>
      </p:cxnSp>
      <p:sp>
        <p:nvSpPr>
          <p:cNvPr id="98" name="Google Shape;98;p10"/>
          <p:cNvSpPr txBox="1"/>
          <p:nvPr>
            <p:ph type="title"/>
          </p:nvPr>
        </p:nvSpPr>
        <p:spPr>
          <a:xfrm>
            <a:off x="720000" y="4014450"/>
            <a:ext cx="7704000" cy="572700"/>
          </a:xfrm>
          <a:prstGeom prst="rect">
            <a:avLst/>
          </a:prstGeom>
          <a:solidFill>
            <a:schemeClr val="lt2"/>
          </a:solidFill>
          <a:ln>
            <a:noFill/>
          </a:ln>
        </p:spPr>
        <p:txBody>
          <a:bodyPr anchorCtr="0" anchor="ctr" bIns="91425" lIns="91425" spcFirstLastPara="1" rIns="91425" wrap="square" tIns="91425">
            <a:noAutofit/>
          </a:bodyPr>
          <a:lstStyle>
            <a:lvl1pPr lvl="0" rtl="0" algn="ctr">
              <a:spcBef>
                <a:spcPts val="0"/>
              </a:spcBef>
              <a:spcAft>
                <a:spcPts val="0"/>
              </a:spcAft>
              <a:buSzPts val="3300"/>
              <a:buNone/>
              <a:defRPr>
                <a:solidFill>
                  <a:schemeClr val="lt1"/>
                </a:solidFill>
              </a:defRPr>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1pPr>
            <a:lvl2pPr lvl="1"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2pPr>
            <a:lvl3pPr lvl="2"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3pPr>
            <a:lvl4pPr lvl="3"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4pPr>
            <a:lvl5pPr lvl="4"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5pPr>
            <a:lvl6pPr lvl="5"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6pPr>
            <a:lvl7pPr lvl="6"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7pPr>
            <a:lvl8pPr lvl="7"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8pPr>
            <a:lvl9pPr lvl="8" rtl="0">
              <a:spcBef>
                <a:spcPts val="0"/>
              </a:spcBef>
              <a:spcAft>
                <a:spcPts val="0"/>
              </a:spcAft>
              <a:buClr>
                <a:schemeClr val="dk1"/>
              </a:buClr>
              <a:buSzPts val="3300"/>
              <a:buFont typeface="Marcellus"/>
              <a:buNone/>
              <a:defRPr sz="3300">
                <a:solidFill>
                  <a:schemeClr val="dk1"/>
                </a:solidFill>
                <a:latin typeface="Marcellus"/>
                <a:ea typeface="Marcellus"/>
                <a:cs typeface="Marcellus"/>
                <a:sym typeface="Marcellu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1600"/>
              </a:spcBef>
              <a:spcAft>
                <a:spcPts val="160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68" name="Shape 268"/>
        <p:cNvGrpSpPr/>
        <p:nvPr/>
      </p:nvGrpSpPr>
      <p:grpSpPr>
        <a:xfrm>
          <a:off x="0" y="0"/>
          <a:ext cx="0" cy="0"/>
          <a:chOff x="0" y="0"/>
          <a:chExt cx="0" cy="0"/>
        </a:xfrm>
      </p:grpSpPr>
      <p:sp>
        <p:nvSpPr>
          <p:cNvPr id="269" name="Google Shape;269;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70" name="Google Shape;270;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2MeXMd8LY_j5Fjkt1cT4JhsopSye1y4_8kX6pxOAA/copy" TargetMode="External"/><Relationship Id="rId5"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2MeXMd8LY_j5Fjkt1cT4JhsopSye1y4_8kX6pxOAA/copy" TargetMode="External"/><Relationship Id="rId5"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18.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www.freepik.com/free-photo/side-view-woman-with-flowers-hair_13395459.htm/?utm_source=slidesgo_template&amp;utm_medium=referral-link&amp;utm_campaign=sg_resources&amp;utm_content=freepik" TargetMode="External"/><Relationship Id="rId4" Type="http://schemas.openxmlformats.org/officeDocument/2006/relationships/hyperlink" Target="https://www.freepik.com/free-photo/beautiful-woman-with-flower-ear_13395336.htm/?utm_source=slidesgo_template&amp;utm_medium=referral-link&amp;utm_campaign=sg_resources&amp;utm_content=freepik" TargetMode="External"/><Relationship Id="rId9" Type="http://schemas.openxmlformats.org/officeDocument/2006/relationships/hyperlink" Target="https://www.freepik.com/free-photo/portrait-man-posing-with-flowers_13395386.htm/?utm_source=slidesgo_template&amp;utm_medium=referral-link&amp;utm_campaign=sg_resources&amp;utm_content=freepik" TargetMode="External"/><Relationship Id="rId5" Type="http://schemas.openxmlformats.org/officeDocument/2006/relationships/hyperlink" Target="https://www.freepik.com/free-photo/beautiful-woman-with-flowers_13395343.htm/?utm_source=slidesgo_template&amp;utm_medium=referral-link&amp;utm_campaign=sg_resources&amp;utm_content=freepik" TargetMode="External"/><Relationship Id="rId6" Type="http://schemas.openxmlformats.org/officeDocument/2006/relationships/hyperlink" Target="https://www.freepik.com/free-photo/portrait-young-man-posing_13395349.htm/?utm_source=slidesgo_template&amp;utm_medium=referral-link&amp;utm_campaign=sg_resources&amp;utm_content=freepik" TargetMode="External"/><Relationship Id="rId7" Type="http://schemas.openxmlformats.org/officeDocument/2006/relationships/hyperlink" Target="https://www.freepik.com/free-photo/portrait-man-with-distortion-image_13395371.htm/?utm_source=slidesgo_template&amp;utm_medium=referral-link&amp;utm_campaign=sg_resources&amp;utm_content=freepik" TargetMode="External"/><Relationship Id="rId8" Type="http://schemas.openxmlformats.org/officeDocument/2006/relationships/hyperlink" Target="https://www.freepik.com/free-photo/portrait-man-with-globe_13395383.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0" Type="http://schemas.openxmlformats.org/officeDocument/2006/relationships/hyperlink" Target="https://www.freepik.com/free-photo/portrait-man-with-flowers_13395353.htm/?utm_source=slidesgo_template&amp;utm_medium=referral-link&amp;utm_campaign=sg_resources&amp;utm_content=freepik" TargetMode="External"/><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www.flaticon.com/packs/business-analytics-17?word=business&amp;style_id=7&amp;family_id=3&amp;group_id=1/?utm_source=slidesgo_template&amp;utm_medium=referral-link&amp;utm_campaign=sg_resources&amp;utm_content=flaticon" TargetMode="External"/><Relationship Id="rId4" Type="http://schemas.openxmlformats.org/officeDocument/2006/relationships/hyperlink" Target="https://www.freepik.com/free-photo/couple-eyes-covered-by-flowers_13395425.htm/?utm_source=slidesgo_template&amp;utm_medium=referral-link&amp;utm_campaign=sg_resources&amp;utm_content=freepik" TargetMode="External"/><Relationship Id="rId9" Type="http://schemas.openxmlformats.org/officeDocument/2006/relationships/hyperlink" Target="https://www.freepik.com/free-photo/beautiful-woman-with-flowers_13395354.htm/?utm_source=slidesgo_template&amp;utm_medium=referral-link&amp;utm_campaign=sg_resources&amp;utm_content=freepik" TargetMode="External"/><Relationship Id="rId5" Type="http://schemas.openxmlformats.org/officeDocument/2006/relationships/hyperlink" Target="https://www.freepik.com/free-photo/woman-with-head-mirror_13395426.htm/?utm_source=slidesgo_template&amp;utm_medium=referral-link&amp;utm_campaign=sg_resources&amp;utm_content=freepik" TargetMode="External"/><Relationship Id="rId6" Type="http://schemas.openxmlformats.org/officeDocument/2006/relationships/hyperlink" Target="https://www.freepik.com/free-photo/woman-posing-with-mirror_13395428.htm/?utm_source=slidesgo_template&amp;utm_medium=referral-link&amp;utm_campaign=sg_resources&amp;utm_content=freepik" TargetMode="External"/><Relationship Id="rId7" Type="http://schemas.openxmlformats.org/officeDocument/2006/relationships/hyperlink" Target="https://www.freepik.com/free-photo/man-covering-eyes-with-flowers_13395334.htm/?utm_source=slidesgo_template&amp;utm_medium=referral-link&amp;utm_campaign=sg_resources&amp;utm_content=freepik" TargetMode="External"/><Relationship Id="rId8" Type="http://schemas.openxmlformats.org/officeDocument/2006/relationships/hyperlink" Target="https://www.freepik.com/free-photo/man-posing-with-mirror_13395427.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fonts.google.com/specimen/Marcellus" TargetMode="External"/><Relationship Id="rId4" Type="http://schemas.openxmlformats.org/officeDocument/2006/relationships/hyperlink" Target="https://fonts.google.com/specimen/Albert+Sans"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13.png"/><Relationship Id="rId14" Type="http://schemas.openxmlformats.org/officeDocument/2006/relationships/image" Target="../media/image10.png"/><Relationship Id="rId17" Type="http://schemas.openxmlformats.org/officeDocument/2006/relationships/image" Target="../media/image12.png"/><Relationship Id="rId16" Type="http://schemas.openxmlformats.org/officeDocument/2006/relationships/image" Target="../media/image14.png"/><Relationship Id="rId5" Type="http://schemas.openxmlformats.org/officeDocument/2006/relationships/image" Target="../media/image1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6.jpg"/><Relationship Id="rId4" Type="http://schemas.openxmlformats.org/officeDocument/2006/relationships/image" Target="../media/image20.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15.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1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1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pic>
        <p:nvPicPr>
          <p:cNvPr id="278" name="Google Shape;278;p28"/>
          <p:cNvPicPr preferRelativeResize="0"/>
          <p:nvPr/>
        </p:nvPicPr>
        <p:blipFill rotWithShape="1">
          <a:blip r:embed="rId3">
            <a:alphaModFix amt="46000"/>
          </a:blip>
          <a:srcRect b="0" l="0" r="0" t="0"/>
          <a:stretch/>
        </p:blipFill>
        <p:spPr>
          <a:xfrm>
            <a:off x="365150" y="265200"/>
            <a:ext cx="8422075" cy="4598775"/>
          </a:xfrm>
          <a:prstGeom prst="rect">
            <a:avLst/>
          </a:prstGeom>
          <a:noFill/>
          <a:ln>
            <a:noFill/>
          </a:ln>
        </p:spPr>
      </p:pic>
      <p:sp>
        <p:nvSpPr>
          <p:cNvPr id="279" name="Google Shape;279;p28"/>
          <p:cNvSpPr/>
          <p:nvPr/>
        </p:nvSpPr>
        <p:spPr>
          <a:xfrm>
            <a:off x="-2650" y="265200"/>
            <a:ext cx="367800" cy="3302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0" name="Google Shape;280;p28"/>
          <p:cNvCxnSpPr>
            <a:endCxn id="279" idx="2"/>
          </p:cNvCxnSpPr>
          <p:nvPr/>
        </p:nvCxnSpPr>
        <p:spPr>
          <a:xfrm flipH="1" rot="10800000">
            <a:off x="50" y="3567300"/>
            <a:ext cx="181200" cy="3600"/>
          </a:xfrm>
          <a:prstGeom prst="straightConnector1">
            <a:avLst/>
          </a:prstGeom>
          <a:noFill/>
          <a:ln cap="flat" cmpd="sng" w="9525">
            <a:solidFill>
              <a:schemeClr val="lt2"/>
            </a:solidFill>
            <a:prstDash val="solid"/>
            <a:round/>
            <a:headEnd len="med" w="med" type="none"/>
            <a:tailEnd len="med" w="med" type="none"/>
          </a:ln>
        </p:spPr>
      </p:cxnSp>
      <p:sp>
        <p:nvSpPr>
          <p:cNvPr id="281" name="Google Shape;281;p28"/>
          <p:cNvSpPr txBox="1"/>
          <p:nvPr>
            <p:ph type="ctrTitle"/>
          </p:nvPr>
        </p:nvSpPr>
        <p:spPr>
          <a:xfrm>
            <a:off x="713225" y="539500"/>
            <a:ext cx="4071900" cy="224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Coffee Quality</a:t>
            </a:r>
            <a:endParaRPr/>
          </a:p>
        </p:txBody>
      </p:sp>
      <p:sp>
        <p:nvSpPr>
          <p:cNvPr id="282" name="Google Shape;282;p28"/>
          <p:cNvSpPr txBox="1"/>
          <p:nvPr>
            <p:ph idx="1" type="subTitle"/>
          </p:nvPr>
        </p:nvSpPr>
        <p:spPr>
          <a:xfrm>
            <a:off x="713225" y="4146500"/>
            <a:ext cx="4343700" cy="45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Lead: Allyson McInnis</a:t>
            </a:r>
            <a:endParaRPr/>
          </a:p>
          <a:p>
            <a:pPr indent="0" lvl="0" marL="0" rtl="0" algn="l">
              <a:spcBef>
                <a:spcPts val="0"/>
              </a:spcBef>
              <a:spcAft>
                <a:spcPts val="0"/>
              </a:spcAft>
              <a:buNone/>
            </a:pPr>
            <a:r>
              <a:rPr lang="en"/>
              <a:t>Kayli Aguilera, Annie Donnelly, Liberty Heise</a:t>
            </a:r>
            <a:endParaRPr/>
          </a:p>
        </p:txBody>
      </p:sp>
      <p:cxnSp>
        <p:nvCxnSpPr>
          <p:cNvPr id="283" name="Google Shape;283;p28"/>
          <p:cNvCxnSpPr/>
          <p:nvPr/>
        </p:nvCxnSpPr>
        <p:spPr>
          <a:xfrm>
            <a:off x="-2641" y="265200"/>
            <a:ext cx="91548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three columns, why not?</a:t>
            </a:r>
            <a:endParaRPr/>
          </a:p>
        </p:txBody>
      </p:sp>
      <p:sp>
        <p:nvSpPr>
          <p:cNvPr id="441" name="Google Shape;441;p37"/>
          <p:cNvSpPr txBox="1"/>
          <p:nvPr>
            <p:ph idx="4" type="subTitle"/>
          </p:nvPr>
        </p:nvSpPr>
        <p:spPr>
          <a:xfrm>
            <a:off x="1017562" y="2216225"/>
            <a:ext cx="19359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442" name="Google Shape;442;p37"/>
          <p:cNvSpPr txBox="1"/>
          <p:nvPr>
            <p:ph idx="5" type="subTitle"/>
          </p:nvPr>
        </p:nvSpPr>
        <p:spPr>
          <a:xfrm>
            <a:off x="3584106" y="2216225"/>
            <a:ext cx="19359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443" name="Google Shape;443;p37"/>
          <p:cNvSpPr txBox="1"/>
          <p:nvPr>
            <p:ph idx="1" type="subTitle"/>
          </p:nvPr>
        </p:nvSpPr>
        <p:spPr>
          <a:xfrm>
            <a:off x="1017562" y="2684575"/>
            <a:ext cx="1935900" cy="146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444" name="Google Shape;444;p37"/>
          <p:cNvSpPr txBox="1"/>
          <p:nvPr>
            <p:ph idx="2" type="subTitle"/>
          </p:nvPr>
        </p:nvSpPr>
        <p:spPr>
          <a:xfrm>
            <a:off x="3584103" y="2684575"/>
            <a:ext cx="1935900" cy="146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its atmosphere is poisonous. It’s the second-brightest natural object in the night sky</a:t>
            </a:r>
            <a:endParaRPr/>
          </a:p>
        </p:txBody>
      </p:sp>
      <p:sp>
        <p:nvSpPr>
          <p:cNvPr id="445" name="Google Shape;445;p37"/>
          <p:cNvSpPr txBox="1"/>
          <p:nvPr>
            <p:ph idx="3" type="subTitle"/>
          </p:nvPr>
        </p:nvSpPr>
        <p:spPr>
          <a:xfrm>
            <a:off x="6190537" y="2684575"/>
            <a:ext cx="1935900" cy="146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and it's composed mostly of hydrogen and helium. This planet was named after the Roman god of wealth and agriculture</a:t>
            </a:r>
            <a:endParaRPr/>
          </a:p>
        </p:txBody>
      </p:sp>
      <p:sp>
        <p:nvSpPr>
          <p:cNvPr id="446" name="Google Shape;446;p37"/>
          <p:cNvSpPr txBox="1"/>
          <p:nvPr>
            <p:ph idx="6" type="subTitle"/>
          </p:nvPr>
        </p:nvSpPr>
        <p:spPr>
          <a:xfrm>
            <a:off x="6190538" y="2216225"/>
            <a:ext cx="19359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grpSp>
        <p:nvGrpSpPr>
          <p:cNvPr id="447" name="Google Shape;447;p37"/>
          <p:cNvGrpSpPr/>
          <p:nvPr/>
        </p:nvGrpSpPr>
        <p:grpSpPr>
          <a:xfrm>
            <a:off x="6916716" y="1706470"/>
            <a:ext cx="483547" cy="410176"/>
            <a:chOff x="4035750" y="1529625"/>
            <a:chExt cx="503800" cy="427400"/>
          </a:xfrm>
        </p:grpSpPr>
        <p:sp>
          <p:nvSpPr>
            <p:cNvPr id="448" name="Google Shape;448;p37"/>
            <p:cNvSpPr/>
            <p:nvPr/>
          </p:nvSpPr>
          <p:spPr>
            <a:xfrm>
              <a:off x="4035750" y="1529625"/>
              <a:ext cx="503800" cy="427400"/>
            </a:xfrm>
            <a:custGeom>
              <a:rect b="b" l="l" r="r" t="t"/>
              <a:pathLst>
                <a:path extrusionOk="0" h="17096" w="20152">
                  <a:moveTo>
                    <a:pt x="19486" y="3068"/>
                  </a:moveTo>
                  <a:cubicBezTo>
                    <a:pt x="19527" y="3068"/>
                    <a:pt x="19560" y="3102"/>
                    <a:pt x="19560" y="3144"/>
                  </a:cubicBezTo>
                  <a:lnTo>
                    <a:pt x="19560" y="4133"/>
                  </a:lnTo>
                  <a:lnTo>
                    <a:pt x="6452" y="4133"/>
                  </a:lnTo>
                  <a:lnTo>
                    <a:pt x="6452" y="3068"/>
                  </a:lnTo>
                  <a:close/>
                  <a:moveTo>
                    <a:pt x="1542" y="1"/>
                  </a:moveTo>
                  <a:cubicBezTo>
                    <a:pt x="1427" y="1"/>
                    <a:pt x="1318" y="45"/>
                    <a:pt x="1238" y="127"/>
                  </a:cubicBezTo>
                  <a:lnTo>
                    <a:pt x="126" y="1237"/>
                  </a:lnTo>
                  <a:cubicBezTo>
                    <a:pt x="46" y="1318"/>
                    <a:pt x="0" y="1426"/>
                    <a:pt x="0" y="1541"/>
                  </a:cubicBezTo>
                  <a:lnTo>
                    <a:pt x="0" y="7501"/>
                  </a:lnTo>
                  <a:cubicBezTo>
                    <a:pt x="0" y="7739"/>
                    <a:pt x="194" y="7933"/>
                    <a:pt x="431" y="7933"/>
                  </a:cubicBezTo>
                  <a:lnTo>
                    <a:pt x="2011" y="7933"/>
                  </a:lnTo>
                  <a:lnTo>
                    <a:pt x="2011" y="16615"/>
                  </a:lnTo>
                  <a:cubicBezTo>
                    <a:pt x="2011" y="16880"/>
                    <a:pt x="2228" y="17095"/>
                    <a:pt x="2493" y="17095"/>
                  </a:cubicBezTo>
                  <a:lnTo>
                    <a:pt x="15546" y="17095"/>
                  </a:lnTo>
                  <a:cubicBezTo>
                    <a:pt x="15709" y="17095"/>
                    <a:pt x="15841" y="16963"/>
                    <a:pt x="15841" y="16800"/>
                  </a:cubicBezTo>
                  <a:cubicBezTo>
                    <a:pt x="15841" y="16638"/>
                    <a:pt x="15709" y="16505"/>
                    <a:pt x="15546" y="16505"/>
                  </a:cubicBezTo>
                  <a:lnTo>
                    <a:pt x="2602" y="16505"/>
                  </a:lnTo>
                  <a:lnTo>
                    <a:pt x="2602" y="7933"/>
                  </a:lnTo>
                  <a:lnTo>
                    <a:pt x="3425" y="7933"/>
                  </a:lnTo>
                  <a:cubicBezTo>
                    <a:pt x="3245" y="8371"/>
                    <a:pt x="3149" y="8844"/>
                    <a:pt x="3149" y="9329"/>
                  </a:cubicBezTo>
                  <a:cubicBezTo>
                    <a:pt x="3149" y="10308"/>
                    <a:pt x="3534" y="11233"/>
                    <a:pt x="4233" y="11932"/>
                  </a:cubicBezTo>
                  <a:cubicBezTo>
                    <a:pt x="4932" y="12631"/>
                    <a:pt x="5856" y="13017"/>
                    <a:pt x="6836" y="13017"/>
                  </a:cubicBezTo>
                  <a:cubicBezTo>
                    <a:pt x="7235" y="13017"/>
                    <a:pt x="7628" y="12952"/>
                    <a:pt x="8007" y="12825"/>
                  </a:cubicBezTo>
                  <a:cubicBezTo>
                    <a:pt x="8081" y="12800"/>
                    <a:pt x="8143" y="12747"/>
                    <a:pt x="8177" y="12677"/>
                  </a:cubicBezTo>
                  <a:cubicBezTo>
                    <a:pt x="8213" y="12607"/>
                    <a:pt x="8219" y="12525"/>
                    <a:pt x="8193" y="12451"/>
                  </a:cubicBezTo>
                  <a:lnTo>
                    <a:pt x="7246" y="9624"/>
                  </a:lnTo>
                  <a:lnTo>
                    <a:pt x="7833" y="9624"/>
                  </a:lnTo>
                  <a:cubicBezTo>
                    <a:pt x="7995" y="9624"/>
                    <a:pt x="8128" y="9493"/>
                    <a:pt x="8128" y="9329"/>
                  </a:cubicBezTo>
                  <a:cubicBezTo>
                    <a:pt x="8128" y="9166"/>
                    <a:pt x="7995" y="9034"/>
                    <a:pt x="7833" y="9034"/>
                  </a:cubicBezTo>
                  <a:lnTo>
                    <a:pt x="6836" y="9034"/>
                  </a:lnTo>
                  <a:cubicBezTo>
                    <a:pt x="6740" y="9034"/>
                    <a:pt x="6651" y="9080"/>
                    <a:pt x="6596" y="9157"/>
                  </a:cubicBezTo>
                  <a:cubicBezTo>
                    <a:pt x="6541" y="9235"/>
                    <a:pt x="6525" y="9334"/>
                    <a:pt x="6555" y="9424"/>
                  </a:cubicBezTo>
                  <a:lnTo>
                    <a:pt x="7535" y="12346"/>
                  </a:lnTo>
                  <a:cubicBezTo>
                    <a:pt x="7306" y="12399"/>
                    <a:pt x="7073" y="12426"/>
                    <a:pt x="6836" y="12426"/>
                  </a:cubicBezTo>
                  <a:cubicBezTo>
                    <a:pt x="6015" y="12426"/>
                    <a:pt x="5239" y="12103"/>
                    <a:pt x="4652" y="11514"/>
                  </a:cubicBezTo>
                  <a:cubicBezTo>
                    <a:pt x="4063" y="10927"/>
                    <a:pt x="3739" y="10150"/>
                    <a:pt x="3739" y="9329"/>
                  </a:cubicBezTo>
                  <a:cubicBezTo>
                    <a:pt x="3739" y="8838"/>
                    <a:pt x="3857" y="8361"/>
                    <a:pt x="4076" y="7933"/>
                  </a:cubicBezTo>
                  <a:lnTo>
                    <a:pt x="6023" y="7933"/>
                  </a:lnTo>
                  <a:cubicBezTo>
                    <a:pt x="6260" y="7933"/>
                    <a:pt x="6452" y="7739"/>
                    <a:pt x="6452" y="7501"/>
                  </a:cubicBezTo>
                  <a:lnTo>
                    <a:pt x="6452" y="6258"/>
                  </a:lnTo>
                  <a:cubicBezTo>
                    <a:pt x="6580" y="6242"/>
                    <a:pt x="6707" y="6234"/>
                    <a:pt x="6836" y="6234"/>
                  </a:cubicBezTo>
                  <a:cubicBezTo>
                    <a:pt x="7657" y="6234"/>
                    <a:pt x="8432" y="6557"/>
                    <a:pt x="9021" y="7145"/>
                  </a:cubicBezTo>
                  <a:cubicBezTo>
                    <a:pt x="9538" y="7662"/>
                    <a:pt x="9850" y="8324"/>
                    <a:pt x="9918" y="9034"/>
                  </a:cubicBezTo>
                  <a:lnTo>
                    <a:pt x="9210" y="9034"/>
                  </a:lnTo>
                  <a:cubicBezTo>
                    <a:pt x="9047" y="9034"/>
                    <a:pt x="8915" y="9166"/>
                    <a:pt x="8915" y="9329"/>
                  </a:cubicBezTo>
                  <a:cubicBezTo>
                    <a:pt x="8915" y="9493"/>
                    <a:pt x="9047" y="9624"/>
                    <a:pt x="9210" y="9624"/>
                  </a:cubicBezTo>
                  <a:lnTo>
                    <a:pt x="10227" y="9624"/>
                  </a:lnTo>
                  <a:cubicBezTo>
                    <a:pt x="10390" y="9624"/>
                    <a:pt x="10522" y="9493"/>
                    <a:pt x="10522" y="9329"/>
                  </a:cubicBezTo>
                  <a:cubicBezTo>
                    <a:pt x="10522" y="8351"/>
                    <a:pt x="10137" y="7427"/>
                    <a:pt x="9438" y="6728"/>
                  </a:cubicBezTo>
                  <a:cubicBezTo>
                    <a:pt x="8739" y="6029"/>
                    <a:pt x="7815" y="5643"/>
                    <a:pt x="6836" y="5643"/>
                  </a:cubicBezTo>
                  <a:cubicBezTo>
                    <a:pt x="6707" y="5643"/>
                    <a:pt x="6580" y="5651"/>
                    <a:pt x="6452" y="5663"/>
                  </a:cubicBezTo>
                  <a:lnTo>
                    <a:pt x="6452" y="4724"/>
                  </a:lnTo>
                  <a:lnTo>
                    <a:pt x="19560" y="4724"/>
                  </a:lnTo>
                  <a:lnTo>
                    <a:pt x="19560" y="16505"/>
                  </a:lnTo>
                  <a:lnTo>
                    <a:pt x="16924" y="16505"/>
                  </a:lnTo>
                  <a:cubicBezTo>
                    <a:pt x="16761" y="16505"/>
                    <a:pt x="16629" y="16638"/>
                    <a:pt x="16629" y="16800"/>
                  </a:cubicBezTo>
                  <a:cubicBezTo>
                    <a:pt x="16629" y="16963"/>
                    <a:pt x="16761" y="17095"/>
                    <a:pt x="16924" y="17095"/>
                  </a:cubicBezTo>
                  <a:lnTo>
                    <a:pt x="19670" y="17095"/>
                  </a:lnTo>
                  <a:cubicBezTo>
                    <a:pt x="19936" y="17095"/>
                    <a:pt x="20152" y="16880"/>
                    <a:pt x="20152" y="16615"/>
                  </a:cubicBezTo>
                  <a:lnTo>
                    <a:pt x="20152" y="3144"/>
                  </a:lnTo>
                  <a:cubicBezTo>
                    <a:pt x="20152" y="2777"/>
                    <a:pt x="19852" y="2477"/>
                    <a:pt x="19486" y="2477"/>
                  </a:cubicBezTo>
                  <a:lnTo>
                    <a:pt x="6452" y="2477"/>
                  </a:lnTo>
                  <a:lnTo>
                    <a:pt x="6452" y="430"/>
                  </a:lnTo>
                  <a:cubicBezTo>
                    <a:pt x="6452" y="192"/>
                    <a:pt x="6260" y="1"/>
                    <a:pt x="6023" y="1"/>
                  </a:cubicBezTo>
                  <a:lnTo>
                    <a:pt x="5275" y="1"/>
                  </a:lnTo>
                  <a:cubicBezTo>
                    <a:pt x="5111" y="1"/>
                    <a:pt x="4980" y="132"/>
                    <a:pt x="4980" y="296"/>
                  </a:cubicBezTo>
                  <a:cubicBezTo>
                    <a:pt x="4980" y="459"/>
                    <a:pt x="5111" y="591"/>
                    <a:pt x="5275" y="591"/>
                  </a:cubicBezTo>
                  <a:lnTo>
                    <a:pt x="5862" y="591"/>
                  </a:lnTo>
                  <a:lnTo>
                    <a:pt x="5862" y="7342"/>
                  </a:lnTo>
                  <a:lnTo>
                    <a:pt x="592" y="7342"/>
                  </a:lnTo>
                  <a:lnTo>
                    <a:pt x="592" y="1608"/>
                  </a:lnTo>
                  <a:lnTo>
                    <a:pt x="1607" y="591"/>
                  </a:lnTo>
                  <a:lnTo>
                    <a:pt x="3897" y="591"/>
                  </a:lnTo>
                  <a:cubicBezTo>
                    <a:pt x="4060" y="591"/>
                    <a:pt x="4192" y="459"/>
                    <a:pt x="4192" y="296"/>
                  </a:cubicBezTo>
                  <a:cubicBezTo>
                    <a:pt x="4192" y="132"/>
                    <a:pt x="4060" y="1"/>
                    <a:pt x="3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7"/>
            <p:cNvSpPr/>
            <p:nvPr/>
          </p:nvSpPr>
          <p:spPr>
            <a:xfrm>
              <a:off x="4118425" y="1885925"/>
              <a:ext cx="41625" cy="41575"/>
            </a:xfrm>
            <a:custGeom>
              <a:rect b="b" l="l" r="r" t="t"/>
              <a:pathLst>
                <a:path extrusionOk="0" h="1663" w="1665">
                  <a:moveTo>
                    <a:pt x="1074" y="591"/>
                  </a:moveTo>
                  <a:lnTo>
                    <a:pt x="1074" y="1073"/>
                  </a:lnTo>
                  <a:lnTo>
                    <a:pt x="593" y="1073"/>
                  </a:lnTo>
                  <a:lnTo>
                    <a:pt x="593" y="591"/>
                  </a:lnTo>
                  <a:close/>
                  <a:moveTo>
                    <a:pt x="425" y="1"/>
                  </a:moveTo>
                  <a:cubicBezTo>
                    <a:pt x="191" y="1"/>
                    <a:pt x="1" y="192"/>
                    <a:pt x="1" y="425"/>
                  </a:cubicBezTo>
                  <a:lnTo>
                    <a:pt x="1" y="1239"/>
                  </a:lnTo>
                  <a:cubicBezTo>
                    <a:pt x="1" y="1474"/>
                    <a:pt x="191" y="1663"/>
                    <a:pt x="425" y="1663"/>
                  </a:cubicBezTo>
                  <a:lnTo>
                    <a:pt x="1240" y="1663"/>
                  </a:lnTo>
                  <a:cubicBezTo>
                    <a:pt x="1474" y="1663"/>
                    <a:pt x="1664" y="1474"/>
                    <a:pt x="1664" y="1239"/>
                  </a:cubicBezTo>
                  <a:lnTo>
                    <a:pt x="1664" y="425"/>
                  </a:lnTo>
                  <a:cubicBezTo>
                    <a:pt x="1664" y="192"/>
                    <a:pt x="1474" y="1"/>
                    <a:pt x="1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7"/>
            <p:cNvSpPr/>
            <p:nvPr/>
          </p:nvSpPr>
          <p:spPr>
            <a:xfrm>
              <a:off x="4167750" y="1899325"/>
              <a:ext cx="128375" cy="14775"/>
            </a:xfrm>
            <a:custGeom>
              <a:rect b="b" l="l" r="r" t="t"/>
              <a:pathLst>
                <a:path extrusionOk="0" h="591" w="5135">
                  <a:moveTo>
                    <a:pt x="296" y="1"/>
                  </a:moveTo>
                  <a:cubicBezTo>
                    <a:pt x="132" y="1"/>
                    <a:pt x="1" y="133"/>
                    <a:pt x="1" y="296"/>
                  </a:cubicBezTo>
                  <a:cubicBezTo>
                    <a:pt x="1" y="459"/>
                    <a:pt x="132" y="591"/>
                    <a:pt x="296" y="591"/>
                  </a:cubicBezTo>
                  <a:lnTo>
                    <a:pt x="4840" y="591"/>
                  </a:lnTo>
                  <a:cubicBezTo>
                    <a:pt x="5003" y="591"/>
                    <a:pt x="5135" y="459"/>
                    <a:pt x="5135" y="296"/>
                  </a:cubicBezTo>
                  <a:cubicBezTo>
                    <a:pt x="5135" y="133"/>
                    <a:pt x="5003" y="1"/>
                    <a:pt x="4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7"/>
            <p:cNvSpPr/>
            <p:nvPr/>
          </p:nvSpPr>
          <p:spPr>
            <a:xfrm>
              <a:off x="4329600" y="1885925"/>
              <a:ext cx="41550" cy="41575"/>
            </a:xfrm>
            <a:custGeom>
              <a:rect b="b" l="l" r="r" t="t"/>
              <a:pathLst>
                <a:path extrusionOk="0" h="1663" w="1662">
                  <a:moveTo>
                    <a:pt x="1072" y="591"/>
                  </a:moveTo>
                  <a:lnTo>
                    <a:pt x="1072" y="1073"/>
                  </a:lnTo>
                  <a:lnTo>
                    <a:pt x="590" y="1073"/>
                  </a:lnTo>
                  <a:lnTo>
                    <a:pt x="590" y="591"/>
                  </a:lnTo>
                  <a:close/>
                  <a:moveTo>
                    <a:pt x="424" y="1"/>
                  </a:moveTo>
                  <a:cubicBezTo>
                    <a:pt x="191" y="1"/>
                    <a:pt x="0" y="192"/>
                    <a:pt x="0" y="425"/>
                  </a:cubicBezTo>
                  <a:lnTo>
                    <a:pt x="0" y="1239"/>
                  </a:lnTo>
                  <a:cubicBezTo>
                    <a:pt x="0" y="1474"/>
                    <a:pt x="191" y="1663"/>
                    <a:pt x="424" y="1663"/>
                  </a:cubicBezTo>
                  <a:lnTo>
                    <a:pt x="1238" y="1663"/>
                  </a:lnTo>
                  <a:cubicBezTo>
                    <a:pt x="1471" y="1663"/>
                    <a:pt x="1662" y="1474"/>
                    <a:pt x="1662" y="1239"/>
                  </a:cubicBezTo>
                  <a:lnTo>
                    <a:pt x="1662" y="425"/>
                  </a:lnTo>
                  <a:cubicBezTo>
                    <a:pt x="1662" y="192"/>
                    <a:pt x="1471" y="1"/>
                    <a:pt x="1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7"/>
            <p:cNvSpPr/>
            <p:nvPr/>
          </p:nvSpPr>
          <p:spPr>
            <a:xfrm>
              <a:off x="4378900" y="1899325"/>
              <a:ext cx="128400" cy="14775"/>
            </a:xfrm>
            <a:custGeom>
              <a:rect b="b" l="l" r="r" t="t"/>
              <a:pathLst>
                <a:path extrusionOk="0" h="591" w="5136">
                  <a:moveTo>
                    <a:pt x="296" y="1"/>
                  </a:moveTo>
                  <a:cubicBezTo>
                    <a:pt x="133" y="1"/>
                    <a:pt x="1" y="133"/>
                    <a:pt x="1" y="296"/>
                  </a:cubicBezTo>
                  <a:cubicBezTo>
                    <a:pt x="1" y="459"/>
                    <a:pt x="133" y="591"/>
                    <a:pt x="296" y="591"/>
                  </a:cubicBezTo>
                  <a:lnTo>
                    <a:pt x="4840" y="591"/>
                  </a:lnTo>
                  <a:cubicBezTo>
                    <a:pt x="5003" y="591"/>
                    <a:pt x="5135" y="459"/>
                    <a:pt x="5135" y="296"/>
                  </a:cubicBezTo>
                  <a:cubicBezTo>
                    <a:pt x="5135" y="133"/>
                    <a:pt x="5003" y="1"/>
                    <a:pt x="4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p:nvPr/>
          </p:nvSpPr>
          <p:spPr>
            <a:xfrm>
              <a:off x="4234250" y="1780000"/>
              <a:ext cx="99950" cy="95175"/>
            </a:xfrm>
            <a:custGeom>
              <a:rect b="b" l="l" r="r" t="t"/>
              <a:pathLst>
                <a:path extrusionOk="0" h="3807" w="3998">
                  <a:moveTo>
                    <a:pt x="3393" y="591"/>
                  </a:moveTo>
                  <a:cubicBezTo>
                    <a:pt x="3287" y="1702"/>
                    <a:pt x="2591" y="2671"/>
                    <a:pt x="1569" y="3125"/>
                  </a:cubicBezTo>
                  <a:lnTo>
                    <a:pt x="721" y="591"/>
                  </a:lnTo>
                  <a:close/>
                  <a:moveTo>
                    <a:pt x="310" y="0"/>
                  </a:moveTo>
                  <a:cubicBezTo>
                    <a:pt x="216" y="0"/>
                    <a:pt x="127" y="46"/>
                    <a:pt x="71" y="124"/>
                  </a:cubicBezTo>
                  <a:cubicBezTo>
                    <a:pt x="15" y="201"/>
                    <a:pt x="1" y="300"/>
                    <a:pt x="31" y="389"/>
                  </a:cubicBezTo>
                  <a:lnTo>
                    <a:pt x="1108" y="3605"/>
                  </a:lnTo>
                  <a:cubicBezTo>
                    <a:pt x="1150" y="3728"/>
                    <a:pt x="1264" y="3807"/>
                    <a:pt x="1387" y="3807"/>
                  </a:cubicBezTo>
                  <a:cubicBezTo>
                    <a:pt x="1419" y="3807"/>
                    <a:pt x="1450" y="3801"/>
                    <a:pt x="1482" y="3791"/>
                  </a:cubicBezTo>
                  <a:cubicBezTo>
                    <a:pt x="2986" y="3287"/>
                    <a:pt x="3998" y="1883"/>
                    <a:pt x="3998" y="296"/>
                  </a:cubicBezTo>
                  <a:cubicBezTo>
                    <a:pt x="3998" y="132"/>
                    <a:pt x="3864" y="0"/>
                    <a:pt x="3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7"/>
            <p:cNvSpPr/>
            <p:nvPr/>
          </p:nvSpPr>
          <p:spPr>
            <a:xfrm>
              <a:off x="4373675" y="1730550"/>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a:off x="4373675" y="1758400"/>
              <a:ext cx="133625" cy="14775"/>
            </a:xfrm>
            <a:custGeom>
              <a:rect b="b" l="l" r="r" t="t"/>
              <a:pathLst>
                <a:path extrusionOk="0" h="591" w="5345">
                  <a:moveTo>
                    <a:pt x="296" y="1"/>
                  </a:moveTo>
                  <a:cubicBezTo>
                    <a:pt x="132" y="1"/>
                    <a:pt x="1" y="132"/>
                    <a:pt x="1" y="296"/>
                  </a:cubicBezTo>
                  <a:cubicBezTo>
                    <a:pt x="1" y="459"/>
                    <a:pt x="132" y="591"/>
                    <a:pt x="296" y="591"/>
                  </a:cubicBezTo>
                  <a:lnTo>
                    <a:pt x="5049" y="591"/>
                  </a:lnTo>
                  <a:cubicBezTo>
                    <a:pt x="5212" y="591"/>
                    <a:pt x="5344" y="459"/>
                    <a:pt x="5344" y="296"/>
                  </a:cubicBezTo>
                  <a:cubicBezTo>
                    <a:pt x="5344" y="132"/>
                    <a:pt x="5212" y="1"/>
                    <a:pt x="5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a:off x="4373675" y="1786275"/>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a:off x="4373675" y="1814125"/>
              <a:ext cx="133625" cy="14775"/>
            </a:xfrm>
            <a:custGeom>
              <a:rect b="b" l="l" r="r" t="t"/>
              <a:pathLst>
                <a:path extrusionOk="0" h="591" w="5345">
                  <a:moveTo>
                    <a:pt x="296" y="1"/>
                  </a:moveTo>
                  <a:cubicBezTo>
                    <a:pt x="132" y="1"/>
                    <a:pt x="1" y="133"/>
                    <a:pt x="1" y="296"/>
                  </a:cubicBezTo>
                  <a:cubicBezTo>
                    <a:pt x="1" y="459"/>
                    <a:pt x="132" y="591"/>
                    <a:pt x="296" y="591"/>
                  </a:cubicBezTo>
                  <a:lnTo>
                    <a:pt x="5049" y="591"/>
                  </a:lnTo>
                  <a:cubicBezTo>
                    <a:pt x="5212" y="591"/>
                    <a:pt x="5344" y="459"/>
                    <a:pt x="5344" y="296"/>
                  </a:cubicBezTo>
                  <a:cubicBezTo>
                    <a:pt x="5344" y="133"/>
                    <a:pt x="5212" y="1"/>
                    <a:pt x="5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4373675" y="1842000"/>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a:off x="4346200" y="1730550"/>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a:off x="4346200" y="1758400"/>
              <a:ext cx="18375" cy="14775"/>
            </a:xfrm>
            <a:custGeom>
              <a:rect b="b" l="l" r="r" t="t"/>
              <a:pathLst>
                <a:path extrusionOk="0" h="591" w="735">
                  <a:moveTo>
                    <a:pt x="296" y="1"/>
                  </a:moveTo>
                  <a:cubicBezTo>
                    <a:pt x="133" y="1"/>
                    <a:pt x="1" y="132"/>
                    <a:pt x="1" y="296"/>
                  </a:cubicBezTo>
                  <a:cubicBezTo>
                    <a:pt x="1" y="459"/>
                    <a:pt x="133" y="591"/>
                    <a:pt x="296" y="591"/>
                  </a:cubicBezTo>
                  <a:lnTo>
                    <a:pt x="439" y="591"/>
                  </a:lnTo>
                  <a:cubicBezTo>
                    <a:pt x="603" y="591"/>
                    <a:pt x="734" y="459"/>
                    <a:pt x="734" y="296"/>
                  </a:cubicBezTo>
                  <a:cubicBezTo>
                    <a:pt x="734" y="132"/>
                    <a:pt x="603"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a:off x="4346200" y="1786275"/>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a:off x="4346200" y="1814125"/>
              <a:ext cx="18375" cy="14775"/>
            </a:xfrm>
            <a:custGeom>
              <a:rect b="b" l="l" r="r" t="t"/>
              <a:pathLst>
                <a:path extrusionOk="0" h="591" w="735">
                  <a:moveTo>
                    <a:pt x="296" y="1"/>
                  </a:moveTo>
                  <a:cubicBezTo>
                    <a:pt x="133" y="1"/>
                    <a:pt x="1" y="133"/>
                    <a:pt x="1" y="296"/>
                  </a:cubicBezTo>
                  <a:cubicBezTo>
                    <a:pt x="1" y="459"/>
                    <a:pt x="133" y="591"/>
                    <a:pt x="296" y="591"/>
                  </a:cubicBezTo>
                  <a:lnTo>
                    <a:pt x="439" y="591"/>
                  </a:lnTo>
                  <a:cubicBezTo>
                    <a:pt x="603" y="591"/>
                    <a:pt x="734" y="459"/>
                    <a:pt x="734" y="296"/>
                  </a:cubicBezTo>
                  <a:cubicBezTo>
                    <a:pt x="734" y="133"/>
                    <a:pt x="603"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4346200" y="1842000"/>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7"/>
            <p:cNvSpPr/>
            <p:nvPr/>
          </p:nvSpPr>
          <p:spPr>
            <a:xfrm>
              <a:off x="4305850" y="1670700"/>
              <a:ext cx="201450" cy="41575"/>
            </a:xfrm>
            <a:custGeom>
              <a:rect b="b" l="l" r="r" t="t"/>
              <a:pathLst>
                <a:path extrusionOk="0" h="1663" w="8058">
                  <a:moveTo>
                    <a:pt x="4526" y="591"/>
                  </a:moveTo>
                  <a:lnTo>
                    <a:pt x="4526" y="1072"/>
                  </a:lnTo>
                  <a:lnTo>
                    <a:pt x="833" y="1072"/>
                  </a:lnTo>
                  <a:cubicBezTo>
                    <a:pt x="700" y="1072"/>
                    <a:pt x="592" y="964"/>
                    <a:pt x="592" y="831"/>
                  </a:cubicBezTo>
                  <a:cubicBezTo>
                    <a:pt x="592" y="698"/>
                    <a:pt x="700" y="591"/>
                    <a:pt x="833" y="591"/>
                  </a:cubicBezTo>
                  <a:close/>
                  <a:moveTo>
                    <a:pt x="7226" y="591"/>
                  </a:moveTo>
                  <a:cubicBezTo>
                    <a:pt x="7358" y="591"/>
                    <a:pt x="7467" y="698"/>
                    <a:pt x="7467" y="831"/>
                  </a:cubicBezTo>
                  <a:cubicBezTo>
                    <a:pt x="7467" y="963"/>
                    <a:pt x="7358" y="1072"/>
                    <a:pt x="7226" y="1072"/>
                  </a:cubicBezTo>
                  <a:lnTo>
                    <a:pt x="5116" y="1072"/>
                  </a:lnTo>
                  <a:lnTo>
                    <a:pt x="5116" y="591"/>
                  </a:lnTo>
                  <a:close/>
                  <a:moveTo>
                    <a:pt x="833" y="0"/>
                  </a:moveTo>
                  <a:cubicBezTo>
                    <a:pt x="374" y="0"/>
                    <a:pt x="0" y="373"/>
                    <a:pt x="0" y="831"/>
                  </a:cubicBezTo>
                  <a:cubicBezTo>
                    <a:pt x="0" y="1290"/>
                    <a:pt x="374" y="1662"/>
                    <a:pt x="833" y="1662"/>
                  </a:cubicBezTo>
                  <a:lnTo>
                    <a:pt x="7226" y="1662"/>
                  </a:lnTo>
                  <a:cubicBezTo>
                    <a:pt x="7685" y="1662"/>
                    <a:pt x="8057" y="1290"/>
                    <a:pt x="8057" y="831"/>
                  </a:cubicBezTo>
                  <a:cubicBezTo>
                    <a:pt x="8057" y="373"/>
                    <a:pt x="7685" y="0"/>
                    <a:pt x="7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7"/>
            <p:cNvSpPr/>
            <p:nvPr/>
          </p:nvSpPr>
          <p:spPr>
            <a:xfrm>
              <a:off x="4066175" y="1556100"/>
              <a:ext cx="100500" cy="63200"/>
            </a:xfrm>
            <a:custGeom>
              <a:rect b="b" l="l" r="r" t="t"/>
              <a:pathLst>
                <a:path extrusionOk="0" h="2528" w="4020">
                  <a:moveTo>
                    <a:pt x="3296" y="0"/>
                  </a:moveTo>
                  <a:cubicBezTo>
                    <a:pt x="3132" y="0"/>
                    <a:pt x="3001" y="133"/>
                    <a:pt x="3001" y="295"/>
                  </a:cubicBezTo>
                  <a:lnTo>
                    <a:pt x="3001" y="1937"/>
                  </a:lnTo>
                  <a:lnTo>
                    <a:pt x="2734" y="1937"/>
                  </a:lnTo>
                  <a:lnTo>
                    <a:pt x="2734" y="877"/>
                  </a:lnTo>
                  <a:lnTo>
                    <a:pt x="2733" y="877"/>
                  </a:lnTo>
                  <a:cubicBezTo>
                    <a:pt x="2733" y="714"/>
                    <a:pt x="2601" y="582"/>
                    <a:pt x="2438" y="582"/>
                  </a:cubicBezTo>
                  <a:cubicBezTo>
                    <a:pt x="2276" y="582"/>
                    <a:pt x="2142" y="714"/>
                    <a:pt x="2142" y="877"/>
                  </a:cubicBezTo>
                  <a:lnTo>
                    <a:pt x="2142" y="1937"/>
                  </a:lnTo>
                  <a:lnTo>
                    <a:pt x="1877" y="1937"/>
                  </a:lnTo>
                  <a:lnTo>
                    <a:pt x="1877" y="529"/>
                  </a:lnTo>
                  <a:cubicBezTo>
                    <a:pt x="1877" y="365"/>
                    <a:pt x="1744" y="234"/>
                    <a:pt x="1581" y="234"/>
                  </a:cubicBezTo>
                  <a:cubicBezTo>
                    <a:pt x="1419" y="234"/>
                    <a:pt x="1286" y="365"/>
                    <a:pt x="1286" y="529"/>
                  </a:cubicBezTo>
                  <a:lnTo>
                    <a:pt x="1286" y="1937"/>
                  </a:lnTo>
                  <a:lnTo>
                    <a:pt x="1019" y="1937"/>
                  </a:lnTo>
                  <a:lnTo>
                    <a:pt x="1019" y="1225"/>
                  </a:lnTo>
                  <a:cubicBezTo>
                    <a:pt x="1019" y="1063"/>
                    <a:pt x="888" y="930"/>
                    <a:pt x="724" y="930"/>
                  </a:cubicBezTo>
                  <a:cubicBezTo>
                    <a:pt x="562" y="930"/>
                    <a:pt x="429" y="1063"/>
                    <a:pt x="429" y="1225"/>
                  </a:cubicBezTo>
                  <a:lnTo>
                    <a:pt x="429" y="1937"/>
                  </a:lnTo>
                  <a:lnTo>
                    <a:pt x="296" y="1937"/>
                  </a:lnTo>
                  <a:cubicBezTo>
                    <a:pt x="134" y="1937"/>
                    <a:pt x="1" y="2070"/>
                    <a:pt x="1" y="2232"/>
                  </a:cubicBezTo>
                  <a:cubicBezTo>
                    <a:pt x="1" y="2395"/>
                    <a:pt x="134" y="2527"/>
                    <a:pt x="296" y="2527"/>
                  </a:cubicBezTo>
                  <a:lnTo>
                    <a:pt x="3724" y="2527"/>
                  </a:lnTo>
                  <a:cubicBezTo>
                    <a:pt x="3886" y="2527"/>
                    <a:pt x="4019" y="2395"/>
                    <a:pt x="4019" y="2232"/>
                  </a:cubicBezTo>
                  <a:cubicBezTo>
                    <a:pt x="4019" y="2070"/>
                    <a:pt x="3886" y="1937"/>
                    <a:pt x="3724" y="1937"/>
                  </a:cubicBezTo>
                  <a:lnTo>
                    <a:pt x="3591" y="1937"/>
                  </a:lnTo>
                  <a:lnTo>
                    <a:pt x="3591" y="295"/>
                  </a:lnTo>
                  <a:cubicBezTo>
                    <a:pt x="3591" y="133"/>
                    <a:pt x="3458" y="0"/>
                    <a:pt x="3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a:off x="4066175" y="1632775"/>
              <a:ext cx="19450" cy="14775"/>
            </a:xfrm>
            <a:custGeom>
              <a:rect b="b" l="l" r="r" t="t"/>
              <a:pathLst>
                <a:path extrusionOk="0" h="591" w="778">
                  <a:moveTo>
                    <a:pt x="296" y="0"/>
                  </a:moveTo>
                  <a:cubicBezTo>
                    <a:pt x="134" y="0"/>
                    <a:pt x="1" y="132"/>
                    <a:pt x="1" y="295"/>
                  </a:cubicBezTo>
                  <a:cubicBezTo>
                    <a:pt x="1" y="459"/>
                    <a:pt x="134" y="590"/>
                    <a:pt x="296" y="590"/>
                  </a:cubicBezTo>
                  <a:lnTo>
                    <a:pt x="482" y="590"/>
                  </a:lnTo>
                  <a:cubicBezTo>
                    <a:pt x="645" y="590"/>
                    <a:pt x="777" y="459"/>
                    <a:pt x="777" y="295"/>
                  </a:cubicBezTo>
                  <a:cubicBezTo>
                    <a:pt x="777" y="132"/>
                    <a:pt x="645" y="0"/>
                    <a:pt x="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7"/>
            <p:cNvSpPr/>
            <p:nvPr/>
          </p:nvSpPr>
          <p:spPr>
            <a:xfrm>
              <a:off x="4066175" y="1657025"/>
              <a:ext cx="19450" cy="14775"/>
            </a:xfrm>
            <a:custGeom>
              <a:rect b="b" l="l" r="r" t="t"/>
              <a:pathLst>
                <a:path extrusionOk="0" h="591" w="778">
                  <a:moveTo>
                    <a:pt x="296" y="0"/>
                  </a:moveTo>
                  <a:cubicBezTo>
                    <a:pt x="134" y="0"/>
                    <a:pt x="1" y="132"/>
                    <a:pt x="1" y="295"/>
                  </a:cubicBezTo>
                  <a:cubicBezTo>
                    <a:pt x="1" y="457"/>
                    <a:pt x="134" y="590"/>
                    <a:pt x="296" y="590"/>
                  </a:cubicBezTo>
                  <a:lnTo>
                    <a:pt x="482" y="590"/>
                  </a:lnTo>
                  <a:cubicBezTo>
                    <a:pt x="645" y="590"/>
                    <a:pt x="777" y="457"/>
                    <a:pt x="777" y="295"/>
                  </a:cubicBezTo>
                  <a:cubicBezTo>
                    <a:pt x="777" y="132"/>
                    <a:pt x="645" y="0"/>
                    <a:pt x="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a:off x="4066175" y="1681225"/>
              <a:ext cx="19450" cy="14775"/>
            </a:xfrm>
            <a:custGeom>
              <a:rect b="b" l="l" r="r" t="t"/>
              <a:pathLst>
                <a:path extrusionOk="0" h="591" w="778">
                  <a:moveTo>
                    <a:pt x="296" y="1"/>
                  </a:moveTo>
                  <a:cubicBezTo>
                    <a:pt x="134" y="1"/>
                    <a:pt x="1" y="132"/>
                    <a:pt x="1" y="296"/>
                  </a:cubicBezTo>
                  <a:cubicBezTo>
                    <a:pt x="1" y="459"/>
                    <a:pt x="134" y="591"/>
                    <a:pt x="296" y="591"/>
                  </a:cubicBezTo>
                  <a:lnTo>
                    <a:pt x="482" y="591"/>
                  </a:lnTo>
                  <a:cubicBezTo>
                    <a:pt x="645" y="591"/>
                    <a:pt x="777" y="459"/>
                    <a:pt x="777" y="296"/>
                  </a:cubicBezTo>
                  <a:cubicBezTo>
                    <a:pt x="777" y="132"/>
                    <a:pt x="645" y="1"/>
                    <a:pt x="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7"/>
            <p:cNvSpPr/>
            <p:nvPr/>
          </p:nvSpPr>
          <p:spPr>
            <a:xfrm>
              <a:off x="4091325" y="1657025"/>
              <a:ext cx="75350" cy="14775"/>
            </a:xfrm>
            <a:custGeom>
              <a:rect b="b" l="l" r="r" t="t"/>
              <a:pathLst>
                <a:path extrusionOk="0" h="591" w="3014">
                  <a:moveTo>
                    <a:pt x="296" y="0"/>
                  </a:moveTo>
                  <a:cubicBezTo>
                    <a:pt x="134" y="0"/>
                    <a:pt x="0" y="132"/>
                    <a:pt x="0" y="295"/>
                  </a:cubicBezTo>
                  <a:cubicBezTo>
                    <a:pt x="0" y="457"/>
                    <a:pt x="134" y="590"/>
                    <a:pt x="296" y="590"/>
                  </a:cubicBezTo>
                  <a:lnTo>
                    <a:pt x="2718" y="590"/>
                  </a:lnTo>
                  <a:cubicBezTo>
                    <a:pt x="2880" y="590"/>
                    <a:pt x="3013" y="457"/>
                    <a:pt x="3013" y="295"/>
                  </a:cubicBezTo>
                  <a:cubicBezTo>
                    <a:pt x="3013" y="132"/>
                    <a:pt x="2880" y="0"/>
                    <a:pt x="2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7"/>
            <p:cNvSpPr/>
            <p:nvPr/>
          </p:nvSpPr>
          <p:spPr>
            <a:xfrm>
              <a:off x="4091325" y="1632775"/>
              <a:ext cx="75350" cy="14775"/>
            </a:xfrm>
            <a:custGeom>
              <a:rect b="b" l="l" r="r" t="t"/>
              <a:pathLst>
                <a:path extrusionOk="0" h="591" w="3014">
                  <a:moveTo>
                    <a:pt x="296" y="0"/>
                  </a:moveTo>
                  <a:cubicBezTo>
                    <a:pt x="134" y="0"/>
                    <a:pt x="0" y="132"/>
                    <a:pt x="0" y="295"/>
                  </a:cubicBezTo>
                  <a:cubicBezTo>
                    <a:pt x="0" y="459"/>
                    <a:pt x="134" y="590"/>
                    <a:pt x="296" y="590"/>
                  </a:cubicBezTo>
                  <a:lnTo>
                    <a:pt x="2718" y="590"/>
                  </a:lnTo>
                  <a:cubicBezTo>
                    <a:pt x="2880" y="590"/>
                    <a:pt x="3013" y="459"/>
                    <a:pt x="3013" y="295"/>
                  </a:cubicBezTo>
                  <a:cubicBezTo>
                    <a:pt x="3013" y="132"/>
                    <a:pt x="2880" y="0"/>
                    <a:pt x="2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7"/>
            <p:cNvSpPr/>
            <p:nvPr/>
          </p:nvSpPr>
          <p:spPr>
            <a:xfrm>
              <a:off x="4091325" y="1681225"/>
              <a:ext cx="75350" cy="14775"/>
            </a:xfrm>
            <a:custGeom>
              <a:rect b="b" l="l" r="r" t="t"/>
              <a:pathLst>
                <a:path extrusionOk="0" h="591" w="3014">
                  <a:moveTo>
                    <a:pt x="296" y="1"/>
                  </a:moveTo>
                  <a:cubicBezTo>
                    <a:pt x="134" y="1"/>
                    <a:pt x="0" y="132"/>
                    <a:pt x="0" y="296"/>
                  </a:cubicBezTo>
                  <a:cubicBezTo>
                    <a:pt x="0" y="459"/>
                    <a:pt x="134" y="591"/>
                    <a:pt x="296" y="591"/>
                  </a:cubicBezTo>
                  <a:lnTo>
                    <a:pt x="2718" y="591"/>
                  </a:lnTo>
                  <a:cubicBezTo>
                    <a:pt x="2880" y="591"/>
                    <a:pt x="3013" y="459"/>
                    <a:pt x="3013" y="296"/>
                  </a:cubicBezTo>
                  <a:cubicBezTo>
                    <a:pt x="3013" y="132"/>
                    <a:pt x="2880" y="1"/>
                    <a:pt x="2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37"/>
          <p:cNvGrpSpPr/>
          <p:nvPr/>
        </p:nvGrpSpPr>
        <p:grpSpPr>
          <a:xfrm>
            <a:off x="4310306" y="1683433"/>
            <a:ext cx="483507" cy="456271"/>
            <a:chOff x="3206625" y="1513175"/>
            <a:chExt cx="487800" cy="460275"/>
          </a:xfrm>
        </p:grpSpPr>
        <p:sp>
          <p:nvSpPr>
            <p:cNvPr id="473" name="Google Shape;473;p37"/>
            <p:cNvSpPr/>
            <p:nvPr/>
          </p:nvSpPr>
          <p:spPr>
            <a:xfrm>
              <a:off x="3443375" y="1513175"/>
              <a:ext cx="14325" cy="49350"/>
            </a:xfrm>
            <a:custGeom>
              <a:rect b="b" l="l" r="r" t="t"/>
              <a:pathLst>
                <a:path extrusionOk="0" h="1974" w="573">
                  <a:moveTo>
                    <a:pt x="286" y="1"/>
                  </a:moveTo>
                  <a:cubicBezTo>
                    <a:pt x="128" y="1"/>
                    <a:pt x="1" y="130"/>
                    <a:pt x="1" y="287"/>
                  </a:cubicBezTo>
                  <a:lnTo>
                    <a:pt x="1" y="1687"/>
                  </a:lnTo>
                  <a:cubicBezTo>
                    <a:pt x="1" y="1845"/>
                    <a:pt x="128" y="1974"/>
                    <a:pt x="286" y="1974"/>
                  </a:cubicBezTo>
                  <a:cubicBezTo>
                    <a:pt x="443" y="1974"/>
                    <a:pt x="572" y="1845"/>
                    <a:pt x="572" y="1687"/>
                  </a:cubicBezTo>
                  <a:lnTo>
                    <a:pt x="572" y="287"/>
                  </a:lnTo>
                  <a:cubicBezTo>
                    <a:pt x="572" y="130"/>
                    <a:pt x="443"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7"/>
            <p:cNvSpPr/>
            <p:nvPr/>
          </p:nvSpPr>
          <p:spPr>
            <a:xfrm>
              <a:off x="3277925" y="1678650"/>
              <a:ext cx="49300" cy="14300"/>
            </a:xfrm>
            <a:custGeom>
              <a:rect b="b" l="l" r="r" t="t"/>
              <a:pathLst>
                <a:path extrusionOk="0" h="572" w="1972">
                  <a:moveTo>
                    <a:pt x="287" y="0"/>
                  </a:moveTo>
                  <a:cubicBezTo>
                    <a:pt x="128" y="0"/>
                    <a:pt x="0" y="128"/>
                    <a:pt x="0" y="285"/>
                  </a:cubicBezTo>
                  <a:cubicBezTo>
                    <a:pt x="0" y="444"/>
                    <a:pt x="128" y="572"/>
                    <a:pt x="287" y="572"/>
                  </a:cubicBezTo>
                  <a:lnTo>
                    <a:pt x="1686" y="572"/>
                  </a:lnTo>
                  <a:cubicBezTo>
                    <a:pt x="1844" y="572"/>
                    <a:pt x="1971" y="444"/>
                    <a:pt x="1971" y="285"/>
                  </a:cubicBezTo>
                  <a:cubicBezTo>
                    <a:pt x="1971" y="128"/>
                    <a:pt x="1844"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7"/>
            <p:cNvSpPr/>
            <p:nvPr/>
          </p:nvSpPr>
          <p:spPr>
            <a:xfrm>
              <a:off x="3573825" y="1678650"/>
              <a:ext cx="49325" cy="14300"/>
            </a:xfrm>
            <a:custGeom>
              <a:rect b="b" l="l" r="r" t="t"/>
              <a:pathLst>
                <a:path extrusionOk="0" h="572" w="1973">
                  <a:moveTo>
                    <a:pt x="287" y="0"/>
                  </a:moveTo>
                  <a:cubicBezTo>
                    <a:pt x="129" y="0"/>
                    <a:pt x="0" y="128"/>
                    <a:pt x="0" y="285"/>
                  </a:cubicBezTo>
                  <a:cubicBezTo>
                    <a:pt x="0" y="444"/>
                    <a:pt x="129" y="572"/>
                    <a:pt x="287" y="572"/>
                  </a:cubicBezTo>
                  <a:lnTo>
                    <a:pt x="1686" y="572"/>
                  </a:lnTo>
                  <a:cubicBezTo>
                    <a:pt x="1844" y="572"/>
                    <a:pt x="1973" y="444"/>
                    <a:pt x="1973" y="285"/>
                  </a:cubicBezTo>
                  <a:cubicBezTo>
                    <a:pt x="1973" y="128"/>
                    <a:pt x="1844"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7"/>
            <p:cNvSpPr/>
            <p:nvPr/>
          </p:nvSpPr>
          <p:spPr>
            <a:xfrm>
              <a:off x="3534925" y="1561650"/>
              <a:ext cx="40450" cy="39050"/>
            </a:xfrm>
            <a:custGeom>
              <a:rect b="b" l="l" r="r" t="t"/>
              <a:pathLst>
                <a:path extrusionOk="0" h="1562" w="1618">
                  <a:moveTo>
                    <a:pt x="1304" y="1"/>
                  </a:moveTo>
                  <a:cubicBezTo>
                    <a:pt x="1231" y="1"/>
                    <a:pt x="1158" y="29"/>
                    <a:pt x="1102" y="85"/>
                  </a:cubicBezTo>
                  <a:lnTo>
                    <a:pt x="112" y="1075"/>
                  </a:lnTo>
                  <a:cubicBezTo>
                    <a:pt x="0" y="1186"/>
                    <a:pt x="0" y="1367"/>
                    <a:pt x="112" y="1479"/>
                  </a:cubicBezTo>
                  <a:cubicBezTo>
                    <a:pt x="168" y="1534"/>
                    <a:pt x="241" y="1562"/>
                    <a:pt x="314" y="1562"/>
                  </a:cubicBezTo>
                  <a:cubicBezTo>
                    <a:pt x="387" y="1562"/>
                    <a:pt x="460" y="1534"/>
                    <a:pt x="516" y="1479"/>
                  </a:cubicBezTo>
                  <a:lnTo>
                    <a:pt x="1506" y="489"/>
                  </a:lnTo>
                  <a:cubicBezTo>
                    <a:pt x="1618" y="377"/>
                    <a:pt x="1618" y="196"/>
                    <a:pt x="1506" y="85"/>
                  </a:cubicBezTo>
                  <a:cubicBezTo>
                    <a:pt x="1450" y="29"/>
                    <a:pt x="1377" y="1"/>
                    <a:pt x="1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7"/>
            <p:cNvSpPr/>
            <p:nvPr/>
          </p:nvSpPr>
          <p:spPr>
            <a:xfrm>
              <a:off x="3325700" y="1561650"/>
              <a:ext cx="40450" cy="39050"/>
            </a:xfrm>
            <a:custGeom>
              <a:rect b="b" l="l" r="r" t="t"/>
              <a:pathLst>
                <a:path extrusionOk="0" h="1562" w="1618">
                  <a:moveTo>
                    <a:pt x="313" y="1"/>
                  </a:moveTo>
                  <a:cubicBezTo>
                    <a:pt x="240" y="1"/>
                    <a:pt x="167" y="29"/>
                    <a:pt x="112" y="85"/>
                  </a:cubicBezTo>
                  <a:cubicBezTo>
                    <a:pt x="0" y="196"/>
                    <a:pt x="0" y="377"/>
                    <a:pt x="112" y="489"/>
                  </a:cubicBezTo>
                  <a:lnTo>
                    <a:pt x="1102" y="1479"/>
                  </a:lnTo>
                  <a:cubicBezTo>
                    <a:pt x="1158" y="1534"/>
                    <a:pt x="1231" y="1562"/>
                    <a:pt x="1304" y="1562"/>
                  </a:cubicBezTo>
                  <a:cubicBezTo>
                    <a:pt x="1377" y="1562"/>
                    <a:pt x="1450" y="1534"/>
                    <a:pt x="1506" y="1479"/>
                  </a:cubicBezTo>
                  <a:cubicBezTo>
                    <a:pt x="1618" y="1367"/>
                    <a:pt x="1618" y="1186"/>
                    <a:pt x="1506" y="1075"/>
                  </a:cubicBezTo>
                  <a:lnTo>
                    <a:pt x="516" y="85"/>
                  </a:lnTo>
                  <a:cubicBezTo>
                    <a:pt x="460" y="29"/>
                    <a:pt x="387"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7"/>
            <p:cNvSpPr/>
            <p:nvPr/>
          </p:nvSpPr>
          <p:spPr>
            <a:xfrm>
              <a:off x="3284250" y="1878125"/>
              <a:ext cx="88625" cy="14325"/>
            </a:xfrm>
            <a:custGeom>
              <a:rect b="b" l="l" r="r" t="t"/>
              <a:pathLst>
                <a:path extrusionOk="0" h="573" w="3545">
                  <a:moveTo>
                    <a:pt x="287" y="1"/>
                  </a:moveTo>
                  <a:cubicBezTo>
                    <a:pt x="130" y="1"/>
                    <a:pt x="1" y="128"/>
                    <a:pt x="1" y="286"/>
                  </a:cubicBezTo>
                  <a:cubicBezTo>
                    <a:pt x="1" y="443"/>
                    <a:pt x="130" y="572"/>
                    <a:pt x="287" y="572"/>
                  </a:cubicBezTo>
                  <a:lnTo>
                    <a:pt x="3260" y="572"/>
                  </a:lnTo>
                  <a:cubicBezTo>
                    <a:pt x="3417" y="572"/>
                    <a:pt x="3545" y="443"/>
                    <a:pt x="3545" y="286"/>
                  </a:cubicBezTo>
                  <a:cubicBezTo>
                    <a:pt x="3545" y="128"/>
                    <a:pt x="3417" y="1"/>
                    <a:pt x="3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7"/>
            <p:cNvSpPr/>
            <p:nvPr/>
          </p:nvSpPr>
          <p:spPr>
            <a:xfrm>
              <a:off x="3284250" y="1902925"/>
              <a:ext cx="88625" cy="14300"/>
            </a:xfrm>
            <a:custGeom>
              <a:rect b="b" l="l" r="r" t="t"/>
              <a:pathLst>
                <a:path extrusionOk="0" h="572" w="3545">
                  <a:moveTo>
                    <a:pt x="287" y="0"/>
                  </a:moveTo>
                  <a:cubicBezTo>
                    <a:pt x="130" y="0"/>
                    <a:pt x="1" y="127"/>
                    <a:pt x="1" y="285"/>
                  </a:cubicBezTo>
                  <a:cubicBezTo>
                    <a:pt x="1" y="443"/>
                    <a:pt x="130" y="572"/>
                    <a:pt x="287" y="572"/>
                  </a:cubicBezTo>
                  <a:lnTo>
                    <a:pt x="3260" y="572"/>
                  </a:lnTo>
                  <a:cubicBezTo>
                    <a:pt x="3417" y="572"/>
                    <a:pt x="3545" y="443"/>
                    <a:pt x="3545" y="285"/>
                  </a:cubicBezTo>
                  <a:cubicBezTo>
                    <a:pt x="3545" y="127"/>
                    <a:pt x="3417" y="0"/>
                    <a:pt x="3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7"/>
            <p:cNvSpPr/>
            <p:nvPr/>
          </p:nvSpPr>
          <p:spPr>
            <a:xfrm>
              <a:off x="3206625" y="1580200"/>
              <a:ext cx="487800" cy="393250"/>
            </a:xfrm>
            <a:custGeom>
              <a:rect b="b" l="l" r="r" t="t"/>
              <a:pathLst>
                <a:path extrusionOk="0" h="15730" w="19512">
                  <a:moveTo>
                    <a:pt x="9756" y="3486"/>
                  </a:moveTo>
                  <a:cubicBezTo>
                    <a:pt x="10143" y="3486"/>
                    <a:pt x="10456" y="3799"/>
                    <a:pt x="10456" y="4185"/>
                  </a:cubicBezTo>
                  <a:cubicBezTo>
                    <a:pt x="10456" y="4570"/>
                    <a:pt x="10143" y="4884"/>
                    <a:pt x="9756" y="4884"/>
                  </a:cubicBezTo>
                  <a:cubicBezTo>
                    <a:pt x="9370" y="4884"/>
                    <a:pt x="9057" y="4570"/>
                    <a:pt x="9057" y="4185"/>
                  </a:cubicBezTo>
                  <a:cubicBezTo>
                    <a:pt x="9057" y="3799"/>
                    <a:pt x="9370" y="3486"/>
                    <a:pt x="9756" y="3486"/>
                  </a:cubicBezTo>
                  <a:close/>
                  <a:moveTo>
                    <a:pt x="9756" y="2211"/>
                  </a:moveTo>
                  <a:cubicBezTo>
                    <a:pt x="10844" y="2211"/>
                    <a:pt x="11731" y="3096"/>
                    <a:pt x="11731" y="4185"/>
                  </a:cubicBezTo>
                  <a:cubicBezTo>
                    <a:pt x="11731" y="5178"/>
                    <a:pt x="10996" y="6000"/>
                    <a:pt x="10042" y="6139"/>
                  </a:cubicBezTo>
                  <a:lnTo>
                    <a:pt x="10042" y="5422"/>
                  </a:lnTo>
                  <a:cubicBezTo>
                    <a:pt x="10605" y="5294"/>
                    <a:pt x="11028" y="4788"/>
                    <a:pt x="11028" y="4185"/>
                  </a:cubicBezTo>
                  <a:cubicBezTo>
                    <a:pt x="11028" y="3484"/>
                    <a:pt x="10458" y="2914"/>
                    <a:pt x="9756" y="2914"/>
                  </a:cubicBezTo>
                  <a:cubicBezTo>
                    <a:pt x="9055" y="2914"/>
                    <a:pt x="8485" y="3484"/>
                    <a:pt x="8485" y="4185"/>
                  </a:cubicBezTo>
                  <a:cubicBezTo>
                    <a:pt x="8485" y="4788"/>
                    <a:pt x="8906" y="5294"/>
                    <a:pt x="9471" y="5422"/>
                  </a:cubicBezTo>
                  <a:lnTo>
                    <a:pt x="9471" y="6139"/>
                  </a:lnTo>
                  <a:cubicBezTo>
                    <a:pt x="8517" y="6000"/>
                    <a:pt x="7782" y="5176"/>
                    <a:pt x="7782" y="4185"/>
                  </a:cubicBezTo>
                  <a:cubicBezTo>
                    <a:pt x="7782" y="3096"/>
                    <a:pt x="8667" y="2211"/>
                    <a:pt x="9756" y="2211"/>
                  </a:cubicBezTo>
                  <a:close/>
                  <a:moveTo>
                    <a:pt x="11181" y="9077"/>
                  </a:moveTo>
                  <a:cubicBezTo>
                    <a:pt x="11389" y="9077"/>
                    <a:pt x="11561" y="9232"/>
                    <a:pt x="11588" y="9431"/>
                  </a:cubicBezTo>
                  <a:cubicBezTo>
                    <a:pt x="11324" y="9547"/>
                    <a:pt x="11084" y="9704"/>
                    <a:pt x="10876" y="9898"/>
                  </a:cubicBezTo>
                  <a:lnTo>
                    <a:pt x="8330" y="9898"/>
                  </a:lnTo>
                  <a:cubicBezTo>
                    <a:pt x="8104" y="9898"/>
                    <a:pt x="7921" y="9713"/>
                    <a:pt x="7921" y="9487"/>
                  </a:cubicBezTo>
                  <a:cubicBezTo>
                    <a:pt x="7921" y="9260"/>
                    <a:pt x="8104" y="9077"/>
                    <a:pt x="8330" y="9077"/>
                  </a:cubicBezTo>
                  <a:close/>
                  <a:moveTo>
                    <a:pt x="10415" y="10469"/>
                  </a:moveTo>
                  <a:cubicBezTo>
                    <a:pt x="10267" y="10719"/>
                    <a:pt x="10161" y="10995"/>
                    <a:pt x="10107" y="11290"/>
                  </a:cubicBezTo>
                  <a:lnTo>
                    <a:pt x="8330" y="11290"/>
                  </a:lnTo>
                  <a:cubicBezTo>
                    <a:pt x="8104" y="11290"/>
                    <a:pt x="7921" y="11107"/>
                    <a:pt x="7921" y="10881"/>
                  </a:cubicBezTo>
                  <a:cubicBezTo>
                    <a:pt x="7921" y="10654"/>
                    <a:pt x="8104" y="10469"/>
                    <a:pt x="8330" y="10469"/>
                  </a:cubicBezTo>
                  <a:close/>
                  <a:moveTo>
                    <a:pt x="10067" y="11862"/>
                  </a:moveTo>
                  <a:cubicBezTo>
                    <a:pt x="10080" y="12174"/>
                    <a:pt x="10150" y="12471"/>
                    <a:pt x="10267" y="12744"/>
                  </a:cubicBezTo>
                  <a:cubicBezTo>
                    <a:pt x="10124" y="12847"/>
                    <a:pt x="9948" y="12909"/>
                    <a:pt x="9761" y="12909"/>
                  </a:cubicBezTo>
                  <a:cubicBezTo>
                    <a:pt x="9358" y="12909"/>
                    <a:pt x="9002" y="12621"/>
                    <a:pt x="8916" y="12226"/>
                  </a:cubicBezTo>
                  <a:lnTo>
                    <a:pt x="8837" y="11862"/>
                  </a:lnTo>
                  <a:close/>
                  <a:moveTo>
                    <a:pt x="9759" y="0"/>
                  </a:moveTo>
                  <a:cubicBezTo>
                    <a:pt x="9724" y="0"/>
                    <a:pt x="9688" y="1"/>
                    <a:pt x="9653" y="2"/>
                  </a:cubicBezTo>
                  <a:cubicBezTo>
                    <a:pt x="8581" y="27"/>
                    <a:pt x="7570" y="462"/>
                    <a:pt x="6805" y="1225"/>
                  </a:cubicBezTo>
                  <a:cubicBezTo>
                    <a:pt x="6038" y="1989"/>
                    <a:pt x="5601" y="2999"/>
                    <a:pt x="5573" y="4070"/>
                  </a:cubicBezTo>
                  <a:cubicBezTo>
                    <a:pt x="5560" y="4582"/>
                    <a:pt x="5636" y="5080"/>
                    <a:pt x="5796" y="5547"/>
                  </a:cubicBezTo>
                  <a:cubicBezTo>
                    <a:pt x="4387" y="6030"/>
                    <a:pt x="3369" y="7368"/>
                    <a:pt x="3369" y="8939"/>
                  </a:cubicBezTo>
                  <a:cubicBezTo>
                    <a:pt x="3369" y="9213"/>
                    <a:pt x="3401" y="9482"/>
                    <a:pt x="3461" y="9746"/>
                  </a:cubicBezTo>
                  <a:lnTo>
                    <a:pt x="2991" y="9746"/>
                  </a:lnTo>
                  <a:cubicBezTo>
                    <a:pt x="1342" y="9746"/>
                    <a:pt x="0" y="11088"/>
                    <a:pt x="0" y="12739"/>
                  </a:cubicBezTo>
                  <a:cubicBezTo>
                    <a:pt x="0" y="14387"/>
                    <a:pt x="1342" y="15730"/>
                    <a:pt x="2991" y="15730"/>
                  </a:cubicBezTo>
                  <a:lnTo>
                    <a:pt x="5263" y="15730"/>
                  </a:lnTo>
                  <a:cubicBezTo>
                    <a:pt x="5421" y="15730"/>
                    <a:pt x="5548" y="15602"/>
                    <a:pt x="5548" y="15443"/>
                  </a:cubicBezTo>
                  <a:cubicBezTo>
                    <a:pt x="5548" y="15286"/>
                    <a:pt x="5421" y="15158"/>
                    <a:pt x="5263" y="15158"/>
                  </a:cubicBezTo>
                  <a:lnTo>
                    <a:pt x="2991" y="15158"/>
                  </a:lnTo>
                  <a:cubicBezTo>
                    <a:pt x="1658" y="15158"/>
                    <a:pt x="572" y="14072"/>
                    <a:pt x="572" y="12739"/>
                  </a:cubicBezTo>
                  <a:cubicBezTo>
                    <a:pt x="572" y="11403"/>
                    <a:pt x="1658" y="10318"/>
                    <a:pt x="2991" y="10318"/>
                  </a:cubicBezTo>
                  <a:lnTo>
                    <a:pt x="3841" y="10318"/>
                  </a:lnTo>
                  <a:cubicBezTo>
                    <a:pt x="3934" y="10318"/>
                    <a:pt x="4021" y="10273"/>
                    <a:pt x="4074" y="10197"/>
                  </a:cubicBezTo>
                  <a:cubicBezTo>
                    <a:pt x="4129" y="10123"/>
                    <a:pt x="4142" y="10025"/>
                    <a:pt x="4111" y="9938"/>
                  </a:cubicBezTo>
                  <a:cubicBezTo>
                    <a:pt x="3998" y="9617"/>
                    <a:pt x="3941" y="9280"/>
                    <a:pt x="3941" y="8939"/>
                  </a:cubicBezTo>
                  <a:cubicBezTo>
                    <a:pt x="3941" y="7604"/>
                    <a:pt x="4815" y="6470"/>
                    <a:pt x="6020" y="6076"/>
                  </a:cubicBezTo>
                  <a:cubicBezTo>
                    <a:pt x="6219" y="6468"/>
                    <a:pt x="6482" y="6831"/>
                    <a:pt x="6806" y="7152"/>
                  </a:cubicBezTo>
                  <a:cubicBezTo>
                    <a:pt x="7230" y="7574"/>
                    <a:pt x="7571" y="8091"/>
                    <a:pt x="7803" y="8660"/>
                  </a:cubicBezTo>
                  <a:cubicBezTo>
                    <a:pt x="7530" y="8835"/>
                    <a:pt x="7349" y="9140"/>
                    <a:pt x="7349" y="9487"/>
                  </a:cubicBezTo>
                  <a:cubicBezTo>
                    <a:pt x="7349" y="9759"/>
                    <a:pt x="7459" y="10005"/>
                    <a:pt x="7638" y="10184"/>
                  </a:cubicBezTo>
                  <a:cubicBezTo>
                    <a:pt x="7459" y="10362"/>
                    <a:pt x="7349" y="10608"/>
                    <a:pt x="7349" y="10881"/>
                  </a:cubicBezTo>
                  <a:cubicBezTo>
                    <a:pt x="7349" y="11395"/>
                    <a:pt x="7747" y="11819"/>
                    <a:pt x="8253" y="11859"/>
                  </a:cubicBezTo>
                  <a:lnTo>
                    <a:pt x="8358" y="12346"/>
                  </a:lnTo>
                  <a:cubicBezTo>
                    <a:pt x="8499" y="13004"/>
                    <a:pt x="9090" y="13481"/>
                    <a:pt x="9761" y="13481"/>
                  </a:cubicBezTo>
                  <a:cubicBezTo>
                    <a:pt x="10049" y="13481"/>
                    <a:pt x="10323" y="13393"/>
                    <a:pt x="10551" y="13241"/>
                  </a:cubicBezTo>
                  <a:cubicBezTo>
                    <a:pt x="11012" y="13872"/>
                    <a:pt x="11756" y="14281"/>
                    <a:pt x="12594" y="14281"/>
                  </a:cubicBezTo>
                  <a:cubicBezTo>
                    <a:pt x="13724" y="14281"/>
                    <a:pt x="14727" y="13521"/>
                    <a:pt x="15029" y="12432"/>
                  </a:cubicBezTo>
                  <a:cubicBezTo>
                    <a:pt x="15072" y="12280"/>
                    <a:pt x="14983" y="12123"/>
                    <a:pt x="14831" y="12081"/>
                  </a:cubicBezTo>
                  <a:cubicBezTo>
                    <a:pt x="14805" y="12074"/>
                    <a:pt x="14779" y="12070"/>
                    <a:pt x="14754" y="12070"/>
                  </a:cubicBezTo>
                  <a:cubicBezTo>
                    <a:pt x="14629" y="12070"/>
                    <a:pt x="14515" y="12153"/>
                    <a:pt x="14479" y="12279"/>
                  </a:cubicBezTo>
                  <a:cubicBezTo>
                    <a:pt x="14244" y="13121"/>
                    <a:pt x="13469" y="13710"/>
                    <a:pt x="12594" y="13710"/>
                  </a:cubicBezTo>
                  <a:cubicBezTo>
                    <a:pt x="11513" y="13710"/>
                    <a:pt x="10635" y="12832"/>
                    <a:pt x="10635" y="11751"/>
                  </a:cubicBezTo>
                  <a:cubicBezTo>
                    <a:pt x="10635" y="10673"/>
                    <a:pt x="11513" y="9795"/>
                    <a:pt x="12594" y="9795"/>
                  </a:cubicBezTo>
                  <a:cubicBezTo>
                    <a:pt x="13429" y="9795"/>
                    <a:pt x="14172" y="10325"/>
                    <a:pt x="14445" y="11114"/>
                  </a:cubicBezTo>
                  <a:cubicBezTo>
                    <a:pt x="14485" y="11233"/>
                    <a:pt x="14596" y="11307"/>
                    <a:pt x="14714" y="11307"/>
                  </a:cubicBezTo>
                  <a:cubicBezTo>
                    <a:pt x="14745" y="11307"/>
                    <a:pt x="14777" y="11302"/>
                    <a:pt x="14808" y="11292"/>
                  </a:cubicBezTo>
                  <a:cubicBezTo>
                    <a:pt x="14957" y="11240"/>
                    <a:pt x="15036" y="11078"/>
                    <a:pt x="14985" y="10929"/>
                  </a:cubicBezTo>
                  <a:cubicBezTo>
                    <a:pt x="14634" y="9908"/>
                    <a:pt x="13672" y="9223"/>
                    <a:pt x="12594" y="9223"/>
                  </a:cubicBezTo>
                  <a:cubicBezTo>
                    <a:pt x="12437" y="9223"/>
                    <a:pt x="12286" y="9237"/>
                    <a:pt x="12138" y="9265"/>
                  </a:cubicBezTo>
                  <a:cubicBezTo>
                    <a:pt x="12079" y="9011"/>
                    <a:pt x="11922" y="8795"/>
                    <a:pt x="11708" y="8659"/>
                  </a:cubicBezTo>
                  <a:cubicBezTo>
                    <a:pt x="11936" y="8103"/>
                    <a:pt x="12286" y="7577"/>
                    <a:pt x="12730" y="7129"/>
                  </a:cubicBezTo>
                  <a:cubicBezTo>
                    <a:pt x="13238" y="6616"/>
                    <a:pt x="13598" y="5994"/>
                    <a:pt x="13787" y="5316"/>
                  </a:cubicBezTo>
                  <a:cubicBezTo>
                    <a:pt x="14856" y="5975"/>
                    <a:pt x="15570" y="7156"/>
                    <a:pt x="15570" y="8501"/>
                  </a:cubicBezTo>
                  <a:cubicBezTo>
                    <a:pt x="15570" y="8992"/>
                    <a:pt x="15477" y="9471"/>
                    <a:pt x="15290" y="9924"/>
                  </a:cubicBezTo>
                  <a:cubicBezTo>
                    <a:pt x="15254" y="10011"/>
                    <a:pt x="15264" y="10111"/>
                    <a:pt x="15317" y="10191"/>
                  </a:cubicBezTo>
                  <a:cubicBezTo>
                    <a:pt x="15370" y="10270"/>
                    <a:pt x="15459" y="10318"/>
                    <a:pt x="15555" y="10318"/>
                  </a:cubicBezTo>
                  <a:lnTo>
                    <a:pt x="16520" y="10318"/>
                  </a:lnTo>
                  <a:cubicBezTo>
                    <a:pt x="17855" y="10318"/>
                    <a:pt x="18940" y="11403"/>
                    <a:pt x="18940" y="12739"/>
                  </a:cubicBezTo>
                  <a:cubicBezTo>
                    <a:pt x="18940" y="14072"/>
                    <a:pt x="17855" y="15158"/>
                    <a:pt x="16520" y="15158"/>
                  </a:cubicBezTo>
                  <a:lnTo>
                    <a:pt x="6597" y="15158"/>
                  </a:lnTo>
                  <a:cubicBezTo>
                    <a:pt x="6439" y="15158"/>
                    <a:pt x="6310" y="15286"/>
                    <a:pt x="6310" y="15443"/>
                  </a:cubicBezTo>
                  <a:cubicBezTo>
                    <a:pt x="6310" y="15602"/>
                    <a:pt x="6439" y="15730"/>
                    <a:pt x="6597" y="15730"/>
                  </a:cubicBezTo>
                  <a:lnTo>
                    <a:pt x="16520" y="15730"/>
                  </a:lnTo>
                  <a:cubicBezTo>
                    <a:pt x="18171" y="15730"/>
                    <a:pt x="19511" y="14387"/>
                    <a:pt x="19511" y="12739"/>
                  </a:cubicBezTo>
                  <a:cubicBezTo>
                    <a:pt x="19511" y="11088"/>
                    <a:pt x="18171" y="9746"/>
                    <a:pt x="16520" y="9746"/>
                  </a:cubicBezTo>
                  <a:lnTo>
                    <a:pt x="15960" y="9746"/>
                  </a:lnTo>
                  <a:cubicBezTo>
                    <a:pt x="16082" y="9343"/>
                    <a:pt x="16142" y="8927"/>
                    <a:pt x="16142" y="8501"/>
                  </a:cubicBezTo>
                  <a:cubicBezTo>
                    <a:pt x="16142" y="6877"/>
                    <a:pt x="15238" y="5458"/>
                    <a:pt x="13906" y="4725"/>
                  </a:cubicBezTo>
                  <a:cubicBezTo>
                    <a:pt x="13929" y="4547"/>
                    <a:pt x="13942" y="4367"/>
                    <a:pt x="13942" y="4185"/>
                  </a:cubicBezTo>
                  <a:cubicBezTo>
                    <a:pt x="13942" y="3341"/>
                    <a:pt x="13691" y="2529"/>
                    <a:pt x="13218" y="1834"/>
                  </a:cubicBezTo>
                  <a:cubicBezTo>
                    <a:pt x="13163" y="1752"/>
                    <a:pt x="13073" y="1708"/>
                    <a:pt x="12982" y="1708"/>
                  </a:cubicBezTo>
                  <a:cubicBezTo>
                    <a:pt x="12927" y="1708"/>
                    <a:pt x="12871" y="1724"/>
                    <a:pt x="12821" y="1758"/>
                  </a:cubicBezTo>
                  <a:cubicBezTo>
                    <a:pt x="12691" y="1847"/>
                    <a:pt x="12657" y="2024"/>
                    <a:pt x="12745" y="2155"/>
                  </a:cubicBezTo>
                  <a:cubicBezTo>
                    <a:pt x="13154" y="2755"/>
                    <a:pt x="13369" y="3457"/>
                    <a:pt x="13369" y="4185"/>
                  </a:cubicBezTo>
                  <a:cubicBezTo>
                    <a:pt x="13369" y="5143"/>
                    <a:pt x="12998" y="6046"/>
                    <a:pt x="12324" y="6726"/>
                  </a:cubicBezTo>
                  <a:cubicBezTo>
                    <a:pt x="11810" y="7245"/>
                    <a:pt x="11409" y="7856"/>
                    <a:pt x="11154" y="8505"/>
                  </a:cubicBezTo>
                  <a:lnTo>
                    <a:pt x="10042" y="8505"/>
                  </a:lnTo>
                  <a:lnTo>
                    <a:pt x="10042" y="6715"/>
                  </a:lnTo>
                  <a:cubicBezTo>
                    <a:pt x="11312" y="6573"/>
                    <a:pt x="12303" y="5493"/>
                    <a:pt x="12303" y="4185"/>
                  </a:cubicBezTo>
                  <a:cubicBezTo>
                    <a:pt x="12303" y="2781"/>
                    <a:pt x="11160" y="1639"/>
                    <a:pt x="9756" y="1639"/>
                  </a:cubicBezTo>
                  <a:cubicBezTo>
                    <a:pt x="8352" y="1639"/>
                    <a:pt x="7210" y="2781"/>
                    <a:pt x="7210" y="4185"/>
                  </a:cubicBezTo>
                  <a:cubicBezTo>
                    <a:pt x="7210" y="5493"/>
                    <a:pt x="8200" y="6573"/>
                    <a:pt x="9471" y="6715"/>
                  </a:cubicBezTo>
                  <a:lnTo>
                    <a:pt x="9471" y="8505"/>
                  </a:lnTo>
                  <a:lnTo>
                    <a:pt x="8358" y="8505"/>
                  </a:lnTo>
                  <a:cubicBezTo>
                    <a:pt x="8095" y="7841"/>
                    <a:pt x="7703" y="7238"/>
                    <a:pt x="7209" y="6746"/>
                  </a:cubicBezTo>
                  <a:cubicBezTo>
                    <a:pt x="6495" y="6037"/>
                    <a:pt x="6117" y="5092"/>
                    <a:pt x="6144" y="4086"/>
                  </a:cubicBezTo>
                  <a:cubicBezTo>
                    <a:pt x="6169" y="3162"/>
                    <a:pt x="6547" y="2289"/>
                    <a:pt x="7207" y="1631"/>
                  </a:cubicBezTo>
                  <a:cubicBezTo>
                    <a:pt x="7869" y="970"/>
                    <a:pt x="8742" y="595"/>
                    <a:pt x="9666" y="573"/>
                  </a:cubicBezTo>
                  <a:cubicBezTo>
                    <a:pt x="9697" y="573"/>
                    <a:pt x="9728" y="572"/>
                    <a:pt x="9759" y="572"/>
                  </a:cubicBezTo>
                  <a:cubicBezTo>
                    <a:pt x="10531" y="572"/>
                    <a:pt x="11264" y="811"/>
                    <a:pt x="11886" y="1265"/>
                  </a:cubicBezTo>
                  <a:cubicBezTo>
                    <a:pt x="11937" y="1302"/>
                    <a:pt x="11996" y="1320"/>
                    <a:pt x="12055" y="1320"/>
                  </a:cubicBezTo>
                  <a:cubicBezTo>
                    <a:pt x="12143" y="1320"/>
                    <a:pt x="12230" y="1280"/>
                    <a:pt x="12286" y="1204"/>
                  </a:cubicBezTo>
                  <a:cubicBezTo>
                    <a:pt x="12379" y="1076"/>
                    <a:pt x="12350" y="897"/>
                    <a:pt x="12223" y="804"/>
                  </a:cubicBezTo>
                  <a:cubicBezTo>
                    <a:pt x="11502" y="278"/>
                    <a:pt x="10651" y="0"/>
                    <a:pt x="9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7"/>
            <p:cNvSpPr/>
            <p:nvPr/>
          </p:nvSpPr>
          <p:spPr>
            <a:xfrm>
              <a:off x="3488250" y="1853800"/>
              <a:ext cx="66425" cy="43225"/>
            </a:xfrm>
            <a:custGeom>
              <a:rect b="b" l="l" r="r" t="t"/>
              <a:pathLst>
                <a:path extrusionOk="0" h="1729" w="2657">
                  <a:moveTo>
                    <a:pt x="2343" y="0"/>
                  </a:moveTo>
                  <a:cubicBezTo>
                    <a:pt x="2270" y="0"/>
                    <a:pt x="2197" y="28"/>
                    <a:pt x="2141" y="84"/>
                  </a:cubicBezTo>
                  <a:lnTo>
                    <a:pt x="1185" y="1038"/>
                  </a:lnTo>
                  <a:lnTo>
                    <a:pt x="516" y="369"/>
                  </a:lnTo>
                  <a:cubicBezTo>
                    <a:pt x="461" y="313"/>
                    <a:pt x="387" y="285"/>
                    <a:pt x="314" y="285"/>
                  </a:cubicBezTo>
                  <a:cubicBezTo>
                    <a:pt x="241" y="285"/>
                    <a:pt x="168" y="313"/>
                    <a:pt x="112" y="369"/>
                  </a:cubicBezTo>
                  <a:cubicBezTo>
                    <a:pt x="1" y="481"/>
                    <a:pt x="1" y="661"/>
                    <a:pt x="112" y="773"/>
                  </a:cubicBezTo>
                  <a:lnTo>
                    <a:pt x="983" y="1644"/>
                  </a:lnTo>
                  <a:cubicBezTo>
                    <a:pt x="1038" y="1699"/>
                    <a:pt x="1109" y="1729"/>
                    <a:pt x="1185" y="1729"/>
                  </a:cubicBezTo>
                  <a:cubicBezTo>
                    <a:pt x="1261" y="1729"/>
                    <a:pt x="1334" y="1699"/>
                    <a:pt x="1387" y="1644"/>
                  </a:cubicBezTo>
                  <a:lnTo>
                    <a:pt x="2545" y="488"/>
                  </a:lnTo>
                  <a:cubicBezTo>
                    <a:pt x="2657" y="376"/>
                    <a:pt x="2657" y="196"/>
                    <a:pt x="2545" y="84"/>
                  </a:cubicBezTo>
                  <a:cubicBezTo>
                    <a:pt x="2489" y="28"/>
                    <a:pt x="2416" y="0"/>
                    <a:pt x="2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37"/>
          <p:cNvGrpSpPr/>
          <p:nvPr/>
        </p:nvGrpSpPr>
        <p:grpSpPr>
          <a:xfrm>
            <a:off x="1743733" y="1719709"/>
            <a:ext cx="483519" cy="383718"/>
            <a:chOff x="2390750" y="1555025"/>
            <a:chExt cx="474550" cy="376600"/>
          </a:xfrm>
        </p:grpSpPr>
        <p:sp>
          <p:nvSpPr>
            <p:cNvPr id="483" name="Google Shape;483;p37"/>
            <p:cNvSpPr/>
            <p:nvPr/>
          </p:nvSpPr>
          <p:spPr>
            <a:xfrm>
              <a:off x="2390750" y="1555025"/>
              <a:ext cx="474550" cy="376600"/>
            </a:xfrm>
            <a:custGeom>
              <a:rect b="b" l="l" r="r" t="t"/>
              <a:pathLst>
                <a:path extrusionOk="0" h="15064" w="18982">
                  <a:moveTo>
                    <a:pt x="8263" y="557"/>
                  </a:moveTo>
                  <a:lnTo>
                    <a:pt x="8263" y="2761"/>
                  </a:lnTo>
                  <a:lnTo>
                    <a:pt x="1589" y="2761"/>
                  </a:lnTo>
                  <a:lnTo>
                    <a:pt x="1589" y="557"/>
                  </a:lnTo>
                  <a:close/>
                  <a:moveTo>
                    <a:pt x="10439" y="949"/>
                  </a:moveTo>
                  <a:cubicBezTo>
                    <a:pt x="12642" y="949"/>
                    <a:pt x="14434" y="2741"/>
                    <a:pt x="14434" y="4944"/>
                  </a:cubicBezTo>
                  <a:cubicBezTo>
                    <a:pt x="14434" y="7146"/>
                    <a:pt x="12642" y="8939"/>
                    <a:pt x="10439" y="8939"/>
                  </a:cubicBezTo>
                  <a:cubicBezTo>
                    <a:pt x="8236" y="8939"/>
                    <a:pt x="6444" y="7146"/>
                    <a:pt x="6444" y="4944"/>
                  </a:cubicBezTo>
                  <a:cubicBezTo>
                    <a:pt x="6444" y="4365"/>
                    <a:pt x="6567" y="3814"/>
                    <a:pt x="6790" y="3317"/>
                  </a:cubicBezTo>
                  <a:lnTo>
                    <a:pt x="7429" y="3317"/>
                  </a:lnTo>
                  <a:cubicBezTo>
                    <a:pt x="7167" y="3801"/>
                    <a:pt x="7017" y="4355"/>
                    <a:pt x="7017" y="4944"/>
                  </a:cubicBezTo>
                  <a:cubicBezTo>
                    <a:pt x="7017" y="6831"/>
                    <a:pt x="8552" y="8365"/>
                    <a:pt x="10439" y="8365"/>
                  </a:cubicBezTo>
                  <a:cubicBezTo>
                    <a:pt x="12061" y="8365"/>
                    <a:pt x="13472" y="7212"/>
                    <a:pt x="13793" y="5622"/>
                  </a:cubicBezTo>
                  <a:cubicBezTo>
                    <a:pt x="13823" y="5471"/>
                    <a:pt x="13725" y="5325"/>
                    <a:pt x="13575" y="5295"/>
                  </a:cubicBezTo>
                  <a:cubicBezTo>
                    <a:pt x="13556" y="5291"/>
                    <a:pt x="13537" y="5289"/>
                    <a:pt x="13518" y="5289"/>
                  </a:cubicBezTo>
                  <a:cubicBezTo>
                    <a:pt x="13389" y="5289"/>
                    <a:pt x="13274" y="5380"/>
                    <a:pt x="13247" y="5511"/>
                  </a:cubicBezTo>
                  <a:cubicBezTo>
                    <a:pt x="12979" y="6843"/>
                    <a:pt x="11797" y="7809"/>
                    <a:pt x="10439" y="7809"/>
                  </a:cubicBezTo>
                  <a:cubicBezTo>
                    <a:pt x="8859" y="7809"/>
                    <a:pt x="7573" y="6524"/>
                    <a:pt x="7573" y="4944"/>
                  </a:cubicBezTo>
                  <a:cubicBezTo>
                    <a:pt x="7573" y="4339"/>
                    <a:pt x="7762" y="3779"/>
                    <a:pt x="8083" y="3317"/>
                  </a:cubicBezTo>
                  <a:lnTo>
                    <a:pt x="8429" y="3317"/>
                  </a:lnTo>
                  <a:cubicBezTo>
                    <a:pt x="8644" y="3317"/>
                    <a:pt x="8819" y="3143"/>
                    <a:pt x="8819" y="2928"/>
                  </a:cubicBezTo>
                  <a:lnTo>
                    <a:pt x="8819" y="2583"/>
                  </a:lnTo>
                  <a:cubicBezTo>
                    <a:pt x="9280" y="2265"/>
                    <a:pt x="9837" y="2077"/>
                    <a:pt x="10439" y="2077"/>
                  </a:cubicBezTo>
                  <a:cubicBezTo>
                    <a:pt x="11774" y="2077"/>
                    <a:pt x="12952" y="3024"/>
                    <a:pt x="13237" y="4329"/>
                  </a:cubicBezTo>
                  <a:cubicBezTo>
                    <a:pt x="13265" y="4459"/>
                    <a:pt x="13381" y="4548"/>
                    <a:pt x="13509" y="4548"/>
                  </a:cubicBezTo>
                  <a:cubicBezTo>
                    <a:pt x="13528" y="4548"/>
                    <a:pt x="13548" y="4546"/>
                    <a:pt x="13568" y="4541"/>
                  </a:cubicBezTo>
                  <a:cubicBezTo>
                    <a:pt x="13718" y="4508"/>
                    <a:pt x="13813" y="4359"/>
                    <a:pt x="13780" y="4209"/>
                  </a:cubicBezTo>
                  <a:cubicBezTo>
                    <a:pt x="13616" y="3460"/>
                    <a:pt x="13195" y="2778"/>
                    <a:pt x="12597" y="2289"/>
                  </a:cubicBezTo>
                  <a:cubicBezTo>
                    <a:pt x="11989" y="1795"/>
                    <a:pt x="11223" y="1522"/>
                    <a:pt x="10439" y="1522"/>
                  </a:cubicBezTo>
                  <a:cubicBezTo>
                    <a:pt x="9853" y="1522"/>
                    <a:pt x="9302" y="1671"/>
                    <a:pt x="8819" y="1931"/>
                  </a:cubicBezTo>
                  <a:lnTo>
                    <a:pt x="8819" y="1292"/>
                  </a:lnTo>
                  <a:cubicBezTo>
                    <a:pt x="9315" y="1072"/>
                    <a:pt x="9862" y="949"/>
                    <a:pt x="10439" y="949"/>
                  </a:cubicBezTo>
                  <a:close/>
                  <a:moveTo>
                    <a:pt x="13880" y="7919"/>
                  </a:moveTo>
                  <a:lnTo>
                    <a:pt x="14728" y="8766"/>
                  </a:lnTo>
                  <a:lnTo>
                    <a:pt x="14261" y="9232"/>
                  </a:lnTo>
                  <a:lnTo>
                    <a:pt x="13414" y="8385"/>
                  </a:lnTo>
                  <a:cubicBezTo>
                    <a:pt x="13581" y="8242"/>
                    <a:pt x="13737" y="8086"/>
                    <a:pt x="13880" y="7919"/>
                  </a:cubicBezTo>
                  <a:close/>
                  <a:moveTo>
                    <a:pt x="2623" y="5296"/>
                  </a:moveTo>
                  <a:lnTo>
                    <a:pt x="2623" y="14508"/>
                  </a:lnTo>
                  <a:lnTo>
                    <a:pt x="1589" y="14508"/>
                  </a:lnTo>
                  <a:lnTo>
                    <a:pt x="1589" y="5296"/>
                  </a:lnTo>
                  <a:close/>
                  <a:moveTo>
                    <a:pt x="8157" y="10385"/>
                  </a:moveTo>
                  <a:lnTo>
                    <a:pt x="8157" y="14508"/>
                  </a:lnTo>
                  <a:lnTo>
                    <a:pt x="7123" y="14508"/>
                  </a:lnTo>
                  <a:lnTo>
                    <a:pt x="7123" y="10385"/>
                  </a:lnTo>
                  <a:close/>
                  <a:moveTo>
                    <a:pt x="9889" y="9462"/>
                  </a:moveTo>
                  <a:cubicBezTo>
                    <a:pt x="10069" y="9484"/>
                    <a:pt x="10253" y="9495"/>
                    <a:pt x="10439" y="9495"/>
                  </a:cubicBezTo>
                  <a:cubicBezTo>
                    <a:pt x="10602" y="9495"/>
                    <a:pt x="10764" y="9485"/>
                    <a:pt x="10923" y="9469"/>
                  </a:cubicBezTo>
                  <a:lnTo>
                    <a:pt x="10923" y="14508"/>
                  </a:lnTo>
                  <a:lnTo>
                    <a:pt x="9889" y="14508"/>
                  </a:lnTo>
                  <a:lnTo>
                    <a:pt x="9889" y="9462"/>
                  </a:lnTo>
                  <a:close/>
                  <a:moveTo>
                    <a:pt x="1423" y="0"/>
                  </a:moveTo>
                  <a:cubicBezTo>
                    <a:pt x="1208" y="0"/>
                    <a:pt x="1033" y="175"/>
                    <a:pt x="1033" y="390"/>
                  </a:cubicBezTo>
                  <a:lnTo>
                    <a:pt x="1033" y="2928"/>
                  </a:lnTo>
                  <a:cubicBezTo>
                    <a:pt x="1033" y="3143"/>
                    <a:pt x="1208" y="3317"/>
                    <a:pt x="1423" y="3317"/>
                  </a:cubicBezTo>
                  <a:lnTo>
                    <a:pt x="6189" y="3317"/>
                  </a:lnTo>
                  <a:cubicBezTo>
                    <a:pt x="5994" y="3822"/>
                    <a:pt x="5888" y="4371"/>
                    <a:pt x="5888" y="4944"/>
                  </a:cubicBezTo>
                  <a:cubicBezTo>
                    <a:pt x="5888" y="7071"/>
                    <a:pt x="7356" y="8863"/>
                    <a:pt x="9333" y="9359"/>
                  </a:cubicBezTo>
                  <a:lnTo>
                    <a:pt x="9333" y="14508"/>
                  </a:lnTo>
                  <a:lnTo>
                    <a:pt x="8713" y="14508"/>
                  </a:lnTo>
                  <a:lnTo>
                    <a:pt x="8713" y="10242"/>
                  </a:lnTo>
                  <a:cubicBezTo>
                    <a:pt x="8713" y="10014"/>
                    <a:pt x="8527" y="9829"/>
                    <a:pt x="8300" y="9829"/>
                  </a:cubicBezTo>
                  <a:lnTo>
                    <a:pt x="6979" y="9829"/>
                  </a:lnTo>
                  <a:cubicBezTo>
                    <a:pt x="6752" y="9829"/>
                    <a:pt x="6567" y="10014"/>
                    <a:pt x="6567" y="10242"/>
                  </a:cubicBezTo>
                  <a:lnTo>
                    <a:pt x="6567" y="14508"/>
                  </a:lnTo>
                  <a:lnTo>
                    <a:pt x="5945" y="14508"/>
                  </a:lnTo>
                  <a:lnTo>
                    <a:pt x="5945" y="12426"/>
                  </a:lnTo>
                  <a:cubicBezTo>
                    <a:pt x="5945" y="12273"/>
                    <a:pt x="5821" y="12148"/>
                    <a:pt x="5667" y="12148"/>
                  </a:cubicBezTo>
                  <a:cubicBezTo>
                    <a:pt x="5514" y="12148"/>
                    <a:pt x="5389" y="12273"/>
                    <a:pt x="5389" y="12426"/>
                  </a:cubicBezTo>
                  <a:lnTo>
                    <a:pt x="5389" y="14508"/>
                  </a:lnTo>
                  <a:lnTo>
                    <a:pt x="4355" y="14508"/>
                  </a:lnTo>
                  <a:lnTo>
                    <a:pt x="4355" y="7997"/>
                  </a:lnTo>
                  <a:lnTo>
                    <a:pt x="5389" y="7997"/>
                  </a:lnTo>
                  <a:lnTo>
                    <a:pt x="5389" y="11128"/>
                  </a:lnTo>
                  <a:cubicBezTo>
                    <a:pt x="5389" y="11282"/>
                    <a:pt x="5514" y="11406"/>
                    <a:pt x="5667" y="11406"/>
                  </a:cubicBezTo>
                  <a:cubicBezTo>
                    <a:pt x="5821" y="11406"/>
                    <a:pt x="5945" y="11282"/>
                    <a:pt x="5945" y="11128"/>
                  </a:cubicBezTo>
                  <a:lnTo>
                    <a:pt x="5945" y="7853"/>
                  </a:lnTo>
                  <a:cubicBezTo>
                    <a:pt x="5945" y="7626"/>
                    <a:pt x="5760" y="7439"/>
                    <a:pt x="5533" y="7439"/>
                  </a:cubicBezTo>
                  <a:lnTo>
                    <a:pt x="4213" y="7439"/>
                  </a:lnTo>
                  <a:cubicBezTo>
                    <a:pt x="3985" y="7439"/>
                    <a:pt x="3799" y="7626"/>
                    <a:pt x="3799" y="7853"/>
                  </a:cubicBezTo>
                  <a:lnTo>
                    <a:pt x="3799" y="14508"/>
                  </a:lnTo>
                  <a:lnTo>
                    <a:pt x="3179" y="14508"/>
                  </a:lnTo>
                  <a:lnTo>
                    <a:pt x="3179" y="5153"/>
                  </a:lnTo>
                  <a:cubicBezTo>
                    <a:pt x="3179" y="4925"/>
                    <a:pt x="2994" y="4741"/>
                    <a:pt x="2766" y="4741"/>
                  </a:cubicBezTo>
                  <a:lnTo>
                    <a:pt x="1446" y="4741"/>
                  </a:lnTo>
                  <a:cubicBezTo>
                    <a:pt x="1218" y="4741"/>
                    <a:pt x="1033" y="4925"/>
                    <a:pt x="1033" y="5153"/>
                  </a:cubicBezTo>
                  <a:lnTo>
                    <a:pt x="1033" y="14508"/>
                  </a:lnTo>
                  <a:lnTo>
                    <a:pt x="278" y="14508"/>
                  </a:lnTo>
                  <a:cubicBezTo>
                    <a:pt x="123" y="14508"/>
                    <a:pt x="0" y="14631"/>
                    <a:pt x="0" y="14786"/>
                  </a:cubicBezTo>
                  <a:cubicBezTo>
                    <a:pt x="0" y="14939"/>
                    <a:pt x="123" y="15063"/>
                    <a:pt x="278" y="15063"/>
                  </a:cubicBezTo>
                  <a:lnTo>
                    <a:pt x="12234" y="15063"/>
                  </a:lnTo>
                  <a:cubicBezTo>
                    <a:pt x="12389" y="15063"/>
                    <a:pt x="12513" y="14939"/>
                    <a:pt x="12513" y="14786"/>
                  </a:cubicBezTo>
                  <a:cubicBezTo>
                    <a:pt x="12513" y="14631"/>
                    <a:pt x="12389" y="14508"/>
                    <a:pt x="12234" y="14508"/>
                  </a:cubicBezTo>
                  <a:lnTo>
                    <a:pt x="11479" y="14508"/>
                  </a:lnTo>
                  <a:lnTo>
                    <a:pt x="11479" y="9375"/>
                  </a:lnTo>
                  <a:cubicBezTo>
                    <a:pt x="12019" y="9247"/>
                    <a:pt x="12521" y="9025"/>
                    <a:pt x="12969" y="8726"/>
                  </a:cubicBezTo>
                  <a:lnTo>
                    <a:pt x="13874" y="9631"/>
                  </a:lnTo>
                  <a:cubicBezTo>
                    <a:pt x="13738" y="9827"/>
                    <a:pt x="13757" y="10098"/>
                    <a:pt x="13932" y="10273"/>
                  </a:cubicBezTo>
                  <a:lnTo>
                    <a:pt x="16877" y="13218"/>
                  </a:lnTo>
                  <a:cubicBezTo>
                    <a:pt x="17040" y="13380"/>
                    <a:pt x="17254" y="13462"/>
                    <a:pt x="17467" y="13462"/>
                  </a:cubicBezTo>
                  <a:cubicBezTo>
                    <a:pt x="17681" y="13462"/>
                    <a:pt x="17894" y="13380"/>
                    <a:pt x="18057" y="13218"/>
                  </a:cubicBezTo>
                  <a:lnTo>
                    <a:pt x="18738" y="12538"/>
                  </a:lnTo>
                  <a:cubicBezTo>
                    <a:pt x="18895" y="12380"/>
                    <a:pt x="18981" y="12171"/>
                    <a:pt x="18981" y="11948"/>
                  </a:cubicBezTo>
                  <a:cubicBezTo>
                    <a:pt x="18981" y="11726"/>
                    <a:pt x="18895" y="11515"/>
                    <a:pt x="18738" y="11359"/>
                  </a:cubicBezTo>
                  <a:lnTo>
                    <a:pt x="18239" y="10860"/>
                  </a:lnTo>
                  <a:cubicBezTo>
                    <a:pt x="18185" y="10806"/>
                    <a:pt x="18114" y="10779"/>
                    <a:pt x="18042" y="10779"/>
                  </a:cubicBezTo>
                  <a:cubicBezTo>
                    <a:pt x="17971" y="10779"/>
                    <a:pt x="17900" y="10806"/>
                    <a:pt x="17845" y="10860"/>
                  </a:cubicBezTo>
                  <a:cubicBezTo>
                    <a:pt x="17738" y="10969"/>
                    <a:pt x="17738" y="11144"/>
                    <a:pt x="17845" y="11253"/>
                  </a:cubicBezTo>
                  <a:lnTo>
                    <a:pt x="18344" y="11751"/>
                  </a:lnTo>
                  <a:cubicBezTo>
                    <a:pt x="18397" y="11804"/>
                    <a:pt x="18426" y="11873"/>
                    <a:pt x="18426" y="11948"/>
                  </a:cubicBezTo>
                  <a:cubicBezTo>
                    <a:pt x="18426" y="12022"/>
                    <a:pt x="18397" y="12092"/>
                    <a:pt x="18344" y="12144"/>
                  </a:cubicBezTo>
                  <a:lnTo>
                    <a:pt x="17663" y="12824"/>
                  </a:lnTo>
                  <a:cubicBezTo>
                    <a:pt x="17610" y="12879"/>
                    <a:pt x="17538" y="12906"/>
                    <a:pt x="17467" y="12906"/>
                  </a:cubicBezTo>
                  <a:cubicBezTo>
                    <a:pt x="17396" y="12906"/>
                    <a:pt x="17325" y="12879"/>
                    <a:pt x="17271" y="12824"/>
                  </a:cubicBezTo>
                  <a:lnTo>
                    <a:pt x="14363" y="9918"/>
                  </a:lnTo>
                  <a:lnTo>
                    <a:pt x="15436" y="8843"/>
                  </a:lnTo>
                  <a:lnTo>
                    <a:pt x="16929" y="10336"/>
                  </a:lnTo>
                  <a:cubicBezTo>
                    <a:pt x="16983" y="10390"/>
                    <a:pt x="17054" y="10418"/>
                    <a:pt x="17125" y="10418"/>
                  </a:cubicBezTo>
                  <a:cubicBezTo>
                    <a:pt x="17196" y="10418"/>
                    <a:pt x="17267" y="10390"/>
                    <a:pt x="17321" y="10336"/>
                  </a:cubicBezTo>
                  <a:cubicBezTo>
                    <a:pt x="17430" y="10227"/>
                    <a:pt x="17430" y="10051"/>
                    <a:pt x="17321" y="9942"/>
                  </a:cubicBezTo>
                  <a:lnTo>
                    <a:pt x="15791" y="8412"/>
                  </a:lnTo>
                  <a:cubicBezTo>
                    <a:pt x="15697" y="8318"/>
                    <a:pt x="15570" y="8266"/>
                    <a:pt x="15436" y="8266"/>
                  </a:cubicBezTo>
                  <a:cubicBezTo>
                    <a:pt x="15321" y="8266"/>
                    <a:pt x="15212" y="8305"/>
                    <a:pt x="15124" y="8375"/>
                  </a:cubicBezTo>
                  <a:lnTo>
                    <a:pt x="14221" y="7472"/>
                  </a:lnTo>
                  <a:cubicBezTo>
                    <a:pt x="14707" y="6749"/>
                    <a:pt x="14990" y="5879"/>
                    <a:pt x="14990" y="4944"/>
                  </a:cubicBezTo>
                  <a:cubicBezTo>
                    <a:pt x="14990" y="2434"/>
                    <a:pt x="12949" y="391"/>
                    <a:pt x="10439" y="391"/>
                  </a:cubicBezTo>
                  <a:cubicBezTo>
                    <a:pt x="9867" y="391"/>
                    <a:pt x="9322" y="497"/>
                    <a:pt x="8819" y="691"/>
                  </a:cubicBezTo>
                  <a:lnTo>
                    <a:pt x="8819" y="390"/>
                  </a:lnTo>
                  <a:cubicBezTo>
                    <a:pt x="8819" y="175"/>
                    <a:pt x="8644" y="0"/>
                    <a:pt x="8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7"/>
            <p:cNvSpPr/>
            <p:nvPr/>
          </p:nvSpPr>
          <p:spPr>
            <a:xfrm>
              <a:off x="2597500" y="1624400"/>
              <a:ext cx="108450" cy="108450"/>
            </a:xfrm>
            <a:custGeom>
              <a:rect b="b" l="l" r="r" t="t"/>
              <a:pathLst>
                <a:path extrusionOk="0" h="4338" w="4338">
                  <a:moveTo>
                    <a:pt x="2169" y="556"/>
                  </a:moveTo>
                  <a:cubicBezTo>
                    <a:pt x="2963" y="556"/>
                    <a:pt x="3625" y="1133"/>
                    <a:pt x="3758" y="1891"/>
                  </a:cubicBezTo>
                  <a:lnTo>
                    <a:pt x="2284" y="1891"/>
                  </a:lnTo>
                  <a:lnTo>
                    <a:pt x="1242" y="850"/>
                  </a:lnTo>
                  <a:cubicBezTo>
                    <a:pt x="1504" y="665"/>
                    <a:pt x="1824" y="556"/>
                    <a:pt x="2169" y="556"/>
                  </a:cubicBezTo>
                  <a:close/>
                  <a:moveTo>
                    <a:pt x="848" y="1244"/>
                  </a:moveTo>
                  <a:lnTo>
                    <a:pt x="1973" y="2365"/>
                  </a:lnTo>
                  <a:cubicBezTo>
                    <a:pt x="2024" y="2417"/>
                    <a:pt x="2095" y="2447"/>
                    <a:pt x="2169" y="2447"/>
                  </a:cubicBezTo>
                  <a:lnTo>
                    <a:pt x="3758" y="2447"/>
                  </a:lnTo>
                  <a:cubicBezTo>
                    <a:pt x="3625" y="3203"/>
                    <a:pt x="2963" y="3782"/>
                    <a:pt x="2169" y="3782"/>
                  </a:cubicBezTo>
                  <a:cubicBezTo>
                    <a:pt x="1279" y="3782"/>
                    <a:pt x="556" y="3059"/>
                    <a:pt x="556" y="2169"/>
                  </a:cubicBezTo>
                  <a:cubicBezTo>
                    <a:pt x="556" y="1824"/>
                    <a:pt x="665" y="1506"/>
                    <a:pt x="848" y="1244"/>
                  </a:cubicBezTo>
                  <a:close/>
                  <a:moveTo>
                    <a:pt x="2169" y="0"/>
                  </a:moveTo>
                  <a:cubicBezTo>
                    <a:pt x="973" y="0"/>
                    <a:pt x="0" y="973"/>
                    <a:pt x="0" y="2169"/>
                  </a:cubicBezTo>
                  <a:cubicBezTo>
                    <a:pt x="0" y="3365"/>
                    <a:pt x="973" y="4338"/>
                    <a:pt x="2169" y="4338"/>
                  </a:cubicBezTo>
                  <a:cubicBezTo>
                    <a:pt x="3365" y="4338"/>
                    <a:pt x="4338" y="3365"/>
                    <a:pt x="4338" y="2169"/>
                  </a:cubicBezTo>
                  <a:cubicBezTo>
                    <a:pt x="4338" y="973"/>
                    <a:pt x="3365" y="0"/>
                    <a:pt x="2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7"/>
            <p:cNvSpPr/>
            <p:nvPr/>
          </p:nvSpPr>
          <p:spPr>
            <a:xfrm>
              <a:off x="2447150" y="1589550"/>
              <a:ext cx="37025" cy="13925"/>
            </a:xfrm>
            <a:custGeom>
              <a:rect b="b" l="l" r="r" t="t"/>
              <a:pathLst>
                <a:path extrusionOk="0" h="557" w="1481">
                  <a:moveTo>
                    <a:pt x="278" y="0"/>
                  </a:moveTo>
                  <a:cubicBezTo>
                    <a:pt x="125" y="0"/>
                    <a:pt x="0" y="125"/>
                    <a:pt x="0" y="278"/>
                  </a:cubicBezTo>
                  <a:cubicBezTo>
                    <a:pt x="0" y="431"/>
                    <a:pt x="125" y="556"/>
                    <a:pt x="278" y="556"/>
                  </a:cubicBezTo>
                  <a:lnTo>
                    <a:pt x="1202" y="556"/>
                  </a:lnTo>
                  <a:cubicBezTo>
                    <a:pt x="1356" y="556"/>
                    <a:pt x="1480" y="431"/>
                    <a:pt x="1480" y="278"/>
                  </a:cubicBezTo>
                  <a:cubicBezTo>
                    <a:pt x="1480" y="125"/>
                    <a:pt x="1356" y="0"/>
                    <a:pt x="1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7"/>
            <p:cNvSpPr/>
            <p:nvPr/>
          </p:nvSpPr>
          <p:spPr>
            <a:xfrm>
              <a:off x="2491625" y="1589550"/>
              <a:ext cx="89025" cy="13925"/>
            </a:xfrm>
            <a:custGeom>
              <a:rect b="b" l="l" r="r" t="t"/>
              <a:pathLst>
                <a:path extrusionOk="0" h="557" w="3561">
                  <a:moveTo>
                    <a:pt x="278" y="0"/>
                  </a:moveTo>
                  <a:cubicBezTo>
                    <a:pt x="125" y="0"/>
                    <a:pt x="1" y="125"/>
                    <a:pt x="1" y="278"/>
                  </a:cubicBezTo>
                  <a:cubicBezTo>
                    <a:pt x="1" y="431"/>
                    <a:pt x="125" y="556"/>
                    <a:pt x="278" y="556"/>
                  </a:cubicBezTo>
                  <a:lnTo>
                    <a:pt x="3283" y="556"/>
                  </a:lnTo>
                  <a:cubicBezTo>
                    <a:pt x="3436" y="556"/>
                    <a:pt x="3560" y="431"/>
                    <a:pt x="3560" y="278"/>
                  </a:cubicBezTo>
                  <a:cubicBezTo>
                    <a:pt x="3560" y="125"/>
                    <a:pt x="3436" y="0"/>
                    <a:pt x="3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38"/>
          <p:cNvSpPr txBox="1"/>
          <p:nvPr>
            <p:ph idx="6" type="subTitle"/>
          </p:nvPr>
        </p:nvSpPr>
        <p:spPr>
          <a:xfrm>
            <a:off x="1613648" y="31924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492" name="Google Shape;492;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four columns if you want</a:t>
            </a:r>
            <a:endParaRPr/>
          </a:p>
        </p:txBody>
      </p:sp>
      <p:sp>
        <p:nvSpPr>
          <p:cNvPr id="493" name="Google Shape;493;p38"/>
          <p:cNvSpPr txBox="1"/>
          <p:nvPr>
            <p:ph idx="1" type="subTitle"/>
          </p:nvPr>
        </p:nvSpPr>
        <p:spPr>
          <a:xfrm>
            <a:off x="1613648" y="1825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494" name="Google Shape;494;p38"/>
          <p:cNvSpPr txBox="1"/>
          <p:nvPr>
            <p:ph idx="2" type="subTitle"/>
          </p:nvPr>
        </p:nvSpPr>
        <p:spPr>
          <a:xfrm>
            <a:off x="5393742" y="1825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 It has a toxic atmosphere</a:t>
            </a:r>
            <a:endParaRPr/>
          </a:p>
        </p:txBody>
      </p:sp>
      <p:sp>
        <p:nvSpPr>
          <p:cNvPr id="495" name="Google Shape;495;p38"/>
          <p:cNvSpPr txBox="1"/>
          <p:nvPr>
            <p:ph idx="3" type="subTitle"/>
          </p:nvPr>
        </p:nvSpPr>
        <p:spPr>
          <a:xfrm>
            <a:off x="1613648" y="34856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a Roman god</a:t>
            </a:r>
            <a:endParaRPr/>
          </a:p>
        </p:txBody>
      </p:sp>
      <p:sp>
        <p:nvSpPr>
          <p:cNvPr id="496" name="Google Shape;496;p38"/>
          <p:cNvSpPr txBox="1"/>
          <p:nvPr>
            <p:ph idx="4" type="subTitle"/>
          </p:nvPr>
        </p:nvSpPr>
        <p:spPr>
          <a:xfrm>
            <a:off x="5393742" y="34856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497" name="Google Shape;497;p38"/>
          <p:cNvSpPr txBox="1"/>
          <p:nvPr>
            <p:ph idx="5" type="subTitle"/>
          </p:nvPr>
        </p:nvSpPr>
        <p:spPr>
          <a:xfrm>
            <a:off x="1613648" y="15317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498" name="Google Shape;498;p38"/>
          <p:cNvSpPr txBox="1"/>
          <p:nvPr>
            <p:ph idx="7" type="subTitle"/>
          </p:nvPr>
        </p:nvSpPr>
        <p:spPr>
          <a:xfrm>
            <a:off x="5393715" y="15317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499" name="Google Shape;499;p38"/>
          <p:cNvSpPr txBox="1"/>
          <p:nvPr>
            <p:ph idx="8" type="subTitle"/>
          </p:nvPr>
        </p:nvSpPr>
        <p:spPr>
          <a:xfrm>
            <a:off x="5393715" y="31924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grpSp>
        <p:nvGrpSpPr>
          <p:cNvPr id="500" name="Google Shape;500;p38"/>
          <p:cNvGrpSpPr/>
          <p:nvPr/>
        </p:nvGrpSpPr>
        <p:grpSpPr>
          <a:xfrm>
            <a:off x="960216" y="1531742"/>
            <a:ext cx="541004" cy="538400"/>
            <a:chOff x="778575" y="2241100"/>
            <a:chExt cx="503775" cy="501350"/>
          </a:xfrm>
        </p:grpSpPr>
        <p:sp>
          <p:nvSpPr>
            <p:cNvPr id="501" name="Google Shape;501;p38"/>
            <p:cNvSpPr/>
            <p:nvPr/>
          </p:nvSpPr>
          <p:spPr>
            <a:xfrm>
              <a:off x="1174100" y="2345600"/>
              <a:ext cx="19150" cy="25750"/>
            </a:xfrm>
            <a:custGeom>
              <a:rect b="b" l="l" r="r" t="t"/>
              <a:pathLst>
                <a:path extrusionOk="0" h="1030" w="766">
                  <a:moveTo>
                    <a:pt x="332" y="0"/>
                  </a:moveTo>
                  <a:cubicBezTo>
                    <a:pt x="265" y="0"/>
                    <a:pt x="197" y="23"/>
                    <a:pt x="141" y="70"/>
                  </a:cubicBezTo>
                  <a:cubicBezTo>
                    <a:pt x="17" y="174"/>
                    <a:pt x="1" y="360"/>
                    <a:pt x="105" y="485"/>
                  </a:cubicBezTo>
                  <a:cubicBezTo>
                    <a:pt x="137" y="522"/>
                    <a:pt x="176" y="587"/>
                    <a:pt x="176" y="675"/>
                  </a:cubicBezTo>
                  <a:lnTo>
                    <a:pt x="176" y="734"/>
                  </a:lnTo>
                  <a:cubicBezTo>
                    <a:pt x="176" y="898"/>
                    <a:pt x="307" y="1029"/>
                    <a:pt x="471" y="1029"/>
                  </a:cubicBezTo>
                  <a:cubicBezTo>
                    <a:pt x="634" y="1029"/>
                    <a:pt x="766" y="898"/>
                    <a:pt x="766" y="734"/>
                  </a:cubicBezTo>
                  <a:lnTo>
                    <a:pt x="766" y="675"/>
                  </a:lnTo>
                  <a:cubicBezTo>
                    <a:pt x="766" y="466"/>
                    <a:pt x="691" y="264"/>
                    <a:pt x="558" y="105"/>
                  </a:cubicBezTo>
                  <a:cubicBezTo>
                    <a:pt x="500" y="36"/>
                    <a:pt x="416" y="0"/>
                    <a:pt x="3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8"/>
            <p:cNvSpPr/>
            <p:nvPr/>
          </p:nvSpPr>
          <p:spPr>
            <a:xfrm>
              <a:off x="1178475" y="2417550"/>
              <a:ext cx="14775" cy="26600"/>
            </a:xfrm>
            <a:custGeom>
              <a:rect b="b" l="l" r="r" t="t"/>
              <a:pathLst>
                <a:path extrusionOk="0" h="1064" w="591">
                  <a:moveTo>
                    <a:pt x="296" y="1"/>
                  </a:moveTo>
                  <a:cubicBezTo>
                    <a:pt x="132" y="1"/>
                    <a:pt x="1" y="134"/>
                    <a:pt x="1" y="296"/>
                  </a:cubicBezTo>
                  <a:lnTo>
                    <a:pt x="1" y="769"/>
                  </a:lnTo>
                  <a:cubicBezTo>
                    <a:pt x="1" y="932"/>
                    <a:pt x="132" y="1064"/>
                    <a:pt x="296" y="1064"/>
                  </a:cubicBezTo>
                  <a:cubicBezTo>
                    <a:pt x="459" y="1064"/>
                    <a:pt x="591" y="932"/>
                    <a:pt x="591" y="769"/>
                  </a:cubicBezTo>
                  <a:lnTo>
                    <a:pt x="591" y="296"/>
                  </a:lnTo>
                  <a:cubicBezTo>
                    <a:pt x="591" y="134"/>
                    <a:pt x="459" y="1"/>
                    <a:pt x="2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8"/>
            <p:cNvSpPr/>
            <p:nvPr/>
          </p:nvSpPr>
          <p:spPr>
            <a:xfrm>
              <a:off x="1178475" y="2381175"/>
              <a:ext cx="14775" cy="26600"/>
            </a:xfrm>
            <a:custGeom>
              <a:rect b="b" l="l" r="r" t="t"/>
              <a:pathLst>
                <a:path extrusionOk="0" h="1064" w="591">
                  <a:moveTo>
                    <a:pt x="296" y="0"/>
                  </a:moveTo>
                  <a:cubicBezTo>
                    <a:pt x="132" y="0"/>
                    <a:pt x="1" y="132"/>
                    <a:pt x="1" y="295"/>
                  </a:cubicBezTo>
                  <a:lnTo>
                    <a:pt x="1" y="768"/>
                  </a:lnTo>
                  <a:cubicBezTo>
                    <a:pt x="1" y="930"/>
                    <a:pt x="132" y="1063"/>
                    <a:pt x="296" y="1063"/>
                  </a:cubicBezTo>
                  <a:cubicBezTo>
                    <a:pt x="459" y="1063"/>
                    <a:pt x="591" y="930"/>
                    <a:pt x="591" y="768"/>
                  </a:cubicBezTo>
                  <a:lnTo>
                    <a:pt x="591" y="295"/>
                  </a:lnTo>
                  <a:cubicBezTo>
                    <a:pt x="591" y="132"/>
                    <a:pt x="459" y="0"/>
                    <a:pt x="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8"/>
            <p:cNvSpPr/>
            <p:nvPr/>
          </p:nvSpPr>
          <p:spPr>
            <a:xfrm>
              <a:off x="1046725" y="2695825"/>
              <a:ext cx="26550" cy="14775"/>
            </a:xfrm>
            <a:custGeom>
              <a:rect b="b" l="l" r="r" t="t"/>
              <a:pathLst>
                <a:path extrusionOk="0" h="591" w="1062">
                  <a:moveTo>
                    <a:pt x="295" y="1"/>
                  </a:moveTo>
                  <a:cubicBezTo>
                    <a:pt x="132" y="1"/>
                    <a:pt x="0" y="132"/>
                    <a:pt x="0" y="296"/>
                  </a:cubicBezTo>
                  <a:cubicBezTo>
                    <a:pt x="0" y="459"/>
                    <a:pt x="132" y="591"/>
                    <a:pt x="295" y="591"/>
                  </a:cubicBezTo>
                  <a:lnTo>
                    <a:pt x="767" y="591"/>
                  </a:lnTo>
                  <a:cubicBezTo>
                    <a:pt x="930" y="591"/>
                    <a:pt x="1062" y="459"/>
                    <a:pt x="1062" y="296"/>
                  </a:cubicBezTo>
                  <a:cubicBezTo>
                    <a:pt x="1062" y="132"/>
                    <a:pt x="930" y="1"/>
                    <a:pt x="7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8"/>
            <p:cNvSpPr/>
            <p:nvPr/>
          </p:nvSpPr>
          <p:spPr>
            <a:xfrm>
              <a:off x="1010300" y="2695825"/>
              <a:ext cx="26600" cy="14775"/>
            </a:xfrm>
            <a:custGeom>
              <a:rect b="b" l="l" r="r" t="t"/>
              <a:pathLst>
                <a:path extrusionOk="0" h="591" w="1064">
                  <a:moveTo>
                    <a:pt x="295" y="1"/>
                  </a:moveTo>
                  <a:cubicBezTo>
                    <a:pt x="132" y="1"/>
                    <a:pt x="0" y="132"/>
                    <a:pt x="0" y="296"/>
                  </a:cubicBezTo>
                  <a:cubicBezTo>
                    <a:pt x="0" y="459"/>
                    <a:pt x="132" y="591"/>
                    <a:pt x="295" y="591"/>
                  </a:cubicBezTo>
                  <a:lnTo>
                    <a:pt x="768" y="591"/>
                  </a:lnTo>
                  <a:cubicBezTo>
                    <a:pt x="931" y="591"/>
                    <a:pt x="1063" y="459"/>
                    <a:pt x="1063" y="296"/>
                  </a:cubicBezTo>
                  <a:cubicBezTo>
                    <a:pt x="1063" y="132"/>
                    <a:pt x="931" y="1"/>
                    <a:pt x="7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8"/>
            <p:cNvSpPr/>
            <p:nvPr/>
          </p:nvSpPr>
          <p:spPr>
            <a:xfrm>
              <a:off x="973900" y="2695825"/>
              <a:ext cx="26575" cy="14775"/>
            </a:xfrm>
            <a:custGeom>
              <a:rect b="b" l="l" r="r" t="t"/>
              <a:pathLst>
                <a:path extrusionOk="0" h="591" w="1063">
                  <a:moveTo>
                    <a:pt x="296" y="1"/>
                  </a:moveTo>
                  <a:cubicBezTo>
                    <a:pt x="133" y="1"/>
                    <a:pt x="1" y="132"/>
                    <a:pt x="1" y="296"/>
                  </a:cubicBezTo>
                  <a:cubicBezTo>
                    <a:pt x="1" y="459"/>
                    <a:pt x="133" y="591"/>
                    <a:pt x="296" y="591"/>
                  </a:cubicBezTo>
                  <a:lnTo>
                    <a:pt x="767" y="591"/>
                  </a:lnTo>
                  <a:cubicBezTo>
                    <a:pt x="931" y="591"/>
                    <a:pt x="1062" y="459"/>
                    <a:pt x="1062" y="296"/>
                  </a:cubicBezTo>
                  <a:cubicBezTo>
                    <a:pt x="1062" y="132"/>
                    <a:pt x="931" y="1"/>
                    <a:pt x="7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8"/>
            <p:cNvSpPr/>
            <p:nvPr/>
          </p:nvSpPr>
          <p:spPr>
            <a:xfrm>
              <a:off x="937475" y="2695825"/>
              <a:ext cx="26600" cy="14775"/>
            </a:xfrm>
            <a:custGeom>
              <a:rect b="b" l="l" r="r" t="t"/>
              <a:pathLst>
                <a:path extrusionOk="0" h="591" w="1064">
                  <a:moveTo>
                    <a:pt x="296" y="1"/>
                  </a:moveTo>
                  <a:cubicBezTo>
                    <a:pt x="133" y="1"/>
                    <a:pt x="1" y="132"/>
                    <a:pt x="1" y="296"/>
                  </a:cubicBezTo>
                  <a:cubicBezTo>
                    <a:pt x="1" y="459"/>
                    <a:pt x="133" y="591"/>
                    <a:pt x="296" y="591"/>
                  </a:cubicBezTo>
                  <a:lnTo>
                    <a:pt x="769" y="591"/>
                  </a:lnTo>
                  <a:cubicBezTo>
                    <a:pt x="932" y="591"/>
                    <a:pt x="1064" y="459"/>
                    <a:pt x="1064" y="296"/>
                  </a:cubicBezTo>
                  <a:cubicBezTo>
                    <a:pt x="1064" y="132"/>
                    <a:pt x="932" y="1"/>
                    <a:pt x="7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8"/>
            <p:cNvSpPr/>
            <p:nvPr/>
          </p:nvSpPr>
          <p:spPr>
            <a:xfrm>
              <a:off x="904100" y="2686375"/>
              <a:ext cx="24750" cy="23050"/>
            </a:xfrm>
            <a:custGeom>
              <a:rect b="b" l="l" r="r" t="t"/>
              <a:pathLst>
                <a:path extrusionOk="0" h="922" w="990">
                  <a:moveTo>
                    <a:pt x="334" y="1"/>
                  </a:moveTo>
                  <a:cubicBezTo>
                    <a:pt x="298" y="1"/>
                    <a:pt x="262" y="7"/>
                    <a:pt x="227" y="21"/>
                  </a:cubicBezTo>
                  <a:cubicBezTo>
                    <a:pt x="75" y="79"/>
                    <a:pt x="1" y="250"/>
                    <a:pt x="60" y="403"/>
                  </a:cubicBezTo>
                  <a:cubicBezTo>
                    <a:pt x="144" y="624"/>
                    <a:pt x="319" y="806"/>
                    <a:pt x="538" y="899"/>
                  </a:cubicBezTo>
                  <a:cubicBezTo>
                    <a:pt x="575" y="914"/>
                    <a:pt x="615" y="922"/>
                    <a:pt x="654" y="922"/>
                  </a:cubicBezTo>
                  <a:cubicBezTo>
                    <a:pt x="769" y="922"/>
                    <a:pt x="877" y="854"/>
                    <a:pt x="925" y="743"/>
                  </a:cubicBezTo>
                  <a:cubicBezTo>
                    <a:pt x="989" y="592"/>
                    <a:pt x="919" y="419"/>
                    <a:pt x="770" y="356"/>
                  </a:cubicBezTo>
                  <a:cubicBezTo>
                    <a:pt x="697" y="324"/>
                    <a:pt x="638" y="264"/>
                    <a:pt x="610" y="190"/>
                  </a:cubicBezTo>
                  <a:cubicBezTo>
                    <a:pt x="564" y="73"/>
                    <a:pt x="453" y="1"/>
                    <a:pt x="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8"/>
            <p:cNvSpPr/>
            <p:nvPr/>
          </p:nvSpPr>
          <p:spPr>
            <a:xfrm>
              <a:off x="904075" y="2650100"/>
              <a:ext cx="14775" cy="26600"/>
            </a:xfrm>
            <a:custGeom>
              <a:rect b="b" l="l" r="r" t="t"/>
              <a:pathLst>
                <a:path extrusionOk="0" h="1064" w="591">
                  <a:moveTo>
                    <a:pt x="295" y="0"/>
                  </a:moveTo>
                  <a:cubicBezTo>
                    <a:pt x="132" y="0"/>
                    <a:pt x="0" y="134"/>
                    <a:pt x="0" y="295"/>
                  </a:cubicBezTo>
                  <a:lnTo>
                    <a:pt x="0" y="768"/>
                  </a:lnTo>
                  <a:cubicBezTo>
                    <a:pt x="0" y="931"/>
                    <a:pt x="132" y="1063"/>
                    <a:pt x="295" y="1063"/>
                  </a:cubicBezTo>
                  <a:cubicBezTo>
                    <a:pt x="459" y="1063"/>
                    <a:pt x="591" y="931"/>
                    <a:pt x="591" y="768"/>
                  </a:cubicBezTo>
                  <a:lnTo>
                    <a:pt x="591" y="295"/>
                  </a:lnTo>
                  <a:cubicBezTo>
                    <a:pt x="591" y="134"/>
                    <a:pt x="459"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8"/>
            <p:cNvSpPr/>
            <p:nvPr/>
          </p:nvSpPr>
          <p:spPr>
            <a:xfrm>
              <a:off x="835350" y="2409350"/>
              <a:ext cx="117125" cy="14775"/>
            </a:xfrm>
            <a:custGeom>
              <a:rect b="b" l="l" r="r" t="t"/>
              <a:pathLst>
                <a:path extrusionOk="0" h="591" w="4685">
                  <a:moveTo>
                    <a:pt x="295" y="1"/>
                  </a:moveTo>
                  <a:cubicBezTo>
                    <a:pt x="133" y="1"/>
                    <a:pt x="0" y="133"/>
                    <a:pt x="0" y="296"/>
                  </a:cubicBezTo>
                  <a:cubicBezTo>
                    <a:pt x="0" y="459"/>
                    <a:pt x="133" y="591"/>
                    <a:pt x="295" y="591"/>
                  </a:cubicBezTo>
                  <a:lnTo>
                    <a:pt x="4390" y="591"/>
                  </a:lnTo>
                  <a:cubicBezTo>
                    <a:pt x="4553" y="591"/>
                    <a:pt x="4685" y="459"/>
                    <a:pt x="4685" y="296"/>
                  </a:cubicBezTo>
                  <a:cubicBezTo>
                    <a:pt x="4685" y="133"/>
                    <a:pt x="4553" y="1"/>
                    <a:pt x="43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8"/>
            <p:cNvSpPr/>
            <p:nvPr/>
          </p:nvSpPr>
          <p:spPr>
            <a:xfrm>
              <a:off x="835350" y="2445100"/>
              <a:ext cx="117125" cy="14825"/>
            </a:xfrm>
            <a:custGeom>
              <a:rect b="b" l="l" r="r" t="t"/>
              <a:pathLst>
                <a:path extrusionOk="0" h="593" w="4685">
                  <a:moveTo>
                    <a:pt x="295" y="0"/>
                  </a:moveTo>
                  <a:cubicBezTo>
                    <a:pt x="133" y="0"/>
                    <a:pt x="0" y="134"/>
                    <a:pt x="0" y="297"/>
                  </a:cubicBezTo>
                  <a:cubicBezTo>
                    <a:pt x="0" y="459"/>
                    <a:pt x="133" y="592"/>
                    <a:pt x="295" y="592"/>
                  </a:cubicBezTo>
                  <a:lnTo>
                    <a:pt x="4390" y="592"/>
                  </a:lnTo>
                  <a:cubicBezTo>
                    <a:pt x="4553" y="592"/>
                    <a:pt x="4685" y="459"/>
                    <a:pt x="4685" y="297"/>
                  </a:cubicBezTo>
                  <a:cubicBezTo>
                    <a:pt x="4685" y="134"/>
                    <a:pt x="4553" y="0"/>
                    <a:pt x="43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8"/>
            <p:cNvSpPr/>
            <p:nvPr/>
          </p:nvSpPr>
          <p:spPr>
            <a:xfrm>
              <a:off x="835350" y="2480700"/>
              <a:ext cx="117125" cy="14775"/>
            </a:xfrm>
            <a:custGeom>
              <a:rect b="b" l="l" r="r" t="t"/>
              <a:pathLst>
                <a:path extrusionOk="0" h="591" w="4685">
                  <a:moveTo>
                    <a:pt x="295" y="0"/>
                  </a:moveTo>
                  <a:cubicBezTo>
                    <a:pt x="133" y="0"/>
                    <a:pt x="0" y="134"/>
                    <a:pt x="0" y="295"/>
                  </a:cubicBezTo>
                  <a:cubicBezTo>
                    <a:pt x="0" y="459"/>
                    <a:pt x="133" y="591"/>
                    <a:pt x="295" y="591"/>
                  </a:cubicBezTo>
                  <a:lnTo>
                    <a:pt x="4390" y="591"/>
                  </a:lnTo>
                  <a:cubicBezTo>
                    <a:pt x="4553" y="591"/>
                    <a:pt x="4685" y="459"/>
                    <a:pt x="4685" y="295"/>
                  </a:cubicBezTo>
                  <a:cubicBezTo>
                    <a:pt x="4685" y="134"/>
                    <a:pt x="4553" y="0"/>
                    <a:pt x="43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8"/>
            <p:cNvSpPr/>
            <p:nvPr/>
          </p:nvSpPr>
          <p:spPr>
            <a:xfrm>
              <a:off x="835350" y="2516625"/>
              <a:ext cx="117125" cy="14775"/>
            </a:xfrm>
            <a:custGeom>
              <a:rect b="b" l="l" r="r" t="t"/>
              <a:pathLst>
                <a:path extrusionOk="0" h="591" w="4685">
                  <a:moveTo>
                    <a:pt x="295" y="0"/>
                  </a:moveTo>
                  <a:cubicBezTo>
                    <a:pt x="133" y="0"/>
                    <a:pt x="0" y="132"/>
                    <a:pt x="0" y="295"/>
                  </a:cubicBezTo>
                  <a:cubicBezTo>
                    <a:pt x="0" y="459"/>
                    <a:pt x="133" y="590"/>
                    <a:pt x="295" y="590"/>
                  </a:cubicBezTo>
                  <a:lnTo>
                    <a:pt x="4390" y="590"/>
                  </a:lnTo>
                  <a:cubicBezTo>
                    <a:pt x="4553" y="590"/>
                    <a:pt x="4685" y="459"/>
                    <a:pt x="4685" y="295"/>
                  </a:cubicBezTo>
                  <a:cubicBezTo>
                    <a:pt x="4685" y="132"/>
                    <a:pt x="4553" y="0"/>
                    <a:pt x="43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8"/>
            <p:cNvSpPr/>
            <p:nvPr/>
          </p:nvSpPr>
          <p:spPr>
            <a:xfrm>
              <a:off x="835350" y="2552350"/>
              <a:ext cx="60700" cy="14800"/>
            </a:xfrm>
            <a:custGeom>
              <a:rect b="b" l="l" r="r" t="t"/>
              <a:pathLst>
                <a:path extrusionOk="0" h="592" w="2428">
                  <a:moveTo>
                    <a:pt x="295" y="1"/>
                  </a:moveTo>
                  <a:cubicBezTo>
                    <a:pt x="133" y="1"/>
                    <a:pt x="0" y="134"/>
                    <a:pt x="0" y="296"/>
                  </a:cubicBezTo>
                  <a:cubicBezTo>
                    <a:pt x="0" y="459"/>
                    <a:pt x="133" y="591"/>
                    <a:pt x="295" y="591"/>
                  </a:cubicBezTo>
                  <a:lnTo>
                    <a:pt x="2130" y="591"/>
                  </a:lnTo>
                  <a:cubicBezTo>
                    <a:pt x="2294" y="591"/>
                    <a:pt x="2427" y="459"/>
                    <a:pt x="2427" y="296"/>
                  </a:cubicBezTo>
                  <a:cubicBezTo>
                    <a:pt x="2427" y="134"/>
                    <a:pt x="2294" y="1"/>
                    <a:pt x="2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8"/>
            <p:cNvSpPr/>
            <p:nvPr/>
          </p:nvSpPr>
          <p:spPr>
            <a:xfrm>
              <a:off x="967450" y="2586875"/>
              <a:ext cx="68450" cy="44575"/>
            </a:xfrm>
            <a:custGeom>
              <a:rect b="b" l="l" r="r" t="t"/>
              <a:pathLst>
                <a:path extrusionOk="0" h="1783" w="2738">
                  <a:moveTo>
                    <a:pt x="2414" y="1"/>
                  </a:moveTo>
                  <a:cubicBezTo>
                    <a:pt x="2338" y="1"/>
                    <a:pt x="2263" y="30"/>
                    <a:pt x="2206" y="87"/>
                  </a:cubicBezTo>
                  <a:lnTo>
                    <a:pt x="1221" y="1070"/>
                  </a:lnTo>
                  <a:lnTo>
                    <a:pt x="532" y="380"/>
                  </a:lnTo>
                  <a:cubicBezTo>
                    <a:pt x="475" y="323"/>
                    <a:pt x="400" y="295"/>
                    <a:pt x="324" y="295"/>
                  </a:cubicBezTo>
                  <a:cubicBezTo>
                    <a:pt x="248" y="295"/>
                    <a:pt x="173" y="323"/>
                    <a:pt x="116" y="380"/>
                  </a:cubicBezTo>
                  <a:cubicBezTo>
                    <a:pt x="1" y="497"/>
                    <a:pt x="1" y="683"/>
                    <a:pt x="116" y="799"/>
                  </a:cubicBezTo>
                  <a:lnTo>
                    <a:pt x="1014" y="1696"/>
                  </a:lnTo>
                  <a:cubicBezTo>
                    <a:pt x="1071" y="1754"/>
                    <a:pt x="1147" y="1783"/>
                    <a:pt x="1221" y="1783"/>
                  </a:cubicBezTo>
                  <a:cubicBezTo>
                    <a:pt x="1297" y="1783"/>
                    <a:pt x="1373" y="1754"/>
                    <a:pt x="1431" y="1696"/>
                  </a:cubicBezTo>
                  <a:lnTo>
                    <a:pt x="2623" y="505"/>
                  </a:lnTo>
                  <a:cubicBezTo>
                    <a:pt x="2737" y="389"/>
                    <a:pt x="2737" y="203"/>
                    <a:pt x="2623" y="87"/>
                  </a:cubicBezTo>
                  <a:cubicBezTo>
                    <a:pt x="2565" y="30"/>
                    <a:pt x="2489" y="1"/>
                    <a:pt x="24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8"/>
            <p:cNvSpPr/>
            <p:nvPr/>
          </p:nvSpPr>
          <p:spPr>
            <a:xfrm>
              <a:off x="778575" y="2241100"/>
              <a:ext cx="388175" cy="431800"/>
            </a:xfrm>
            <a:custGeom>
              <a:rect b="b" l="l" r="r" t="t"/>
              <a:pathLst>
                <a:path extrusionOk="0" h="17272" w="15527">
                  <a:moveTo>
                    <a:pt x="10625" y="592"/>
                  </a:moveTo>
                  <a:cubicBezTo>
                    <a:pt x="10754" y="592"/>
                    <a:pt x="10884" y="599"/>
                    <a:pt x="11013" y="612"/>
                  </a:cubicBezTo>
                  <a:lnTo>
                    <a:pt x="11013" y="1363"/>
                  </a:lnTo>
                  <a:cubicBezTo>
                    <a:pt x="11013" y="1592"/>
                    <a:pt x="11162" y="1793"/>
                    <a:pt x="11381" y="1861"/>
                  </a:cubicBezTo>
                  <a:cubicBezTo>
                    <a:pt x="11527" y="1906"/>
                    <a:pt x="11670" y="1965"/>
                    <a:pt x="11805" y="2036"/>
                  </a:cubicBezTo>
                  <a:cubicBezTo>
                    <a:pt x="11883" y="2077"/>
                    <a:pt x="11967" y="2097"/>
                    <a:pt x="12050" y="2097"/>
                  </a:cubicBezTo>
                  <a:cubicBezTo>
                    <a:pt x="12186" y="2097"/>
                    <a:pt x="12318" y="2045"/>
                    <a:pt x="12419" y="1945"/>
                  </a:cubicBezTo>
                  <a:lnTo>
                    <a:pt x="12950" y="1415"/>
                  </a:lnTo>
                  <a:cubicBezTo>
                    <a:pt x="13150" y="1578"/>
                    <a:pt x="13335" y="1761"/>
                    <a:pt x="13498" y="1963"/>
                  </a:cubicBezTo>
                  <a:lnTo>
                    <a:pt x="12967" y="2493"/>
                  </a:lnTo>
                  <a:cubicBezTo>
                    <a:pt x="12805" y="2655"/>
                    <a:pt x="12768" y="2901"/>
                    <a:pt x="12875" y="3106"/>
                  </a:cubicBezTo>
                  <a:cubicBezTo>
                    <a:pt x="12947" y="3241"/>
                    <a:pt x="13005" y="3384"/>
                    <a:pt x="13051" y="3530"/>
                  </a:cubicBezTo>
                  <a:cubicBezTo>
                    <a:pt x="13120" y="3751"/>
                    <a:pt x="13321" y="3900"/>
                    <a:pt x="13550" y="3900"/>
                  </a:cubicBezTo>
                  <a:lnTo>
                    <a:pt x="14300" y="3900"/>
                  </a:lnTo>
                  <a:cubicBezTo>
                    <a:pt x="14313" y="4027"/>
                    <a:pt x="14320" y="4158"/>
                    <a:pt x="14320" y="4287"/>
                  </a:cubicBezTo>
                  <a:cubicBezTo>
                    <a:pt x="14320" y="4416"/>
                    <a:pt x="14313" y="4546"/>
                    <a:pt x="14300" y="4675"/>
                  </a:cubicBezTo>
                  <a:lnTo>
                    <a:pt x="13550" y="4675"/>
                  </a:lnTo>
                  <a:cubicBezTo>
                    <a:pt x="13321" y="4675"/>
                    <a:pt x="13120" y="4823"/>
                    <a:pt x="13051" y="5043"/>
                  </a:cubicBezTo>
                  <a:cubicBezTo>
                    <a:pt x="13005" y="5189"/>
                    <a:pt x="12947" y="5333"/>
                    <a:pt x="12875" y="5467"/>
                  </a:cubicBezTo>
                  <a:cubicBezTo>
                    <a:pt x="12768" y="5672"/>
                    <a:pt x="12805" y="5918"/>
                    <a:pt x="12967" y="6080"/>
                  </a:cubicBezTo>
                  <a:lnTo>
                    <a:pt x="13498" y="6612"/>
                  </a:lnTo>
                  <a:cubicBezTo>
                    <a:pt x="13335" y="6812"/>
                    <a:pt x="13150" y="6997"/>
                    <a:pt x="12950" y="7160"/>
                  </a:cubicBezTo>
                  <a:lnTo>
                    <a:pt x="12419" y="6629"/>
                  </a:lnTo>
                  <a:cubicBezTo>
                    <a:pt x="12318" y="6529"/>
                    <a:pt x="12186" y="6476"/>
                    <a:pt x="12050" y="6476"/>
                  </a:cubicBezTo>
                  <a:cubicBezTo>
                    <a:pt x="11967" y="6476"/>
                    <a:pt x="11883" y="6496"/>
                    <a:pt x="11805" y="6537"/>
                  </a:cubicBezTo>
                  <a:cubicBezTo>
                    <a:pt x="11670" y="6609"/>
                    <a:pt x="11527" y="6668"/>
                    <a:pt x="11381" y="6714"/>
                  </a:cubicBezTo>
                  <a:cubicBezTo>
                    <a:pt x="11160" y="6782"/>
                    <a:pt x="11013" y="6981"/>
                    <a:pt x="11013" y="7212"/>
                  </a:cubicBezTo>
                  <a:lnTo>
                    <a:pt x="11013" y="7963"/>
                  </a:lnTo>
                  <a:cubicBezTo>
                    <a:pt x="10884" y="7976"/>
                    <a:pt x="10754" y="7982"/>
                    <a:pt x="10625" y="7982"/>
                  </a:cubicBezTo>
                  <a:cubicBezTo>
                    <a:pt x="10495" y="7982"/>
                    <a:pt x="10366" y="7976"/>
                    <a:pt x="10238" y="7963"/>
                  </a:cubicBezTo>
                  <a:lnTo>
                    <a:pt x="10238" y="7212"/>
                  </a:lnTo>
                  <a:cubicBezTo>
                    <a:pt x="10238" y="6981"/>
                    <a:pt x="10089" y="6782"/>
                    <a:pt x="9868" y="6714"/>
                  </a:cubicBezTo>
                  <a:cubicBezTo>
                    <a:pt x="9722" y="6668"/>
                    <a:pt x="9580" y="6609"/>
                    <a:pt x="9444" y="6537"/>
                  </a:cubicBezTo>
                  <a:cubicBezTo>
                    <a:pt x="9366" y="6496"/>
                    <a:pt x="9282" y="6476"/>
                    <a:pt x="9199" y="6476"/>
                  </a:cubicBezTo>
                  <a:cubicBezTo>
                    <a:pt x="9064" y="6476"/>
                    <a:pt x="8931" y="6529"/>
                    <a:pt x="8831" y="6629"/>
                  </a:cubicBezTo>
                  <a:lnTo>
                    <a:pt x="8301" y="7159"/>
                  </a:lnTo>
                  <a:cubicBezTo>
                    <a:pt x="8099" y="6997"/>
                    <a:pt x="7916" y="6812"/>
                    <a:pt x="7752" y="6612"/>
                  </a:cubicBezTo>
                  <a:lnTo>
                    <a:pt x="8282" y="6080"/>
                  </a:lnTo>
                  <a:cubicBezTo>
                    <a:pt x="8444" y="5918"/>
                    <a:pt x="8481" y="5672"/>
                    <a:pt x="8374" y="5467"/>
                  </a:cubicBezTo>
                  <a:cubicBezTo>
                    <a:pt x="8304" y="5333"/>
                    <a:pt x="8244" y="5189"/>
                    <a:pt x="8199" y="5043"/>
                  </a:cubicBezTo>
                  <a:cubicBezTo>
                    <a:pt x="8130" y="4823"/>
                    <a:pt x="7930" y="4675"/>
                    <a:pt x="7701" y="4675"/>
                  </a:cubicBezTo>
                  <a:lnTo>
                    <a:pt x="6950" y="4675"/>
                  </a:lnTo>
                  <a:cubicBezTo>
                    <a:pt x="6936" y="4546"/>
                    <a:pt x="6930" y="4416"/>
                    <a:pt x="6930" y="4287"/>
                  </a:cubicBezTo>
                  <a:cubicBezTo>
                    <a:pt x="6930" y="4158"/>
                    <a:pt x="6936" y="4027"/>
                    <a:pt x="6950" y="3899"/>
                  </a:cubicBezTo>
                  <a:lnTo>
                    <a:pt x="7701" y="3899"/>
                  </a:lnTo>
                  <a:cubicBezTo>
                    <a:pt x="7930" y="3899"/>
                    <a:pt x="8130" y="3751"/>
                    <a:pt x="8199" y="3530"/>
                  </a:cubicBezTo>
                  <a:cubicBezTo>
                    <a:pt x="8244" y="3384"/>
                    <a:pt x="8304" y="3241"/>
                    <a:pt x="8374" y="3106"/>
                  </a:cubicBezTo>
                  <a:cubicBezTo>
                    <a:pt x="8481" y="2901"/>
                    <a:pt x="8444" y="2655"/>
                    <a:pt x="8282" y="2493"/>
                  </a:cubicBezTo>
                  <a:lnTo>
                    <a:pt x="7752" y="1963"/>
                  </a:lnTo>
                  <a:cubicBezTo>
                    <a:pt x="7916" y="1761"/>
                    <a:pt x="8099" y="1578"/>
                    <a:pt x="8301" y="1415"/>
                  </a:cubicBezTo>
                  <a:lnTo>
                    <a:pt x="8831" y="1945"/>
                  </a:lnTo>
                  <a:cubicBezTo>
                    <a:pt x="8931" y="2045"/>
                    <a:pt x="9064" y="2097"/>
                    <a:pt x="9199" y="2097"/>
                  </a:cubicBezTo>
                  <a:cubicBezTo>
                    <a:pt x="9282" y="2097"/>
                    <a:pt x="9366" y="2077"/>
                    <a:pt x="9444" y="2036"/>
                  </a:cubicBezTo>
                  <a:cubicBezTo>
                    <a:pt x="9580" y="1965"/>
                    <a:pt x="9722" y="1906"/>
                    <a:pt x="9868" y="1861"/>
                  </a:cubicBezTo>
                  <a:cubicBezTo>
                    <a:pt x="10089" y="1793"/>
                    <a:pt x="10238" y="1592"/>
                    <a:pt x="10238" y="1363"/>
                  </a:cubicBezTo>
                  <a:lnTo>
                    <a:pt x="10238" y="612"/>
                  </a:lnTo>
                  <a:cubicBezTo>
                    <a:pt x="10366" y="599"/>
                    <a:pt x="10495" y="592"/>
                    <a:pt x="10625" y="592"/>
                  </a:cubicBezTo>
                  <a:close/>
                  <a:moveTo>
                    <a:pt x="8924" y="12649"/>
                  </a:moveTo>
                  <a:cubicBezTo>
                    <a:pt x="10036" y="12649"/>
                    <a:pt x="10940" y="13553"/>
                    <a:pt x="10940" y="14664"/>
                  </a:cubicBezTo>
                  <a:cubicBezTo>
                    <a:pt x="10940" y="15776"/>
                    <a:pt x="10036" y="16681"/>
                    <a:pt x="8924" y="16681"/>
                  </a:cubicBezTo>
                  <a:cubicBezTo>
                    <a:pt x="7812" y="16681"/>
                    <a:pt x="6908" y="15776"/>
                    <a:pt x="6908" y="14664"/>
                  </a:cubicBezTo>
                  <a:cubicBezTo>
                    <a:pt x="6908" y="13553"/>
                    <a:pt x="7812" y="12649"/>
                    <a:pt x="8924" y="12649"/>
                  </a:cubicBezTo>
                  <a:close/>
                  <a:moveTo>
                    <a:pt x="10625" y="1"/>
                  </a:moveTo>
                  <a:cubicBezTo>
                    <a:pt x="10450" y="1"/>
                    <a:pt x="10276" y="11"/>
                    <a:pt x="10103" y="32"/>
                  </a:cubicBezTo>
                  <a:cubicBezTo>
                    <a:pt x="9844" y="65"/>
                    <a:pt x="9647" y="287"/>
                    <a:pt x="9647" y="551"/>
                  </a:cubicBezTo>
                  <a:lnTo>
                    <a:pt x="9647" y="1311"/>
                  </a:lnTo>
                  <a:cubicBezTo>
                    <a:pt x="9498" y="1362"/>
                    <a:pt x="9352" y="1422"/>
                    <a:pt x="9213" y="1492"/>
                  </a:cubicBezTo>
                  <a:lnTo>
                    <a:pt x="8675" y="953"/>
                  </a:lnTo>
                  <a:cubicBezTo>
                    <a:pt x="8573" y="852"/>
                    <a:pt x="8439" y="800"/>
                    <a:pt x="8305" y="800"/>
                  </a:cubicBezTo>
                  <a:cubicBezTo>
                    <a:pt x="8193" y="800"/>
                    <a:pt x="8080" y="836"/>
                    <a:pt x="7986" y="910"/>
                  </a:cubicBezTo>
                  <a:cubicBezTo>
                    <a:pt x="7711" y="1125"/>
                    <a:pt x="7463" y="1373"/>
                    <a:pt x="7248" y="1648"/>
                  </a:cubicBezTo>
                  <a:cubicBezTo>
                    <a:pt x="7086" y="1854"/>
                    <a:pt x="7105" y="2151"/>
                    <a:pt x="7291" y="2337"/>
                  </a:cubicBezTo>
                  <a:lnTo>
                    <a:pt x="7830" y="2874"/>
                  </a:lnTo>
                  <a:cubicBezTo>
                    <a:pt x="7759" y="3015"/>
                    <a:pt x="7699" y="3161"/>
                    <a:pt x="7651" y="3308"/>
                  </a:cubicBezTo>
                  <a:lnTo>
                    <a:pt x="6888" y="3308"/>
                  </a:lnTo>
                  <a:cubicBezTo>
                    <a:pt x="6625" y="3308"/>
                    <a:pt x="6403" y="3505"/>
                    <a:pt x="6371" y="3765"/>
                  </a:cubicBezTo>
                  <a:cubicBezTo>
                    <a:pt x="6363" y="3833"/>
                    <a:pt x="6357" y="3901"/>
                    <a:pt x="6351" y="3969"/>
                  </a:cubicBezTo>
                  <a:lnTo>
                    <a:pt x="2213" y="3969"/>
                  </a:lnTo>
                  <a:cubicBezTo>
                    <a:pt x="2028" y="3969"/>
                    <a:pt x="1854" y="4042"/>
                    <a:pt x="1725" y="4171"/>
                  </a:cubicBezTo>
                  <a:lnTo>
                    <a:pt x="203" y="5694"/>
                  </a:lnTo>
                  <a:cubicBezTo>
                    <a:pt x="72" y="5824"/>
                    <a:pt x="1" y="5996"/>
                    <a:pt x="1" y="6181"/>
                  </a:cubicBezTo>
                  <a:lnTo>
                    <a:pt x="1" y="14687"/>
                  </a:lnTo>
                  <a:cubicBezTo>
                    <a:pt x="1" y="15067"/>
                    <a:pt x="310" y="15376"/>
                    <a:pt x="690" y="15376"/>
                  </a:cubicBezTo>
                  <a:lnTo>
                    <a:pt x="5020" y="15376"/>
                  </a:lnTo>
                  <a:lnTo>
                    <a:pt x="5020" y="15671"/>
                  </a:lnTo>
                  <a:cubicBezTo>
                    <a:pt x="5020" y="15835"/>
                    <a:pt x="5152" y="15968"/>
                    <a:pt x="5315" y="15968"/>
                  </a:cubicBezTo>
                  <a:cubicBezTo>
                    <a:pt x="5479" y="15968"/>
                    <a:pt x="5611" y="15835"/>
                    <a:pt x="5611" y="15671"/>
                  </a:cubicBezTo>
                  <a:lnTo>
                    <a:pt x="5611" y="15376"/>
                  </a:lnTo>
                  <a:lnTo>
                    <a:pt x="6417" y="15376"/>
                  </a:lnTo>
                  <a:cubicBezTo>
                    <a:pt x="6727" y="16468"/>
                    <a:pt x="7734" y="17271"/>
                    <a:pt x="8924" y="17271"/>
                  </a:cubicBezTo>
                  <a:cubicBezTo>
                    <a:pt x="10361" y="17271"/>
                    <a:pt x="11530" y="16102"/>
                    <a:pt x="11530" y="14664"/>
                  </a:cubicBezTo>
                  <a:cubicBezTo>
                    <a:pt x="11530" y="13330"/>
                    <a:pt x="10521" y="12227"/>
                    <a:pt x="9226" y="12077"/>
                  </a:cubicBezTo>
                  <a:lnTo>
                    <a:pt x="9226" y="10736"/>
                  </a:lnTo>
                  <a:cubicBezTo>
                    <a:pt x="9226" y="10573"/>
                    <a:pt x="9095" y="10441"/>
                    <a:pt x="8931" y="10441"/>
                  </a:cubicBezTo>
                  <a:cubicBezTo>
                    <a:pt x="8769" y="10441"/>
                    <a:pt x="8636" y="10573"/>
                    <a:pt x="8636" y="10736"/>
                  </a:cubicBezTo>
                  <a:lnTo>
                    <a:pt x="8636" y="12074"/>
                  </a:lnTo>
                  <a:cubicBezTo>
                    <a:pt x="7334" y="12217"/>
                    <a:pt x="6317" y="13325"/>
                    <a:pt x="6317" y="14664"/>
                  </a:cubicBezTo>
                  <a:cubicBezTo>
                    <a:pt x="6317" y="14706"/>
                    <a:pt x="6318" y="14746"/>
                    <a:pt x="6321" y="14786"/>
                  </a:cubicBezTo>
                  <a:lnTo>
                    <a:pt x="690" y="14786"/>
                  </a:lnTo>
                  <a:cubicBezTo>
                    <a:pt x="635" y="14786"/>
                    <a:pt x="591" y="14742"/>
                    <a:pt x="591" y="14687"/>
                  </a:cubicBezTo>
                  <a:lnTo>
                    <a:pt x="591" y="6181"/>
                  </a:lnTo>
                  <a:cubicBezTo>
                    <a:pt x="591" y="6155"/>
                    <a:pt x="602" y="6129"/>
                    <a:pt x="621" y="6110"/>
                  </a:cubicBezTo>
                  <a:lnTo>
                    <a:pt x="2142" y="4589"/>
                  </a:lnTo>
                  <a:cubicBezTo>
                    <a:pt x="2161" y="4570"/>
                    <a:pt x="2185" y="4560"/>
                    <a:pt x="2213" y="4560"/>
                  </a:cubicBezTo>
                  <a:lnTo>
                    <a:pt x="6348" y="4560"/>
                  </a:lnTo>
                  <a:cubicBezTo>
                    <a:pt x="6353" y="4643"/>
                    <a:pt x="6361" y="4727"/>
                    <a:pt x="6371" y="4808"/>
                  </a:cubicBezTo>
                  <a:cubicBezTo>
                    <a:pt x="6403" y="5069"/>
                    <a:pt x="6625" y="5265"/>
                    <a:pt x="6888" y="5265"/>
                  </a:cubicBezTo>
                  <a:lnTo>
                    <a:pt x="7649" y="5265"/>
                  </a:lnTo>
                  <a:cubicBezTo>
                    <a:pt x="7699" y="5414"/>
                    <a:pt x="7759" y="5560"/>
                    <a:pt x="7830" y="5699"/>
                  </a:cubicBezTo>
                  <a:lnTo>
                    <a:pt x="7291" y="6236"/>
                  </a:lnTo>
                  <a:cubicBezTo>
                    <a:pt x="7105" y="6424"/>
                    <a:pt x="7086" y="6719"/>
                    <a:pt x="7248" y="6927"/>
                  </a:cubicBezTo>
                  <a:cubicBezTo>
                    <a:pt x="7463" y="7201"/>
                    <a:pt x="7711" y="7448"/>
                    <a:pt x="7986" y="7663"/>
                  </a:cubicBezTo>
                  <a:cubicBezTo>
                    <a:pt x="8079" y="7737"/>
                    <a:pt x="8192" y="7774"/>
                    <a:pt x="8304" y="7774"/>
                  </a:cubicBezTo>
                  <a:cubicBezTo>
                    <a:pt x="8422" y="7774"/>
                    <a:pt x="8541" y="7733"/>
                    <a:pt x="8636" y="7655"/>
                  </a:cubicBezTo>
                  <a:lnTo>
                    <a:pt x="8636" y="9358"/>
                  </a:lnTo>
                  <a:cubicBezTo>
                    <a:pt x="8636" y="9521"/>
                    <a:pt x="8768" y="9653"/>
                    <a:pt x="8931" y="9653"/>
                  </a:cubicBezTo>
                  <a:cubicBezTo>
                    <a:pt x="9095" y="9653"/>
                    <a:pt x="9226" y="9521"/>
                    <a:pt x="9226" y="9358"/>
                  </a:cubicBezTo>
                  <a:lnTo>
                    <a:pt x="9226" y="7089"/>
                  </a:lnTo>
                  <a:cubicBezTo>
                    <a:pt x="9362" y="7156"/>
                    <a:pt x="9503" y="7215"/>
                    <a:pt x="9646" y="7262"/>
                  </a:cubicBezTo>
                  <a:lnTo>
                    <a:pt x="9646" y="8023"/>
                  </a:lnTo>
                  <a:cubicBezTo>
                    <a:pt x="9646" y="8286"/>
                    <a:pt x="9842" y="8510"/>
                    <a:pt x="10103" y="8541"/>
                  </a:cubicBezTo>
                  <a:cubicBezTo>
                    <a:pt x="10276" y="8562"/>
                    <a:pt x="10451" y="8573"/>
                    <a:pt x="10624" y="8573"/>
                  </a:cubicBezTo>
                  <a:cubicBezTo>
                    <a:pt x="10799" y="8573"/>
                    <a:pt x="10974" y="8562"/>
                    <a:pt x="11146" y="8541"/>
                  </a:cubicBezTo>
                  <a:cubicBezTo>
                    <a:pt x="11407" y="8510"/>
                    <a:pt x="11603" y="8286"/>
                    <a:pt x="11603" y="8023"/>
                  </a:cubicBezTo>
                  <a:lnTo>
                    <a:pt x="11603" y="7262"/>
                  </a:lnTo>
                  <a:cubicBezTo>
                    <a:pt x="11752" y="7213"/>
                    <a:pt x="11897" y="7153"/>
                    <a:pt x="12037" y="7083"/>
                  </a:cubicBezTo>
                  <a:lnTo>
                    <a:pt x="12576" y="7620"/>
                  </a:lnTo>
                  <a:cubicBezTo>
                    <a:pt x="12677" y="7722"/>
                    <a:pt x="12811" y="7773"/>
                    <a:pt x="12945" y="7773"/>
                  </a:cubicBezTo>
                  <a:cubicBezTo>
                    <a:pt x="13057" y="7773"/>
                    <a:pt x="13170" y="7737"/>
                    <a:pt x="13265" y="7663"/>
                  </a:cubicBezTo>
                  <a:cubicBezTo>
                    <a:pt x="13538" y="7448"/>
                    <a:pt x="13786" y="7201"/>
                    <a:pt x="14001" y="6927"/>
                  </a:cubicBezTo>
                  <a:cubicBezTo>
                    <a:pt x="14163" y="6719"/>
                    <a:pt x="14144" y="6424"/>
                    <a:pt x="13958" y="6236"/>
                  </a:cubicBezTo>
                  <a:lnTo>
                    <a:pt x="13421" y="5699"/>
                  </a:lnTo>
                  <a:cubicBezTo>
                    <a:pt x="13491" y="5559"/>
                    <a:pt x="13551" y="5414"/>
                    <a:pt x="13600" y="5265"/>
                  </a:cubicBezTo>
                  <a:lnTo>
                    <a:pt x="14361" y="5265"/>
                  </a:lnTo>
                  <a:cubicBezTo>
                    <a:pt x="14624" y="5265"/>
                    <a:pt x="14848" y="5069"/>
                    <a:pt x="14879" y="4808"/>
                  </a:cubicBezTo>
                  <a:cubicBezTo>
                    <a:pt x="14889" y="4727"/>
                    <a:pt x="14896" y="4643"/>
                    <a:pt x="14902" y="4560"/>
                  </a:cubicBezTo>
                  <a:lnTo>
                    <a:pt x="15232" y="4560"/>
                  </a:lnTo>
                  <a:cubicBezTo>
                    <a:pt x="15395" y="4560"/>
                    <a:pt x="15527" y="4427"/>
                    <a:pt x="15527" y="4265"/>
                  </a:cubicBezTo>
                  <a:cubicBezTo>
                    <a:pt x="15527" y="4102"/>
                    <a:pt x="15395" y="3970"/>
                    <a:pt x="15232" y="3970"/>
                  </a:cubicBezTo>
                  <a:lnTo>
                    <a:pt x="14898" y="3970"/>
                  </a:lnTo>
                  <a:cubicBezTo>
                    <a:pt x="14893" y="3901"/>
                    <a:pt x="14888" y="3833"/>
                    <a:pt x="14879" y="3765"/>
                  </a:cubicBezTo>
                  <a:cubicBezTo>
                    <a:pt x="14848" y="3506"/>
                    <a:pt x="14624" y="3308"/>
                    <a:pt x="14361" y="3308"/>
                  </a:cubicBezTo>
                  <a:lnTo>
                    <a:pt x="13600" y="3308"/>
                  </a:lnTo>
                  <a:cubicBezTo>
                    <a:pt x="13551" y="3161"/>
                    <a:pt x="13491" y="3015"/>
                    <a:pt x="13421" y="2876"/>
                  </a:cubicBezTo>
                  <a:lnTo>
                    <a:pt x="13958" y="2337"/>
                  </a:lnTo>
                  <a:cubicBezTo>
                    <a:pt x="14144" y="2151"/>
                    <a:pt x="14163" y="1854"/>
                    <a:pt x="14001" y="1648"/>
                  </a:cubicBezTo>
                  <a:cubicBezTo>
                    <a:pt x="13786" y="1373"/>
                    <a:pt x="13538" y="1125"/>
                    <a:pt x="13265" y="910"/>
                  </a:cubicBezTo>
                  <a:cubicBezTo>
                    <a:pt x="13170" y="836"/>
                    <a:pt x="13057" y="800"/>
                    <a:pt x="12945" y="800"/>
                  </a:cubicBezTo>
                  <a:cubicBezTo>
                    <a:pt x="12811" y="800"/>
                    <a:pt x="12677" y="852"/>
                    <a:pt x="12576" y="953"/>
                  </a:cubicBezTo>
                  <a:lnTo>
                    <a:pt x="12037" y="1492"/>
                  </a:lnTo>
                  <a:cubicBezTo>
                    <a:pt x="11898" y="1422"/>
                    <a:pt x="11752" y="1362"/>
                    <a:pt x="11603" y="1311"/>
                  </a:cubicBezTo>
                  <a:lnTo>
                    <a:pt x="11603" y="551"/>
                  </a:lnTo>
                  <a:cubicBezTo>
                    <a:pt x="11603" y="287"/>
                    <a:pt x="11407" y="65"/>
                    <a:pt x="11146" y="32"/>
                  </a:cubicBezTo>
                  <a:cubicBezTo>
                    <a:pt x="10974" y="11"/>
                    <a:pt x="10800" y="1"/>
                    <a:pt x="10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8"/>
            <p:cNvSpPr/>
            <p:nvPr/>
          </p:nvSpPr>
          <p:spPr>
            <a:xfrm>
              <a:off x="992075" y="2296150"/>
              <a:ext cx="104225" cy="104250"/>
            </a:xfrm>
            <a:custGeom>
              <a:rect b="b" l="l" r="r" t="t"/>
              <a:pathLst>
                <a:path extrusionOk="0" h="4170" w="4169">
                  <a:moveTo>
                    <a:pt x="2084" y="0"/>
                  </a:moveTo>
                  <a:cubicBezTo>
                    <a:pt x="936" y="0"/>
                    <a:pt x="0" y="936"/>
                    <a:pt x="0" y="2085"/>
                  </a:cubicBezTo>
                  <a:cubicBezTo>
                    <a:pt x="0" y="3235"/>
                    <a:pt x="936" y="4169"/>
                    <a:pt x="2084" y="4169"/>
                  </a:cubicBezTo>
                  <a:cubicBezTo>
                    <a:pt x="3235" y="4169"/>
                    <a:pt x="4169" y="3235"/>
                    <a:pt x="4169" y="2085"/>
                  </a:cubicBezTo>
                  <a:cubicBezTo>
                    <a:pt x="4169" y="1793"/>
                    <a:pt x="4109" y="1507"/>
                    <a:pt x="3991" y="1241"/>
                  </a:cubicBezTo>
                  <a:cubicBezTo>
                    <a:pt x="3941" y="1131"/>
                    <a:pt x="3834" y="1065"/>
                    <a:pt x="3721" y="1065"/>
                  </a:cubicBezTo>
                  <a:cubicBezTo>
                    <a:pt x="3681" y="1065"/>
                    <a:pt x="3640" y="1073"/>
                    <a:pt x="3602" y="1091"/>
                  </a:cubicBezTo>
                  <a:cubicBezTo>
                    <a:pt x="3453" y="1156"/>
                    <a:pt x="3385" y="1331"/>
                    <a:pt x="3451" y="1480"/>
                  </a:cubicBezTo>
                  <a:cubicBezTo>
                    <a:pt x="3536" y="1671"/>
                    <a:pt x="3579" y="1876"/>
                    <a:pt x="3579" y="2085"/>
                  </a:cubicBezTo>
                  <a:cubicBezTo>
                    <a:pt x="3579" y="2908"/>
                    <a:pt x="2908" y="3579"/>
                    <a:pt x="2084" y="3579"/>
                  </a:cubicBezTo>
                  <a:cubicBezTo>
                    <a:pt x="1261" y="3579"/>
                    <a:pt x="590" y="2908"/>
                    <a:pt x="590" y="2085"/>
                  </a:cubicBezTo>
                  <a:cubicBezTo>
                    <a:pt x="590" y="1261"/>
                    <a:pt x="1261" y="591"/>
                    <a:pt x="2084" y="591"/>
                  </a:cubicBezTo>
                  <a:cubicBezTo>
                    <a:pt x="2268" y="591"/>
                    <a:pt x="2445" y="624"/>
                    <a:pt x="2616" y="688"/>
                  </a:cubicBezTo>
                  <a:cubicBezTo>
                    <a:pt x="2651" y="701"/>
                    <a:pt x="2686" y="708"/>
                    <a:pt x="2721" y="708"/>
                  </a:cubicBezTo>
                  <a:cubicBezTo>
                    <a:pt x="2840" y="708"/>
                    <a:pt x="2952" y="635"/>
                    <a:pt x="2997" y="518"/>
                  </a:cubicBezTo>
                  <a:cubicBezTo>
                    <a:pt x="3054" y="364"/>
                    <a:pt x="2978" y="195"/>
                    <a:pt x="2825" y="137"/>
                  </a:cubicBezTo>
                  <a:cubicBezTo>
                    <a:pt x="2589" y="46"/>
                    <a:pt x="2339" y="0"/>
                    <a:pt x="2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8"/>
            <p:cNvSpPr/>
            <p:nvPr/>
          </p:nvSpPr>
          <p:spPr>
            <a:xfrm>
              <a:off x="1021300" y="2325375"/>
              <a:ext cx="45825" cy="45825"/>
            </a:xfrm>
            <a:custGeom>
              <a:rect b="b" l="l" r="r" t="t"/>
              <a:pathLst>
                <a:path extrusionOk="0" h="1833" w="1833">
                  <a:moveTo>
                    <a:pt x="915" y="591"/>
                  </a:moveTo>
                  <a:cubicBezTo>
                    <a:pt x="1096" y="591"/>
                    <a:pt x="1242" y="737"/>
                    <a:pt x="1242" y="916"/>
                  </a:cubicBezTo>
                  <a:cubicBezTo>
                    <a:pt x="1242" y="1096"/>
                    <a:pt x="1096" y="1242"/>
                    <a:pt x="915" y="1242"/>
                  </a:cubicBezTo>
                  <a:cubicBezTo>
                    <a:pt x="736" y="1242"/>
                    <a:pt x="590" y="1096"/>
                    <a:pt x="590" y="916"/>
                  </a:cubicBezTo>
                  <a:cubicBezTo>
                    <a:pt x="590" y="737"/>
                    <a:pt x="736" y="591"/>
                    <a:pt x="915" y="591"/>
                  </a:cubicBezTo>
                  <a:close/>
                  <a:moveTo>
                    <a:pt x="915" y="0"/>
                  </a:moveTo>
                  <a:cubicBezTo>
                    <a:pt x="410" y="0"/>
                    <a:pt x="0" y="410"/>
                    <a:pt x="0" y="916"/>
                  </a:cubicBezTo>
                  <a:cubicBezTo>
                    <a:pt x="0" y="1421"/>
                    <a:pt x="410" y="1833"/>
                    <a:pt x="915" y="1833"/>
                  </a:cubicBezTo>
                  <a:cubicBezTo>
                    <a:pt x="1421" y="1833"/>
                    <a:pt x="1832" y="1421"/>
                    <a:pt x="1832" y="916"/>
                  </a:cubicBezTo>
                  <a:cubicBezTo>
                    <a:pt x="1832" y="410"/>
                    <a:pt x="1421" y="0"/>
                    <a:pt x="9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8"/>
            <p:cNvSpPr/>
            <p:nvPr/>
          </p:nvSpPr>
          <p:spPr>
            <a:xfrm>
              <a:off x="1083100" y="2453975"/>
              <a:ext cx="199250" cy="288475"/>
            </a:xfrm>
            <a:custGeom>
              <a:rect b="b" l="l" r="r" t="t"/>
              <a:pathLst>
                <a:path extrusionOk="0" h="11539" w="7970">
                  <a:moveTo>
                    <a:pt x="7380" y="1535"/>
                  </a:moveTo>
                  <a:lnTo>
                    <a:pt x="7380" y="3490"/>
                  </a:lnTo>
                  <a:lnTo>
                    <a:pt x="840" y="3490"/>
                  </a:lnTo>
                  <a:lnTo>
                    <a:pt x="840" y="1535"/>
                  </a:lnTo>
                  <a:close/>
                  <a:moveTo>
                    <a:pt x="7380" y="8991"/>
                  </a:moveTo>
                  <a:lnTo>
                    <a:pt x="7380" y="10948"/>
                  </a:lnTo>
                  <a:lnTo>
                    <a:pt x="840" y="10948"/>
                  </a:lnTo>
                  <a:lnTo>
                    <a:pt x="840" y="8991"/>
                  </a:lnTo>
                  <a:close/>
                  <a:moveTo>
                    <a:pt x="4111" y="1"/>
                  </a:moveTo>
                  <a:cubicBezTo>
                    <a:pt x="3947" y="1"/>
                    <a:pt x="3816" y="132"/>
                    <a:pt x="3816" y="296"/>
                  </a:cubicBezTo>
                  <a:lnTo>
                    <a:pt x="3816" y="769"/>
                  </a:lnTo>
                  <a:cubicBezTo>
                    <a:pt x="3816" y="834"/>
                    <a:pt x="3837" y="895"/>
                    <a:pt x="3874" y="945"/>
                  </a:cubicBezTo>
                  <a:lnTo>
                    <a:pt x="743" y="945"/>
                  </a:lnTo>
                  <a:cubicBezTo>
                    <a:pt x="471" y="945"/>
                    <a:pt x="250" y="1165"/>
                    <a:pt x="250" y="1436"/>
                  </a:cubicBezTo>
                  <a:lnTo>
                    <a:pt x="250" y="3589"/>
                  </a:lnTo>
                  <a:cubicBezTo>
                    <a:pt x="250" y="3860"/>
                    <a:pt x="471" y="4081"/>
                    <a:pt x="743" y="4081"/>
                  </a:cubicBezTo>
                  <a:lnTo>
                    <a:pt x="3816" y="4081"/>
                  </a:lnTo>
                  <a:lnTo>
                    <a:pt x="3816" y="4672"/>
                  </a:lnTo>
                  <a:lnTo>
                    <a:pt x="743" y="4672"/>
                  </a:lnTo>
                  <a:cubicBezTo>
                    <a:pt x="471" y="4672"/>
                    <a:pt x="250" y="4893"/>
                    <a:pt x="250" y="5165"/>
                  </a:cubicBezTo>
                  <a:lnTo>
                    <a:pt x="250" y="7318"/>
                  </a:lnTo>
                  <a:cubicBezTo>
                    <a:pt x="250" y="7589"/>
                    <a:pt x="471" y="7810"/>
                    <a:pt x="743" y="7810"/>
                  </a:cubicBezTo>
                  <a:lnTo>
                    <a:pt x="3816" y="7810"/>
                  </a:lnTo>
                  <a:lnTo>
                    <a:pt x="3816" y="8401"/>
                  </a:lnTo>
                  <a:lnTo>
                    <a:pt x="743" y="8401"/>
                  </a:lnTo>
                  <a:cubicBezTo>
                    <a:pt x="471" y="8401"/>
                    <a:pt x="250" y="8622"/>
                    <a:pt x="250" y="8894"/>
                  </a:cubicBezTo>
                  <a:lnTo>
                    <a:pt x="250" y="9679"/>
                  </a:lnTo>
                  <a:cubicBezTo>
                    <a:pt x="110" y="9700"/>
                    <a:pt x="1" y="9822"/>
                    <a:pt x="1" y="9970"/>
                  </a:cubicBezTo>
                  <a:cubicBezTo>
                    <a:pt x="1" y="10117"/>
                    <a:pt x="110" y="10239"/>
                    <a:pt x="250" y="10261"/>
                  </a:cubicBezTo>
                  <a:lnTo>
                    <a:pt x="250" y="11046"/>
                  </a:lnTo>
                  <a:cubicBezTo>
                    <a:pt x="250" y="11318"/>
                    <a:pt x="471" y="11538"/>
                    <a:pt x="743" y="11538"/>
                  </a:cubicBezTo>
                  <a:lnTo>
                    <a:pt x="7479" y="11538"/>
                  </a:lnTo>
                  <a:cubicBezTo>
                    <a:pt x="7749" y="11538"/>
                    <a:pt x="7970" y="11318"/>
                    <a:pt x="7970" y="11046"/>
                  </a:cubicBezTo>
                  <a:lnTo>
                    <a:pt x="7970" y="8894"/>
                  </a:lnTo>
                  <a:cubicBezTo>
                    <a:pt x="7970" y="8622"/>
                    <a:pt x="7749" y="8401"/>
                    <a:pt x="7479" y="8401"/>
                  </a:cubicBezTo>
                  <a:lnTo>
                    <a:pt x="4406" y="8401"/>
                  </a:lnTo>
                  <a:lnTo>
                    <a:pt x="4406" y="7810"/>
                  </a:lnTo>
                  <a:lnTo>
                    <a:pt x="5176" y="7810"/>
                  </a:lnTo>
                  <a:cubicBezTo>
                    <a:pt x="5340" y="7810"/>
                    <a:pt x="5472" y="7678"/>
                    <a:pt x="5472" y="7514"/>
                  </a:cubicBezTo>
                  <a:cubicBezTo>
                    <a:pt x="5472" y="7351"/>
                    <a:pt x="5340" y="7219"/>
                    <a:pt x="5176" y="7219"/>
                  </a:cubicBezTo>
                  <a:lnTo>
                    <a:pt x="840" y="7219"/>
                  </a:lnTo>
                  <a:lnTo>
                    <a:pt x="840" y="5262"/>
                  </a:lnTo>
                  <a:lnTo>
                    <a:pt x="7380" y="5262"/>
                  </a:lnTo>
                  <a:lnTo>
                    <a:pt x="7380" y="7219"/>
                  </a:lnTo>
                  <a:lnTo>
                    <a:pt x="6553" y="7219"/>
                  </a:lnTo>
                  <a:cubicBezTo>
                    <a:pt x="6391" y="7219"/>
                    <a:pt x="6258" y="7351"/>
                    <a:pt x="6258" y="7514"/>
                  </a:cubicBezTo>
                  <a:cubicBezTo>
                    <a:pt x="6258" y="7678"/>
                    <a:pt x="6391" y="7810"/>
                    <a:pt x="6553" y="7810"/>
                  </a:cubicBezTo>
                  <a:lnTo>
                    <a:pt x="7479" y="7810"/>
                  </a:lnTo>
                  <a:cubicBezTo>
                    <a:pt x="7749" y="7810"/>
                    <a:pt x="7970" y="7589"/>
                    <a:pt x="7970" y="7318"/>
                  </a:cubicBezTo>
                  <a:lnTo>
                    <a:pt x="7970" y="5165"/>
                  </a:lnTo>
                  <a:cubicBezTo>
                    <a:pt x="7970" y="4893"/>
                    <a:pt x="7749" y="4672"/>
                    <a:pt x="7479" y="4672"/>
                  </a:cubicBezTo>
                  <a:lnTo>
                    <a:pt x="4406" y="4672"/>
                  </a:lnTo>
                  <a:lnTo>
                    <a:pt x="4406" y="4081"/>
                  </a:lnTo>
                  <a:lnTo>
                    <a:pt x="7479" y="4081"/>
                  </a:lnTo>
                  <a:cubicBezTo>
                    <a:pt x="7749" y="4081"/>
                    <a:pt x="7970" y="3860"/>
                    <a:pt x="7970" y="3589"/>
                  </a:cubicBezTo>
                  <a:lnTo>
                    <a:pt x="7970" y="1436"/>
                  </a:lnTo>
                  <a:cubicBezTo>
                    <a:pt x="7970" y="1165"/>
                    <a:pt x="7749" y="945"/>
                    <a:pt x="7479" y="945"/>
                  </a:cubicBezTo>
                  <a:lnTo>
                    <a:pt x="4347" y="945"/>
                  </a:lnTo>
                  <a:cubicBezTo>
                    <a:pt x="4383" y="895"/>
                    <a:pt x="4406" y="834"/>
                    <a:pt x="4406" y="769"/>
                  </a:cubicBezTo>
                  <a:lnTo>
                    <a:pt x="4406" y="296"/>
                  </a:lnTo>
                  <a:cubicBezTo>
                    <a:pt x="4406" y="132"/>
                    <a:pt x="4274" y="1"/>
                    <a:pt x="4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8"/>
            <p:cNvSpPr/>
            <p:nvPr/>
          </p:nvSpPr>
          <p:spPr>
            <a:xfrm>
              <a:off x="1124350" y="2509375"/>
              <a:ext cx="123025" cy="14800"/>
            </a:xfrm>
            <a:custGeom>
              <a:rect b="b" l="l" r="r" t="t"/>
              <a:pathLst>
                <a:path extrusionOk="0" h="592" w="4921">
                  <a:moveTo>
                    <a:pt x="296" y="1"/>
                  </a:moveTo>
                  <a:cubicBezTo>
                    <a:pt x="133" y="1"/>
                    <a:pt x="1" y="134"/>
                    <a:pt x="1" y="296"/>
                  </a:cubicBezTo>
                  <a:cubicBezTo>
                    <a:pt x="1" y="459"/>
                    <a:pt x="133" y="591"/>
                    <a:pt x="296" y="591"/>
                  </a:cubicBezTo>
                  <a:lnTo>
                    <a:pt x="4625" y="591"/>
                  </a:lnTo>
                  <a:cubicBezTo>
                    <a:pt x="4787" y="591"/>
                    <a:pt x="4920" y="459"/>
                    <a:pt x="4920" y="296"/>
                  </a:cubicBezTo>
                  <a:cubicBezTo>
                    <a:pt x="4920" y="134"/>
                    <a:pt x="4787" y="1"/>
                    <a:pt x="4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8"/>
            <p:cNvSpPr/>
            <p:nvPr/>
          </p:nvSpPr>
          <p:spPr>
            <a:xfrm>
              <a:off x="1124350" y="2602600"/>
              <a:ext cx="123025" cy="14775"/>
            </a:xfrm>
            <a:custGeom>
              <a:rect b="b" l="l" r="r" t="t"/>
              <a:pathLst>
                <a:path extrusionOk="0" h="591" w="4921">
                  <a:moveTo>
                    <a:pt x="296" y="1"/>
                  </a:moveTo>
                  <a:cubicBezTo>
                    <a:pt x="133" y="1"/>
                    <a:pt x="1" y="133"/>
                    <a:pt x="1" y="296"/>
                  </a:cubicBezTo>
                  <a:cubicBezTo>
                    <a:pt x="1" y="459"/>
                    <a:pt x="133" y="591"/>
                    <a:pt x="296" y="591"/>
                  </a:cubicBezTo>
                  <a:lnTo>
                    <a:pt x="4625" y="591"/>
                  </a:lnTo>
                  <a:cubicBezTo>
                    <a:pt x="4787" y="591"/>
                    <a:pt x="4920" y="459"/>
                    <a:pt x="4920" y="296"/>
                  </a:cubicBezTo>
                  <a:cubicBezTo>
                    <a:pt x="4920" y="133"/>
                    <a:pt x="4787" y="1"/>
                    <a:pt x="4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8"/>
            <p:cNvSpPr/>
            <p:nvPr/>
          </p:nvSpPr>
          <p:spPr>
            <a:xfrm>
              <a:off x="1124350" y="2695825"/>
              <a:ext cx="123025" cy="14775"/>
            </a:xfrm>
            <a:custGeom>
              <a:rect b="b" l="l" r="r" t="t"/>
              <a:pathLst>
                <a:path extrusionOk="0" h="591" w="4921">
                  <a:moveTo>
                    <a:pt x="296" y="1"/>
                  </a:moveTo>
                  <a:cubicBezTo>
                    <a:pt x="133" y="1"/>
                    <a:pt x="1" y="132"/>
                    <a:pt x="1" y="296"/>
                  </a:cubicBezTo>
                  <a:cubicBezTo>
                    <a:pt x="1" y="459"/>
                    <a:pt x="133" y="591"/>
                    <a:pt x="296" y="591"/>
                  </a:cubicBezTo>
                  <a:lnTo>
                    <a:pt x="4625" y="591"/>
                  </a:lnTo>
                  <a:cubicBezTo>
                    <a:pt x="4787" y="591"/>
                    <a:pt x="4920" y="459"/>
                    <a:pt x="4920" y="296"/>
                  </a:cubicBezTo>
                  <a:cubicBezTo>
                    <a:pt x="4920" y="132"/>
                    <a:pt x="4787" y="1"/>
                    <a:pt x="4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38"/>
          <p:cNvGrpSpPr/>
          <p:nvPr/>
        </p:nvGrpSpPr>
        <p:grpSpPr>
          <a:xfrm>
            <a:off x="4846482" y="3192398"/>
            <a:ext cx="424164" cy="522694"/>
            <a:chOff x="6570400" y="1499975"/>
            <a:chExt cx="394975" cy="486725"/>
          </a:xfrm>
        </p:grpSpPr>
        <p:sp>
          <p:nvSpPr>
            <p:cNvPr id="524" name="Google Shape;524;p38"/>
            <p:cNvSpPr/>
            <p:nvPr/>
          </p:nvSpPr>
          <p:spPr>
            <a:xfrm>
              <a:off x="6596100" y="1818225"/>
              <a:ext cx="32125" cy="14275"/>
            </a:xfrm>
            <a:custGeom>
              <a:rect b="b" l="l" r="r" t="t"/>
              <a:pathLst>
                <a:path extrusionOk="0" h="571" w="1285">
                  <a:moveTo>
                    <a:pt x="287" y="0"/>
                  </a:moveTo>
                  <a:cubicBezTo>
                    <a:pt x="130" y="0"/>
                    <a:pt x="1" y="128"/>
                    <a:pt x="1" y="285"/>
                  </a:cubicBezTo>
                  <a:cubicBezTo>
                    <a:pt x="1" y="443"/>
                    <a:pt x="130" y="570"/>
                    <a:pt x="287" y="570"/>
                  </a:cubicBezTo>
                  <a:lnTo>
                    <a:pt x="999" y="570"/>
                  </a:lnTo>
                  <a:cubicBezTo>
                    <a:pt x="1157" y="570"/>
                    <a:pt x="1284" y="443"/>
                    <a:pt x="1284" y="285"/>
                  </a:cubicBezTo>
                  <a:cubicBezTo>
                    <a:pt x="1284" y="128"/>
                    <a:pt x="1157" y="0"/>
                    <a:pt x="9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8"/>
            <p:cNvSpPr/>
            <p:nvPr/>
          </p:nvSpPr>
          <p:spPr>
            <a:xfrm>
              <a:off x="6637075" y="1818225"/>
              <a:ext cx="58450" cy="14275"/>
            </a:xfrm>
            <a:custGeom>
              <a:rect b="b" l="l" r="r" t="t"/>
              <a:pathLst>
                <a:path extrusionOk="0" h="571" w="2338">
                  <a:moveTo>
                    <a:pt x="286" y="0"/>
                  </a:moveTo>
                  <a:cubicBezTo>
                    <a:pt x="128" y="0"/>
                    <a:pt x="1" y="128"/>
                    <a:pt x="1" y="285"/>
                  </a:cubicBezTo>
                  <a:cubicBezTo>
                    <a:pt x="1" y="443"/>
                    <a:pt x="128" y="570"/>
                    <a:pt x="286" y="570"/>
                  </a:cubicBezTo>
                  <a:lnTo>
                    <a:pt x="2052" y="570"/>
                  </a:lnTo>
                  <a:cubicBezTo>
                    <a:pt x="2210" y="570"/>
                    <a:pt x="2337" y="443"/>
                    <a:pt x="2337" y="285"/>
                  </a:cubicBezTo>
                  <a:cubicBezTo>
                    <a:pt x="2337" y="128"/>
                    <a:pt x="2210" y="0"/>
                    <a:pt x="20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8"/>
            <p:cNvSpPr/>
            <p:nvPr/>
          </p:nvSpPr>
          <p:spPr>
            <a:xfrm>
              <a:off x="6570400" y="1499975"/>
              <a:ext cx="394975" cy="486725"/>
            </a:xfrm>
            <a:custGeom>
              <a:rect b="b" l="l" r="r" t="t"/>
              <a:pathLst>
                <a:path extrusionOk="0" h="19469" w="15799">
                  <a:moveTo>
                    <a:pt x="5603" y="2835"/>
                  </a:moveTo>
                  <a:cubicBezTo>
                    <a:pt x="5868" y="2835"/>
                    <a:pt x="6084" y="3052"/>
                    <a:pt x="6084" y="3315"/>
                  </a:cubicBezTo>
                  <a:cubicBezTo>
                    <a:pt x="6084" y="3582"/>
                    <a:pt x="5868" y="3797"/>
                    <a:pt x="5603" y="3797"/>
                  </a:cubicBezTo>
                  <a:cubicBezTo>
                    <a:pt x="5338" y="3797"/>
                    <a:pt x="5123" y="3582"/>
                    <a:pt x="5123" y="3315"/>
                  </a:cubicBezTo>
                  <a:cubicBezTo>
                    <a:pt x="5123" y="3052"/>
                    <a:pt x="5338" y="2835"/>
                    <a:pt x="5603" y="2835"/>
                  </a:cubicBezTo>
                  <a:close/>
                  <a:moveTo>
                    <a:pt x="8816" y="4142"/>
                  </a:moveTo>
                  <a:cubicBezTo>
                    <a:pt x="9727" y="4297"/>
                    <a:pt x="10584" y="4670"/>
                    <a:pt x="11319" y="5239"/>
                  </a:cubicBezTo>
                  <a:lnTo>
                    <a:pt x="10240" y="5239"/>
                  </a:lnTo>
                  <a:cubicBezTo>
                    <a:pt x="9978" y="5239"/>
                    <a:pt x="9765" y="5453"/>
                    <a:pt x="9765" y="5715"/>
                  </a:cubicBezTo>
                  <a:lnTo>
                    <a:pt x="9765" y="5834"/>
                  </a:lnTo>
                  <a:cubicBezTo>
                    <a:pt x="9286" y="5590"/>
                    <a:pt x="8757" y="5434"/>
                    <a:pt x="8197" y="5384"/>
                  </a:cubicBezTo>
                  <a:cubicBezTo>
                    <a:pt x="8491" y="5017"/>
                    <a:pt x="8702" y="4595"/>
                    <a:pt x="8816" y="4142"/>
                  </a:cubicBezTo>
                  <a:close/>
                  <a:moveTo>
                    <a:pt x="5603" y="571"/>
                  </a:moveTo>
                  <a:cubicBezTo>
                    <a:pt x="6329" y="571"/>
                    <a:pt x="7013" y="850"/>
                    <a:pt x="7531" y="1360"/>
                  </a:cubicBezTo>
                  <a:cubicBezTo>
                    <a:pt x="8058" y="1880"/>
                    <a:pt x="8349" y="2575"/>
                    <a:pt x="8349" y="3315"/>
                  </a:cubicBezTo>
                  <a:cubicBezTo>
                    <a:pt x="8349" y="4166"/>
                    <a:pt x="7965" y="4954"/>
                    <a:pt x="7295" y="5480"/>
                  </a:cubicBezTo>
                  <a:cubicBezTo>
                    <a:pt x="7031" y="5685"/>
                    <a:pt x="6842" y="5954"/>
                    <a:pt x="6746" y="6259"/>
                  </a:cubicBezTo>
                  <a:lnTo>
                    <a:pt x="6634" y="6612"/>
                  </a:lnTo>
                  <a:lnTo>
                    <a:pt x="5888" y="6612"/>
                  </a:lnTo>
                  <a:lnTo>
                    <a:pt x="5888" y="5338"/>
                  </a:lnTo>
                  <a:cubicBezTo>
                    <a:pt x="6881" y="5199"/>
                    <a:pt x="7646" y="4345"/>
                    <a:pt x="7646" y="3315"/>
                  </a:cubicBezTo>
                  <a:cubicBezTo>
                    <a:pt x="7646" y="3073"/>
                    <a:pt x="7604" y="2837"/>
                    <a:pt x="7521" y="2610"/>
                  </a:cubicBezTo>
                  <a:cubicBezTo>
                    <a:pt x="7479" y="2495"/>
                    <a:pt x="7369" y="2424"/>
                    <a:pt x="7253" y="2424"/>
                  </a:cubicBezTo>
                  <a:cubicBezTo>
                    <a:pt x="7220" y="2424"/>
                    <a:pt x="7187" y="2429"/>
                    <a:pt x="7154" y="2441"/>
                  </a:cubicBezTo>
                  <a:cubicBezTo>
                    <a:pt x="7007" y="2496"/>
                    <a:pt x="6931" y="2659"/>
                    <a:pt x="6985" y="2807"/>
                  </a:cubicBezTo>
                  <a:cubicBezTo>
                    <a:pt x="7046" y="2970"/>
                    <a:pt x="7076" y="3141"/>
                    <a:pt x="7076" y="3315"/>
                  </a:cubicBezTo>
                  <a:cubicBezTo>
                    <a:pt x="7076" y="4030"/>
                    <a:pt x="6564" y="4628"/>
                    <a:pt x="5888" y="4761"/>
                  </a:cubicBezTo>
                  <a:lnTo>
                    <a:pt x="5888" y="4328"/>
                  </a:lnTo>
                  <a:cubicBezTo>
                    <a:pt x="6329" y="4203"/>
                    <a:pt x="6654" y="3797"/>
                    <a:pt x="6654" y="3315"/>
                  </a:cubicBezTo>
                  <a:cubicBezTo>
                    <a:pt x="6654" y="2737"/>
                    <a:pt x="6183" y="2265"/>
                    <a:pt x="5603" y="2265"/>
                  </a:cubicBezTo>
                  <a:cubicBezTo>
                    <a:pt x="5024" y="2265"/>
                    <a:pt x="4551" y="2737"/>
                    <a:pt x="4551" y="3315"/>
                  </a:cubicBezTo>
                  <a:cubicBezTo>
                    <a:pt x="4551" y="3797"/>
                    <a:pt x="4877" y="4203"/>
                    <a:pt x="5318" y="4328"/>
                  </a:cubicBezTo>
                  <a:lnTo>
                    <a:pt x="5318" y="4761"/>
                  </a:lnTo>
                  <a:cubicBezTo>
                    <a:pt x="4642" y="4628"/>
                    <a:pt x="4130" y="4030"/>
                    <a:pt x="4130" y="3315"/>
                  </a:cubicBezTo>
                  <a:cubicBezTo>
                    <a:pt x="4130" y="2504"/>
                    <a:pt x="4791" y="1844"/>
                    <a:pt x="5603" y="1844"/>
                  </a:cubicBezTo>
                  <a:cubicBezTo>
                    <a:pt x="5822" y="1844"/>
                    <a:pt x="6034" y="1891"/>
                    <a:pt x="6232" y="1984"/>
                  </a:cubicBezTo>
                  <a:cubicBezTo>
                    <a:pt x="6271" y="2003"/>
                    <a:pt x="6312" y="2012"/>
                    <a:pt x="6353" y="2012"/>
                  </a:cubicBezTo>
                  <a:cubicBezTo>
                    <a:pt x="6460" y="2012"/>
                    <a:pt x="6563" y="1951"/>
                    <a:pt x="6611" y="1848"/>
                  </a:cubicBezTo>
                  <a:cubicBezTo>
                    <a:pt x="6679" y="1705"/>
                    <a:pt x="6617" y="1536"/>
                    <a:pt x="6475" y="1469"/>
                  </a:cubicBezTo>
                  <a:cubicBezTo>
                    <a:pt x="6200" y="1338"/>
                    <a:pt x="5908" y="1274"/>
                    <a:pt x="5603" y="1274"/>
                  </a:cubicBezTo>
                  <a:cubicBezTo>
                    <a:pt x="4477" y="1274"/>
                    <a:pt x="3560" y="2189"/>
                    <a:pt x="3560" y="3315"/>
                  </a:cubicBezTo>
                  <a:cubicBezTo>
                    <a:pt x="3560" y="4345"/>
                    <a:pt x="4327" y="5199"/>
                    <a:pt x="5318" y="5338"/>
                  </a:cubicBezTo>
                  <a:lnTo>
                    <a:pt x="5318" y="6612"/>
                  </a:lnTo>
                  <a:lnTo>
                    <a:pt x="4573" y="6612"/>
                  </a:lnTo>
                  <a:lnTo>
                    <a:pt x="4463" y="6266"/>
                  </a:lnTo>
                  <a:cubicBezTo>
                    <a:pt x="4364" y="5953"/>
                    <a:pt x="4179" y="5685"/>
                    <a:pt x="3928" y="5491"/>
                  </a:cubicBezTo>
                  <a:cubicBezTo>
                    <a:pt x="3235" y="4957"/>
                    <a:pt x="2835" y="4116"/>
                    <a:pt x="2858" y="3241"/>
                  </a:cubicBezTo>
                  <a:cubicBezTo>
                    <a:pt x="2877" y="2535"/>
                    <a:pt x="3168" y="1868"/>
                    <a:pt x="3676" y="1366"/>
                  </a:cubicBezTo>
                  <a:cubicBezTo>
                    <a:pt x="4186" y="863"/>
                    <a:pt x="4855" y="581"/>
                    <a:pt x="5563" y="571"/>
                  </a:cubicBezTo>
                  <a:close/>
                  <a:moveTo>
                    <a:pt x="15228" y="5809"/>
                  </a:moveTo>
                  <a:lnTo>
                    <a:pt x="15228" y="7574"/>
                  </a:lnTo>
                  <a:lnTo>
                    <a:pt x="10335" y="7574"/>
                  </a:lnTo>
                  <a:lnTo>
                    <a:pt x="10335" y="5809"/>
                  </a:lnTo>
                  <a:close/>
                  <a:moveTo>
                    <a:pt x="6712" y="7182"/>
                  </a:moveTo>
                  <a:cubicBezTo>
                    <a:pt x="6852" y="7182"/>
                    <a:pt x="6968" y="7298"/>
                    <a:pt x="6968" y="7438"/>
                  </a:cubicBezTo>
                  <a:cubicBezTo>
                    <a:pt x="6968" y="7580"/>
                    <a:pt x="6852" y="7695"/>
                    <a:pt x="6712" y="7695"/>
                  </a:cubicBezTo>
                  <a:lnTo>
                    <a:pt x="4496" y="7695"/>
                  </a:lnTo>
                  <a:cubicBezTo>
                    <a:pt x="4354" y="7695"/>
                    <a:pt x="4239" y="7580"/>
                    <a:pt x="4239" y="7438"/>
                  </a:cubicBezTo>
                  <a:cubicBezTo>
                    <a:pt x="4239" y="7298"/>
                    <a:pt x="4354" y="7182"/>
                    <a:pt x="4496" y="7182"/>
                  </a:cubicBezTo>
                  <a:close/>
                  <a:moveTo>
                    <a:pt x="6712" y="8265"/>
                  </a:moveTo>
                  <a:cubicBezTo>
                    <a:pt x="6852" y="8265"/>
                    <a:pt x="6968" y="8379"/>
                    <a:pt x="6968" y="8521"/>
                  </a:cubicBezTo>
                  <a:cubicBezTo>
                    <a:pt x="6968" y="8663"/>
                    <a:pt x="6852" y="8778"/>
                    <a:pt x="6712" y="8778"/>
                  </a:cubicBezTo>
                  <a:lnTo>
                    <a:pt x="4496" y="8778"/>
                  </a:lnTo>
                  <a:cubicBezTo>
                    <a:pt x="4354" y="8778"/>
                    <a:pt x="4239" y="8663"/>
                    <a:pt x="4239" y="8521"/>
                  </a:cubicBezTo>
                  <a:cubicBezTo>
                    <a:pt x="4239" y="8379"/>
                    <a:pt x="4354" y="8265"/>
                    <a:pt x="4496" y="8265"/>
                  </a:cubicBezTo>
                  <a:close/>
                  <a:moveTo>
                    <a:pt x="6175" y="9348"/>
                  </a:moveTo>
                  <a:lnTo>
                    <a:pt x="6076" y="9819"/>
                  </a:lnTo>
                  <a:cubicBezTo>
                    <a:pt x="6058" y="9902"/>
                    <a:pt x="5987" y="9961"/>
                    <a:pt x="5902" y="9961"/>
                  </a:cubicBezTo>
                  <a:lnTo>
                    <a:pt x="5315" y="9961"/>
                  </a:lnTo>
                  <a:cubicBezTo>
                    <a:pt x="5232" y="9961"/>
                    <a:pt x="5160" y="9902"/>
                    <a:pt x="5142" y="9821"/>
                  </a:cubicBezTo>
                  <a:lnTo>
                    <a:pt x="5040" y="9348"/>
                  </a:lnTo>
                  <a:close/>
                  <a:moveTo>
                    <a:pt x="3610" y="5968"/>
                  </a:moveTo>
                  <a:cubicBezTo>
                    <a:pt x="3752" y="6089"/>
                    <a:pt x="3860" y="6249"/>
                    <a:pt x="3920" y="6438"/>
                  </a:cubicBezTo>
                  <a:lnTo>
                    <a:pt x="4021" y="6762"/>
                  </a:lnTo>
                  <a:cubicBezTo>
                    <a:pt x="3808" y="6911"/>
                    <a:pt x="3669" y="7159"/>
                    <a:pt x="3669" y="7438"/>
                  </a:cubicBezTo>
                  <a:cubicBezTo>
                    <a:pt x="3669" y="7629"/>
                    <a:pt x="3733" y="7802"/>
                    <a:pt x="3841" y="7942"/>
                  </a:cubicBezTo>
                  <a:cubicBezTo>
                    <a:pt x="3808" y="8018"/>
                    <a:pt x="3776" y="8094"/>
                    <a:pt x="3746" y="8173"/>
                  </a:cubicBezTo>
                  <a:cubicBezTo>
                    <a:pt x="3725" y="8217"/>
                    <a:pt x="3708" y="8266"/>
                    <a:pt x="3695" y="8315"/>
                  </a:cubicBezTo>
                  <a:cubicBezTo>
                    <a:pt x="3547" y="8752"/>
                    <a:pt x="3467" y="9219"/>
                    <a:pt x="3467" y="9704"/>
                  </a:cubicBezTo>
                  <a:cubicBezTo>
                    <a:pt x="3467" y="10369"/>
                    <a:pt x="3617" y="10999"/>
                    <a:pt x="3885" y="11562"/>
                  </a:cubicBezTo>
                  <a:lnTo>
                    <a:pt x="2471" y="11562"/>
                  </a:lnTo>
                  <a:cubicBezTo>
                    <a:pt x="2262" y="10948"/>
                    <a:pt x="2158" y="10295"/>
                    <a:pt x="2171" y="9630"/>
                  </a:cubicBezTo>
                  <a:cubicBezTo>
                    <a:pt x="2196" y="8269"/>
                    <a:pt x="2705" y="6983"/>
                    <a:pt x="3610" y="5968"/>
                  </a:cubicBezTo>
                  <a:close/>
                  <a:moveTo>
                    <a:pt x="7806" y="5935"/>
                  </a:moveTo>
                  <a:cubicBezTo>
                    <a:pt x="8522" y="5935"/>
                    <a:pt x="9193" y="6137"/>
                    <a:pt x="9765" y="6486"/>
                  </a:cubicBezTo>
                  <a:lnTo>
                    <a:pt x="9765" y="7669"/>
                  </a:lnTo>
                  <a:cubicBezTo>
                    <a:pt x="9765" y="7931"/>
                    <a:pt x="9978" y="8144"/>
                    <a:pt x="10240" y="8144"/>
                  </a:cubicBezTo>
                  <a:lnTo>
                    <a:pt x="11237" y="8144"/>
                  </a:lnTo>
                  <a:cubicBezTo>
                    <a:pt x="11453" y="8620"/>
                    <a:pt x="11575" y="9149"/>
                    <a:pt x="11575" y="9704"/>
                  </a:cubicBezTo>
                  <a:cubicBezTo>
                    <a:pt x="11575" y="11783"/>
                    <a:pt x="9885" y="13474"/>
                    <a:pt x="7806" y="13474"/>
                  </a:cubicBezTo>
                  <a:cubicBezTo>
                    <a:pt x="7166" y="13474"/>
                    <a:pt x="6563" y="13313"/>
                    <a:pt x="6034" y="13029"/>
                  </a:cubicBezTo>
                  <a:lnTo>
                    <a:pt x="6034" y="12038"/>
                  </a:lnTo>
                  <a:cubicBezTo>
                    <a:pt x="6034" y="11776"/>
                    <a:pt x="5821" y="11562"/>
                    <a:pt x="5559" y="11562"/>
                  </a:cubicBezTo>
                  <a:lnTo>
                    <a:pt x="4529" y="11562"/>
                  </a:lnTo>
                  <a:cubicBezTo>
                    <a:pt x="4216" y="11014"/>
                    <a:pt x="4037" y="10379"/>
                    <a:pt x="4037" y="9704"/>
                  </a:cubicBezTo>
                  <a:cubicBezTo>
                    <a:pt x="4037" y="9543"/>
                    <a:pt x="4047" y="9384"/>
                    <a:pt x="4067" y="9227"/>
                  </a:cubicBezTo>
                  <a:cubicBezTo>
                    <a:pt x="4182" y="9298"/>
                    <a:pt x="4314" y="9341"/>
                    <a:pt x="4455" y="9346"/>
                  </a:cubicBezTo>
                  <a:lnTo>
                    <a:pt x="4584" y="9941"/>
                  </a:lnTo>
                  <a:cubicBezTo>
                    <a:pt x="4659" y="10283"/>
                    <a:pt x="4965" y="10531"/>
                    <a:pt x="5315" y="10531"/>
                  </a:cubicBezTo>
                  <a:lnTo>
                    <a:pt x="5679" y="10531"/>
                  </a:lnTo>
                  <a:cubicBezTo>
                    <a:pt x="6011" y="11382"/>
                    <a:pt x="6839" y="11988"/>
                    <a:pt x="7806" y="11988"/>
                  </a:cubicBezTo>
                  <a:cubicBezTo>
                    <a:pt x="8083" y="11988"/>
                    <a:pt x="8355" y="11938"/>
                    <a:pt x="8613" y="11839"/>
                  </a:cubicBezTo>
                  <a:cubicBezTo>
                    <a:pt x="8760" y="11783"/>
                    <a:pt x="8835" y="11620"/>
                    <a:pt x="8779" y="11472"/>
                  </a:cubicBezTo>
                  <a:cubicBezTo>
                    <a:pt x="8736" y="11358"/>
                    <a:pt x="8627" y="11287"/>
                    <a:pt x="8512" y="11287"/>
                  </a:cubicBezTo>
                  <a:cubicBezTo>
                    <a:pt x="8478" y="11287"/>
                    <a:pt x="8444" y="11293"/>
                    <a:pt x="8411" y="11306"/>
                  </a:cubicBezTo>
                  <a:cubicBezTo>
                    <a:pt x="8217" y="11379"/>
                    <a:pt x="8014" y="11416"/>
                    <a:pt x="7806" y="11416"/>
                  </a:cubicBezTo>
                  <a:cubicBezTo>
                    <a:pt x="7124" y="11416"/>
                    <a:pt x="6536" y="11017"/>
                    <a:pt x="6260" y="10439"/>
                  </a:cubicBezTo>
                  <a:cubicBezTo>
                    <a:pt x="6448" y="10336"/>
                    <a:pt x="6589" y="10156"/>
                    <a:pt x="6634" y="9935"/>
                  </a:cubicBezTo>
                  <a:lnTo>
                    <a:pt x="6758" y="9346"/>
                  </a:lnTo>
                  <a:cubicBezTo>
                    <a:pt x="7192" y="9323"/>
                    <a:pt x="7538" y="8962"/>
                    <a:pt x="7538" y="8521"/>
                  </a:cubicBezTo>
                  <a:cubicBezTo>
                    <a:pt x="7538" y="8344"/>
                    <a:pt x="7481" y="8180"/>
                    <a:pt x="7386" y="8046"/>
                  </a:cubicBezTo>
                  <a:cubicBezTo>
                    <a:pt x="7521" y="8011"/>
                    <a:pt x="7662" y="7993"/>
                    <a:pt x="7806" y="7993"/>
                  </a:cubicBezTo>
                  <a:cubicBezTo>
                    <a:pt x="8750" y="7993"/>
                    <a:pt x="9518" y="8760"/>
                    <a:pt x="9518" y="9704"/>
                  </a:cubicBezTo>
                  <a:cubicBezTo>
                    <a:pt x="9518" y="10007"/>
                    <a:pt x="9438" y="10305"/>
                    <a:pt x="9285" y="10565"/>
                  </a:cubicBezTo>
                  <a:cubicBezTo>
                    <a:pt x="9206" y="10702"/>
                    <a:pt x="9252" y="10876"/>
                    <a:pt x="9388" y="10957"/>
                  </a:cubicBezTo>
                  <a:cubicBezTo>
                    <a:pt x="9432" y="10983"/>
                    <a:pt x="9481" y="10995"/>
                    <a:pt x="9530" y="10995"/>
                  </a:cubicBezTo>
                  <a:cubicBezTo>
                    <a:pt x="9628" y="10995"/>
                    <a:pt x="9724" y="10944"/>
                    <a:pt x="9777" y="10853"/>
                  </a:cubicBezTo>
                  <a:cubicBezTo>
                    <a:pt x="9981" y="10505"/>
                    <a:pt x="10090" y="10108"/>
                    <a:pt x="10090" y="9704"/>
                  </a:cubicBezTo>
                  <a:cubicBezTo>
                    <a:pt x="10090" y="8445"/>
                    <a:pt x="9065" y="7422"/>
                    <a:pt x="7806" y="7422"/>
                  </a:cubicBezTo>
                  <a:cubicBezTo>
                    <a:pt x="7716" y="7422"/>
                    <a:pt x="7626" y="7428"/>
                    <a:pt x="7538" y="7438"/>
                  </a:cubicBezTo>
                  <a:cubicBezTo>
                    <a:pt x="7538" y="7159"/>
                    <a:pt x="7398" y="6911"/>
                    <a:pt x="7184" y="6762"/>
                  </a:cubicBezTo>
                  <a:lnTo>
                    <a:pt x="7289" y="6431"/>
                  </a:lnTo>
                  <a:cubicBezTo>
                    <a:pt x="7349" y="6242"/>
                    <a:pt x="7468" y="6073"/>
                    <a:pt x="7633" y="5940"/>
                  </a:cubicBezTo>
                  <a:cubicBezTo>
                    <a:pt x="7690" y="5937"/>
                    <a:pt x="7747" y="5935"/>
                    <a:pt x="7806" y="5935"/>
                  </a:cubicBezTo>
                  <a:close/>
                  <a:moveTo>
                    <a:pt x="5464" y="12133"/>
                  </a:moveTo>
                  <a:lnTo>
                    <a:pt x="5464" y="13898"/>
                  </a:lnTo>
                  <a:lnTo>
                    <a:pt x="570" y="13898"/>
                  </a:lnTo>
                  <a:lnTo>
                    <a:pt x="570" y="12133"/>
                  </a:lnTo>
                  <a:close/>
                  <a:moveTo>
                    <a:pt x="5604" y="0"/>
                  </a:moveTo>
                  <a:cubicBezTo>
                    <a:pt x="5587" y="0"/>
                    <a:pt x="5571" y="0"/>
                    <a:pt x="5554" y="0"/>
                  </a:cubicBezTo>
                  <a:cubicBezTo>
                    <a:pt x="4699" y="12"/>
                    <a:pt x="3890" y="353"/>
                    <a:pt x="3276" y="960"/>
                  </a:cubicBezTo>
                  <a:cubicBezTo>
                    <a:pt x="2662" y="1566"/>
                    <a:pt x="2311" y="2371"/>
                    <a:pt x="2288" y="3225"/>
                  </a:cubicBezTo>
                  <a:cubicBezTo>
                    <a:pt x="2265" y="4103"/>
                    <a:pt x="2595" y="4953"/>
                    <a:pt x="3186" y="5586"/>
                  </a:cubicBezTo>
                  <a:cubicBezTo>
                    <a:pt x="2189" y="6702"/>
                    <a:pt x="1629" y="8119"/>
                    <a:pt x="1599" y="9620"/>
                  </a:cubicBezTo>
                  <a:cubicBezTo>
                    <a:pt x="1587" y="10285"/>
                    <a:pt x="1682" y="10939"/>
                    <a:pt x="1873" y="11562"/>
                  </a:cubicBezTo>
                  <a:lnTo>
                    <a:pt x="476" y="11562"/>
                  </a:lnTo>
                  <a:cubicBezTo>
                    <a:pt x="214" y="11562"/>
                    <a:pt x="0" y="11776"/>
                    <a:pt x="0" y="12038"/>
                  </a:cubicBezTo>
                  <a:lnTo>
                    <a:pt x="0" y="13992"/>
                  </a:lnTo>
                  <a:cubicBezTo>
                    <a:pt x="0" y="14254"/>
                    <a:pt x="214" y="14468"/>
                    <a:pt x="476" y="14468"/>
                  </a:cubicBezTo>
                  <a:lnTo>
                    <a:pt x="3759" y="14468"/>
                  </a:lnTo>
                  <a:cubicBezTo>
                    <a:pt x="3874" y="14568"/>
                    <a:pt x="3993" y="14664"/>
                    <a:pt x="4117" y="14757"/>
                  </a:cubicBezTo>
                  <a:cubicBezTo>
                    <a:pt x="4434" y="14993"/>
                    <a:pt x="4625" y="15367"/>
                    <a:pt x="4625" y="15756"/>
                  </a:cubicBezTo>
                  <a:lnTo>
                    <a:pt x="4625" y="18803"/>
                  </a:lnTo>
                  <a:cubicBezTo>
                    <a:pt x="4625" y="19169"/>
                    <a:pt x="4922" y="19469"/>
                    <a:pt x="5291" y="19469"/>
                  </a:cubicBezTo>
                  <a:lnTo>
                    <a:pt x="9684" y="19469"/>
                  </a:lnTo>
                  <a:cubicBezTo>
                    <a:pt x="10051" y="19469"/>
                    <a:pt x="10350" y="19169"/>
                    <a:pt x="10350" y="18803"/>
                  </a:cubicBezTo>
                  <a:lnTo>
                    <a:pt x="10350" y="18366"/>
                  </a:lnTo>
                  <a:cubicBezTo>
                    <a:pt x="10350" y="18208"/>
                    <a:pt x="10223" y="18081"/>
                    <a:pt x="10065" y="18081"/>
                  </a:cubicBezTo>
                  <a:cubicBezTo>
                    <a:pt x="9908" y="18081"/>
                    <a:pt x="9780" y="18208"/>
                    <a:pt x="9780" y="18366"/>
                  </a:cubicBezTo>
                  <a:lnTo>
                    <a:pt x="9780" y="18803"/>
                  </a:lnTo>
                  <a:cubicBezTo>
                    <a:pt x="9780" y="18856"/>
                    <a:pt x="9737" y="18899"/>
                    <a:pt x="9684" y="18899"/>
                  </a:cubicBezTo>
                  <a:lnTo>
                    <a:pt x="5291" y="18899"/>
                  </a:lnTo>
                  <a:cubicBezTo>
                    <a:pt x="5238" y="18899"/>
                    <a:pt x="5195" y="18856"/>
                    <a:pt x="5195" y="18803"/>
                  </a:cubicBezTo>
                  <a:lnTo>
                    <a:pt x="5195" y="15756"/>
                  </a:lnTo>
                  <a:cubicBezTo>
                    <a:pt x="5195" y="15273"/>
                    <a:pt x="4996" y="14809"/>
                    <a:pt x="4653" y="14468"/>
                  </a:cubicBezTo>
                  <a:lnTo>
                    <a:pt x="5559" y="14468"/>
                  </a:lnTo>
                  <a:cubicBezTo>
                    <a:pt x="5821" y="14468"/>
                    <a:pt x="6034" y="14254"/>
                    <a:pt x="6034" y="13992"/>
                  </a:cubicBezTo>
                  <a:lnTo>
                    <a:pt x="6034" y="13665"/>
                  </a:lnTo>
                  <a:cubicBezTo>
                    <a:pt x="6576" y="13909"/>
                    <a:pt x="7176" y="14044"/>
                    <a:pt x="7806" y="14044"/>
                  </a:cubicBezTo>
                  <a:cubicBezTo>
                    <a:pt x="10200" y="14044"/>
                    <a:pt x="12147" y="12097"/>
                    <a:pt x="12147" y="9704"/>
                  </a:cubicBezTo>
                  <a:cubicBezTo>
                    <a:pt x="12147" y="9154"/>
                    <a:pt x="12042" y="8629"/>
                    <a:pt x="11856" y="8144"/>
                  </a:cubicBezTo>
                  <a:lnTo>
                    <a:pt x="13307" y="8144"/>
                  </a:lnTo>
                  <a:cubicBezTo>
                    <a:pt x="13448" y="8627"/>
                    <a:pt x="13525" y="9133"/>
                    <a:pt x="13534" y="9649"/>
                  </a:cubicBezTo>
                  <a:cubicBezTo>
                    <a:pt x="13535" y="9760"/>
                    <a:pt x="13564" y="9871"/>
                    <a:pt x="13618" y="9967"/>
                  </a:cubicBezTo>
                  <a:lnTo>
                    <a:pt x="14892" y="12233"/>
                  </a:lnTo>
                  <a:cubicBezTo>
                    <a:pt x="14920" y="12283"/>
                    <a:pt x="14935" y="12340"/>
                    <a:pt x="14935" y="12398"/>
                  </a:cubicBezTo>
                  <a:cubicBezTo>
                    <a:pt x="14935" y="12582"/>
                    <a:pt x="14784" y="12734"/>
                    <a:pt x="14598" y="12734"/>
                  </a:cubicBezTo>
                  <a:lnTo>
                    <a:pt x="13640" y="12734"/>
                  </a:lnTo>
                  <a:cubicBezTo>
                    <a:pt x="13273" y="12734"/>
                    <a:pt x="12973" y="13032"/>
                    <a:pt x="12973" y="13400"/>
                  </a:cubicBezTo>
                  <a:lnTo>
                    <a:pt x="12973" y="14615"/>
                  </a:lnTo>
                  <a:cubicBezTo>
                    <a:pt x="12973" y="15370"/>
                    <a:pt x="12360" y="15985"/>
                    <a:pt x="11605" y="15985"/>
                  </a:cubicBezTo>
                  <a:lnTo>
                    <a:pt x="10445" y="15985"/>
                  </a:lnTo>
                  <a:cubicBezTo>
                    <a:pt x="10078" y="15985"/>
                    <a:pt x="9779" y="16283"/>
                    <a:pt x="9779" y="16649"/>
                  </a:cubicBezTo>
                  <a:lnTo>
                    <a:pt x="9779" y="17035"/>
                  </a:lnTo>
                  <a:cubicBezTo>
                    <a:pt x="9779" y="17192"/>
                    <a:pt x="9908" y="17320"/>
                    <a:pt x="10065" y="17320"/>
                  </a:cubicBezTo>
                  <a:cubicBezTo>
                    <a:pt x="10223" y="17320"/>
                    <a:pt x="10350" y="17192"/>
                    <a:pt x="10350" y="17035"/>
                  </a:cubicBezTo>
                  <a:lnTo>
                    <a:pt x="10350" y="16649"/>
                  </a:lnTo>
                  <a:cubicBezTo>
                    <a:pt x="10350" y="16598"/>
                    <a:pt x="10393" y="16555"/>
                    <a:pt x="10445" y="16555"/>
                  </a:cubicBezTo>
                  <a:lnTo>
                    <a:pt x="11605" y="16555"/>
                  </a:lnTo>
                  <a:cubicBezTo>
                    <a:pt x="12674" y="16555"/>
                    <a:pt x="13544" y="15685"/>
                    <a:pt x="13544" y="14617"/>
                  </a:cubicBezTo>
                  <a:lnTo>
                    <a:pt x="13544" y="13400"/>
                  </a:lnTo>
                  <a:cubicBezTo>
                    <a:pt x="13544" y="13347"/>
                    <a:pt x="13587" y="13304"/>
                    <a:pt x="13640" y="13304"/>
                  </a:cubicBezTo>
                  <a:lnTo>
                    <a:pt x="14598" y="13304"/>
                  </a:lnTo>
                  <a:cubicBezTo>
                    <a:pt x="15098" y="13304"/>
                    <a:pt x="15505" y="12898"/>
                    <a:pt x="15505" y="12398"/>
                  </a:cubicBezTo>
                  <a:cubicBezTo>
                    <a:pt x="15505" y="12243"/>
                    <a:pt x="15465" y="12088"/>
                    <a:pt x="15389" y="11954"/>
                  </a:cubicBezTo>
                  <a:lnTo>
                    <a:pt x="14115" y="9687"/>
                  </a:lnTo>
                  <a:cubicBezTo>
                    <a:pt x="14108" y="9673"/>
                    <a:pt x="14104" y="9657"/>
                    <a:pt x="14104" y="9639"/>
                  </a:cubicBezTo>
                  <a:cubicBezTo>
                    <a:pt x="14095" y="9129"/>
                    <a:pt x="14025" y="8627"/>
                    <a:pt x="13899" y="8144"/>
                  </a:cubicBezTo>
                  <a:lnTo>
                    <a:pt x="15323" y="8144"/>
                  </a:lnTo>
                  <a:cubicBezTo>
                    <a:pt x="15585" y="8144"/>
                    <a:pt x="15798" y="7931"/>
                    <a:pt x="15798" y="7669"/>
                  </a:cubicBezTo>
                  <a:lnTo>
                    <a:pt x="15798" y="5715"/>
                  </a:lnTo>
                  <a:cubicBezTo>
                    <a:pt x="15798" y="5453"/>
                    <a:pt x="15585" y="5239"/>
                    <a:pt x="15323" y="5239"/>
                  </a:cubicBezTo>
                  <a:lnTo>
                    <a:pt x="12190" y="5239"/>
                  </a:lnTo>
                  <a:cubicBezTo>
                    <a:pt x="11276" y="4357"/>
                    <a:pt x="10138" y="3787"/>
                    <a:pt x="8909" y="3577"/>
                  </a:cubicBezTo>
                  <a:cubicBezTo>
                    <a:pt x="8916" y="3491"/>
                    <a:pt x="8919" y="3404"/>
                    <a:pt x="8919" y="3315"/>
                  </a:cubicBezTo>
                  <a:cubicBezTo>
                    <a:pt x="8919" y="2421"/>
                    <a:pt x="8568" y="1582"/>
                    <a:pt x="7931" y="953"/>
                  </a:cubicBezTo>
                  <a:cubicBezTo>
                    <a:pt x="7305" y="337"/>
                    <a:pt x="6481" y="0"/>
                    <a:pt x="5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8"/>
            <p:cNvSpPr/>
            <p:nvPr/>
          </p:nvSpPr>
          <p:spPr>
            <a:xfrm>
              <a:off x="6840250" y="1660125"/>
              <a:ext cx="32075" cy="14275"/>
            </a:xfrm>
            <a:custGeom>
              <a:rect b="b" l="l" r="r" t="t"/>
              <a:pathLst>
                <a:path extrusionOk="0" h="571" w="1283">
                  <a:moveTo>
                    <a:pt x="286" y="1"/>
                  </a:moveTo>
                  <a:cubicBezTo>
                    <a:pt x="128" y="1"/>
                    <a:pt x="1" y="128"/>
                    <a:pt x="1" y="286"/>
                  </a:cubicBezTo>
                  <a:cubicBezTo>
                    <a:pt x="1" y="443"/>
                    <a:pt x="128" y="571"/>
                    <a:pt x="286" y="571"/>
                  </a:cubicBezTo>
                  <a:lnTo>
                    <a:pt x="998" y="571"/>
                  </a:lnTo>
                  <a:cubicBezTo>
                    <a:pt x="1155" y="571"/>
                    <a:pt x="1283" y="443"/>
                    <a:pt x="1283" y="286"/>
                  </a:cubicBezTo>
                  <a:cubicBezTo>
                    <a:pt x="1283" y="128"/>
                    <a:pt x="1155" y="1"/>
                    <a:pt x="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8"/>
            <p:cNvSpPr/>
            <p:nvPr/>
          </p:nvSpPr>
          <p:spPr>
            <a:xfrm>
              <a:off x="6881175" y="1660125"/>
              <a:ext cx="58475" cy="14275"/>
            </a:xfrm>
            <a:custGeom>
              <a:rect b="b" l="l" r="r" t="t"/>
              <a:pathLst>
                <a:path extrusionOk="0" h="571" w="2339">
                  <a:moveTo>
                    <a:pt x="286" y="1"/>
                  </a:moveTo>
                  <a:cubicBezTo>
                    <a:pt x="128" y="1"/>
                    <a:pt x="1" y="128"/>
                    <a:pt x="1" y="286"/>
                  </a:cubicBezTo>
                  <a:cubicBezTo>
                    <a:pt x="1" y="443"/>
                    <a:pt x="128" y="571"/>
                    <a:pt x="286" y="571"/>
                  </a:cubicBezTo>
                  <a:lnTo>
                    <a:pt x="2052" y="571"/>
                  </a:lnTo>
                  <a:cubicBezTo>
                    <a:pt x="2211" y="571"/>
                    <a:pt x="2339" y="443"/>
                    <a:pt x="2339" y="286"/>
                  </a:cubicBezTo>
                  <a:cubicBezTo>
                    <a:pt x="2339" y="128"/>
                    <a:pt x="2211" y="1"/>
                    <a:pt x="20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38"/>
          <p:cNvGrpSpPr/>
          <p:nvPr/>
        </p:nvGrpSpPr>
        <p:grpSpPr>
          <a:xfrm>
            <a:off x="939258" y="3192393"/>
            <a:ext cx="561945" cy="469751"/>
            <a:chOff x="5705550" y="1524600"/>
            <a:chExt cx="523275" cy="437425"/>
          </a:xfrm>
        </p:grpSpPr>
        <p:sp>
          <p:nvSpPr>
            <p:cNvPr id="530" name="Google Shape;530;p38"/>
            <p:cNvSpPr/>
            <p:nvPr/>
          </p:nvSpPr>
          <p:spPr>
            <a:xfrm>
              <a:off x="5705550" y="1524600"/>
              <a:ext cx="523275" cy="437425"/>
            </a:xfrm>
            <a:custGeom>
              <a:rect b="b" l="l" r="r" t="t"/>
              <a:pathLst>
                <a:path extrusionOk="0" h="17497" w="20931">
                  <a:moveTo>
                    <a:pt x="3465" y="4647"/>
                  </a:moveTo>
                  <a:lnTo>
                    <a:pt x="3465" y="5830"/>
                  </a:lnTo>
                  <a:lnTo>
                    <a:pt x="1827" y="5830"/>
                  </a:lnTo>
                  <a:lnTo>
                    <a:pt x="1827" y="4647"/>
                  </a:lnTo>
                  <a:close/>
                  <a:moveTo>
                    <a:pt x="5555" y="4647"/>
                  </a:moveTo>
                  <a:lnTo>
                    <a:pt x="5555" y="5830"/>
                  </a:lnTo>
                  <a:lnTo>
                    <a:pt x="4078" y="5830"/>
                  </a:lnTo>
                  <a:lnTo>
                    <a:pt x="4078" y="4647"/>
                  </a:lnTo>
                  <a:close/>
                  <a:moveTo>
                    <a:pt x="7645" y="4647"/>
                  </a:moveTo>
                  <a:lnTo>
                    <a:pt x="7645" y="5830"/>
                  </a:lnTo>
                  <a:lnTo>
                    <a:pt x="6168" y="5830"/>
                  </a:lnTo>
                  <a:lnTo>
                    <a:pt x="6168" y="4647"/>
                  </a:lnTo>
                  <a:close/>
                  <a:moveTo>
                    <a:pt x="9734" y="4647"/>
                  </a:moveTo>
                  <a:lnTo>
                    <a:pt x="9734" y="5830"/>
                  </a:lnTo>
                  <a:lnTo>
                    <a:pt x="8258" y="5830"/>
                  </a:lnTo>
                  <a:lnTo>
                    <a:pt x="8258" y="4647"/>
                  </a:lnTo>
                  <a:close/>
                  <a:moveTo>
                    <a:pt x="11824" y="4647"/>
                  </a:moveTo>
                  <a:lnTo>
                    <a:pt x="11824" y="5830"/>
                  </a:lnTo>
                  <a:lnTo>
                    <a:pt x="10347" y="5830"/>
                  </a:lnTo>
                  <a:lnTo>
                    <a:pt x="10347" y="4647"/>
                  </a:lnTo>
                  <a:close/>
                  <a:moveTo>
                    <a:pt x="14074" y="4647"/>
                  </a:moveTo>
                  <a:lnTo>
                    <a:pt x="14074" y="5830"/>
                  </a:lnTo>
                  <a:lnTo>
                    <a:pt x="12437" y="5830"/>
                  </a:lnTo>
                  <a:lnTo>
                    <a:pt x="12437" y="4647"/>
                  </a:lnTo>
                  <a:close/>
                  <a:moveTo>
                    <a:pt x="3465" y="6443"/>
                  </a:moveTo>
                  <a:lnTo>
                    <a:pt x="3465" y="7771"/>
                  </a:lnTo>
                  <a:lnTo>
                    <a:pt x="1827" y="7771"/>
                  </a:lnTo>
                  <a:lnTo>
                    <a:pt x="1827" y="6443"/>
                  </a:lnTo>
                  <a:close/>
                  <a:moveTo>
                    <a:pt x="5555" y="6443"/>
                  </a:moveTo>
                  <a:lnTo>
                    <a:pt x="5555" y="7771"/>
                  </a:lnTo>
                  <a:lnTo>
                    <a:pt x="4078" y="7771"/>
                  </a:lnTo>
                  <a:lnTo>
                    <a:pt x="4078" y="6443"/>
                  </a:lnTo>
                  <a:close/>
                  <a:moveTo>
                    <a:pt x="7645" y="6443"/>
                  </a:moveTo>
                  <a:lnTo>
                    <a:pt x="7645" y="7771"/>
                  </a:lnTo>
                  <a:lnTo>
                    <a:pt x="6168" y="7771"/>
                  </a:lnTo>
                  <a:lnTo>
                    <a:pt x="6168" y="6443"/>
                  </a:lnTo>
                  <a:close/>
                  <a:moveTo>
                    <a:pt x="9734" y="6443"/>
                  </a:moveTo>
                  <a:lnTo>
                    <a:pt x="9734" y="7771"/>
                  </a:lnTo>
                  <a:lnTo>
                    <a:pt x="8258" y="7771"/>
                  </a:lnTo>
                  <a:lnTo>
                    <a:pt x="8258" y="6443"/>
                  </a:lnTo>
                  <a:close/>
                  <a:moveTo>
                    <a:pt x="11824" y="6443"/>
                  </a:moveTo>
                  <a:lnTo>
                    <a:pt x="11824" y="7771"/>
                  </a:lnTo>
                  <a:lnTo>
                    <a:pt x="10347" y="7771"/>
                  </a:lnTo>
                  <a:lnTo>
                    <a:pt x="10347" y="6443"/>
                  </a:lnTo>
                  <a:close/>
                  <a:moveTo>
                    <a:pt x="14074" y="6443"/>
                  </a:moveTo>
                  <a:lnTo>
                    <a:pt x="14074" y="7771"/>
                  </a:lnTo>
                  <a:lnTo>
                    <a:pt x="12437" y="7771"/>
                  </a:lnTo>
                  <a:lnTo>
                    <a:pt x="12437" y="6443"/>
                  </a:lnTo>
                  <a:close/>
                  <a:moveTo>
                    <a:pt x="13921" y="8384"/>
                  </a:moveTo>
                  <a:cubicBezTo>
                    <a:pt x="13352" y="8675"/>
                    <a:pt x="12848" y="9078"/>
                    <a:pt x="12437" y="9560"/>
                  </a:cubicBezTo>
                  <a:lnTo>
                    <a:pt x="12437" y="8384"/>
                  </a:lnTo>
                  <a:close/>
                  <a:moveTo>
                    <a:pt x="3465" y="8384"/>
                  </a:moveTo>
                  <a:lnTo>
                    <a:pt x="3465" y="9712"/>
                  </a:lnTo>
                  <a:lnTo>
                    <a:pt x="1827" y="9712"/>
                  </a:lnTo>
                  <a:lnTo>
                    <a:pt x="1827" y="8384"/>
                  </a:lnTo>
                  <a:close/>
                  <a:moveTo>
                    <a:pt x="5555" y="8384"/>
                  </a:moveTo>
                  <a:lnTo>
                    <a:pt x="5555" y="9712"/>
                  </a:lnTo>
                  <a:lnTo>
                    <a:pt x="4078" y="9712"/>
                  </a:lnTo>
                  <a:lnTo>
                    <a:pt x="4078" y="8384"/>
                  </a:lnTo>
                  <a:close/>
                  <a:moveTo>
                    <a:pt x="7645" y="8384"/>
                  </a:moveTo>
                  <a:lnTo>
                    <a:pt x="7645" y="9712"/>
                  </a:lnTo>
                  <a:lnTo>
                    <a:pt x="6168" y="9712"/>
                  </a:lnTo>
                  <a:lnTo>
                    <a:pt x="6168" y="8384"/>
                  </a:lnTo>
                  <a:close/>
                  <a:moveTo>
                    <a:pt x="9734" y="8384"/>
                  </a:moveTo>
                  <a:lnTo>
                    <a:pt x="9734" y="9712"/>
                  </a:lnTo>
                  <a:lnTo>
                    <a:pt x="8258" y="9712"/>
                  </a:lnTo>
                  <a:lnTo>
                    <a:pt x="8258" y="8384"/>
                  </a:lnTo>
                  <a:close/>
                  <a:moveTo>
                    <a:pt x="11824" y="8384"/>
                  </a:moveTo>
                  <a:lnTo>
                    <a:pt x="11824" y="9712"/>
                  </a:lnTo>
                  <a:lnTo>
                    <a:pt x="10347" y="9712"/>
                  </a:lnTo>
                  <a:lnTo>
                    <a:pt x="10347" y="8384"/>
                  </a:lnTo>
                  <a:close/>
                  <a:moveTo>
                    <a:pt x="3465" y="10325"/>
                  </a:moveTo>
                  <a:lnTo>
                    <a:pt x="3465" y="11507"/>
                  </a:lnTo>
                  <a:lnTo>
                    <a:pt x="1827" y="11507"/>
                  </a:lnTo>
                  <a:lnTo>
                    <a:pt x="1827" y="10325"/>
                  </a:lnTo>
                  <a:close/>
                  <a:moveTo>
                    <a:pt x="5555" y="10325"/>
                  </a:moveTo>
                  <a:lnTo>
                    <a:pt x="5555" y="11507"/>
                  </a:lnTo>
                  <a:lnTo>
                    <a:pt x="4078" y="11507"/>
                  </a:lnTo>
                  <a:lnTo>
                    <a:pt x="4078" y="10325"/>
                  </a:lnTo>
                  <a:close/>
                  <a:moveTo>
                    <a:pt x="7645" y="10325"/>
                  </a:moveTo>
                  <a:lnTo>
                    <a:pt x="7645" y="11507"/>
                  </a:lnTo>
                  <a:lnTo>
                    <a:pt x="6168" y="11507"/>
                  </a:lnTo>
                  <a:lnTo>
                    <a:pt x="6168" y="10325"/>
                  </a:lnTo>
                  <a:close/>
                  <a:moveTo>
                    <a:pt x="9734" y="10325"/>
                  </a:moveTo>
                  <a:lnTo>
                    <a:pt x="9734" y="11507"/>
                  </a:lnTo>
                  <a:lnTo>
                    <a:pt x="8258" y="11507"/>
                  </a:lnTo>
                  <a:lnTo>
                    <a:pt x="8258" y="10325"/>
                  </a:lnTo>
                  <a:close/>
                  <a:moveTo>
                    <a:pt x="11824" y="10325"/>
                  </a:moveTo>
                  <a:lnTo>
                    <a:pt x="11824" y="10476"/>
                  </a:lnTo>
                  <a:cubicBezTo>
                    <a:pt x="11656" y="10800"/>
                    <a:pt x="11524" y="11146"/>
                    <a:pt x="11434" y="11507"/>
                  </a:cubicBezTo>
                  <a:lnTo>
                    <a:pt x="10347" y="11507"/>
                  </a:lnTo>
                  <a:lnTo>
                    <a:pt x="10347" y="10325"/>
                  </a:lnTo>
                  <a:close/>
                  <a:moveTo>
                    <a:pt x="2157" y="13348"/>
                  </a:moveTo>
                  <a:cubicBezTo>
                    <a:pt x="2339" y="13348"/>
                    <a:pt x="2486" y="13496"/>
                    <a:pt x="2486" y="13678"/>
                  </a:cubicBezTo>
                  <a:cubicBezTo>
                    <a:pt x="2486" y="13858"/>
                    <a:pt x="2339" y="14006"/>
                    <a:pt x="2157" y="14006"/>
                  </a:cubicBezTo>
                  <a:cubicBezTo>
                    <a:pt x="1975" y="14006"/>
                    <a:pt x="1827" y="13858"/>
                    <a:pt x="1827" y="13678"/>
                  </a:cubicBezTo>
                  <a:cubicBezTo>
                    <a:pt x="1827" y="13496"/>
                    <a:pt x="1975" y="13348"/>
                    <a:pt x="2157" y="13348"/>
                  </a:cubicBezTo>
                  <a:close/>
                  <a:moveTo>
                    <a:pt x="6032" y="13348"/>
                  </a:moveTo>
                  <a:cubicBezTo>
                    <a:pt x="6214" y="13348"/>
                    <a:pt x="6361" y="13496"/>
                    <a:pt x="6361" y="13678"/>
                  </a:cubicBezTo>
                  <a:cubicBezTo>
                    <a:pt x="6361" y="13858"/>
                    <a:pt x="6214" y="14006"/>
                    <a:pt x="6032" y="14006"/>
                  </a:cubicBezTo>
                  <a:cubicBezTo>
                    <a:pt x="5851" y="14006"/>
                    <a:pt x="5702" y="13858"/>
                    <a:pt x="5702" y="13678"/>
                  </a:cubicBezTo>
                  <a:cubicBezTo>
                    <a:pt x="5702" y="13496"/>
                    <a:pt x="5851" y="13348"/>
                    <a:pt x="6032" y="13348"/>
                  </a:cubicBezTo>
                  <a:close/>
                  <a:moveTo>
                    <a:pt x="9870" y="13348"/>
                  </a:moveTo>
                  <a:cubicBezTo>
                    <a:pt x="10052" y="13348"/>
                    <a:pt x="10199" y="13496"/>
                    <a:pt x="10199" y="13678"/>
                  </a:cubicBezTo>
                  <a:cubicBezTo>
                    <a:pt x="10199" y="13858"/>
                    <a:pt x="10052" y="14006"/>
                    <a:pt x="9870" y="14006"/>
                  </a:cubicBezTo>
                  <a:cubicBezTo>
                    <a:pt x="9688" y="14006"/>
                    <a:pt x="9540" y="13858"/>
                    <a:pt x="9540" y="13678"/>
                  </a:cubicBezTo>
                  <a:cubicBezTo>
                    <a:pt x="9540" y="13496"/>
                    <a:pt x="9688" y="13348"/>
                    <a:pt x="9870" y="13348"/>
                  </a:cubicBezTo>
                  <a:close/>
                  <a:moveTo>
                    <a:pt x="15186" y="1081"/>
                  </a:moveTo>
                  <a:cubicBezTo>
                    <a:pt x="15242" y="1081"/>
                    <a:pt x="15288" y="1127"/>
                    <a:pt x="15288" y="1183"/>
                  </a:cubicBezTo>
                  <a:lnTo>
                    <a:pt x="15288" y="2822"/>
                  </a:lnTo>
                  <a:lnTo>
                    <a:pt x="4621" y="2822"/>
                  </a:lnTo>
                  <a:cubicBezTo>
                    <a:pt x="4450" y="2822"/>
                    <a:pt x="4314" y="2958"/>
                    <a:pt x="4314" y="3128"/>
                  </a:cubicBezTo>
                  <a:cubicBezTo>
                    <a:pt x="4314" y="3297"/>
                    <a:pt x="4450" y="3435"/>
                    <a:pt x="4621" y="3435"/>
                  </a:cubicBezTo>
                  <a:lnTo>
                    <a:pt x="15288" y="3435"/>
                  </a:lnTo>
                  <a:lnTo>
                    <a:pt x="15288" y="7927"/>
                  </a:lnTo>
                  <a:cubicBezTo>
                    <a:pt x="15083" y="7963"/>
                    <a:pt x="14882" y="8010"/>
                    <a:pt x="14687" y="8071"/>
                  </a:cubicBezTo>
                  <a:lnTo>
                    <a:pt x="14687" y="4565"/>
                  </a:lnTo>
                  <a:cubicBezTo>
                    <a:pt x="14687" y="4273"/>
                    <a:pt x="14450" y="4034"/>
                    <a:pt x="14156" y="4034"/>
                  </a:cubicBezTo>
                  <a:lnTo>
                    <a:pt x="1746" y="4034"/>
                  </a:lnTo>
                  <a:cubicBezTo>
                    <a:pt x="1452" y="4034"/>
                    <a:pt x="1214" y="4273"/>
                    <a:pt x="1214" y="4565"/>
                  </a:cubicBezTo>
                  <a:lnTo>
                    <a:pt x="1214" y="11590"/>
                  </a:lnTo>
                  <a:cubicBezTo>
                    <a:pt x="1214" y="11883"/>
                    <a:pt x="1452" y="12120"/>
                    <a:pt x="1746" y="12120"/>
                  </a:cubicBezTo>
                  <a:lnTo>
                    <a:pt x="11322" y="12120"/>
                  </a:lnTo>
                  <a:cubicBezTo>
                    <a:pt x="11302" y="12304"/>
                    <a:pt x="11291" y="12489"/>
                    <a:pt x="11291" y="12676"/>
                  </a:cubicBezTo>
                  <a:cubicBezTo>
                    <a:pt x="11291" y="12920"/>
                    <a:pt x="11309" y="13159"/>
                    <a:pt x="11344" y="13392"/>
                  </a:cubicBezTo>
                  <a:lnTo>
                    <a:pt x="10768" y="13392"/>
                  </a:lnTo>
                  <a:cubicBezTo>
                    <a:pt x="10648" y="13011"/>
                    <a:pt x="10290" y="12735"/>
                    <a:pt x="9870" y="12735"/>
                  </a:cubicBezTo>
                  <a:cubicBezTo>
                    <a:pt x="9449" y="12735"/>
                    <a:pt x="9092" y="13011"/>
                    <a:pt x="8972" y="13392"/>
                  </a:cubicBezTo>
                  <a:lnTo>
                    <a:pt x="6932" y="13392"/>
                  </a:lnTo>
                  <a:cubicBezTo>
                    <a:pt x="6810" y="13011"/>
                    <a:pt x="6453" y="12735"/>
                    <a:pt x="6032" y="12735"/>
                  </a:cubicBezTo>
                  <a:cubicBezTo>
                    <a:pt x="5612" y="12735"/>
                    <a:pt x="5256" y="13011"/>
                    <a:pt x="5134" y="13392"/>
                  </a:cubicBezTo>
                  <a:lnTo>
                    <a:pt x="3055" y="13392"/>
                  </a:lnTo>
                  <a:cubicBezTo>
                    <a:pt x="2935" y="13011"/>
                    <a:pt x="2578" y="12735"/>
                    <a:pt x="2157" y="12735"/>
                  </a:cubicBezTo>
                  <a:cubicBezTo>
                    <a:pt x="1637" y="12735"/>
                    <a:pt x="1214" y="13158"/>
                    <a:pt x="1214" y="13678"/>
                  </a:cubicBezTo>
                  <a:cubicBezTo>
                    <a:pt x="1214" y="14196"/>
                    <a:pt x="1637" y="14620"/>
                    <a:pt x="2157" y="14620"/>
                  </a:cubicBezTo>
                  <a:cubicBezTo>
                    <a:pt x="2561" y="14620"/>
                    <a:pt x="2906" y="14364"/>
                    <a:pt x="3041" y="14006"/>
                  </a:cubicBezTo>
                  <a:lnTo>
                    <a:pt x="5150" y="14006"/>
                  </a:lnTo>
                  <a:cubicBezTo>
                    <a:pt x="5283" y="14364"/>
                    <a:pt x="5628" y="14620"/>
                    <a:pt x="6032" y="14620"/>
                  </a:cubicBezTo>
                  <a:cubicBezTo>
                    <a:pt x="6436" y="14620"/>
                    <a:pt x="6783" y="14364"/>
                    <a:pt x="6916" y="14006"/>
                  </a:cubicBezTo>
                  <a:lnTo>
                    <a:pt x="8986" y="14006"/>
                  </a:lnTo>
                  <a:cubicBezTo>
                    <a:pt x="9121" y="14364"/>
                    <a:pt x="9466" y="14620"/>
                    <a:pt x="9870" y="14620"/>
                  </a:cubicBezTo>
                  <a:cubicBezTo>
                    <a:pt x="10274" y="14620"/>
                    <a:pt x="10619" y="14364"/>
                    <a:pt x="10754" y="14006"/>
                  </a:cubicBezTo>
                  <a:lnTo>
                    <a:pt x="11477" y="14006"/>
                  </a:lnTo>
                  <a:cubicBezTo>
                    <a:pt x="11632" y="14543"/>
                    <a:pt x="11877" y="15041"/>
                    <a:pt x="12195" y="15484"/>
                  </a:cubicBezTo>
                  <a:lnTo>
                    <a:pt x="717" y="15484"/>
                  </a:lnTo>
                  <a:cubicBezTo>
                    <a:pt x="660" y="15484"/>
                    <a:pt x="614" y="15438"/>
                    <a:pt x="614" y="15381"/>
                  </a:cubicBezTo>
                  <a:lnTo>
                    <a:pt x="614" y="3435"/>
                  </a:lnTo>
                  <a:lnTo>
                    <a:pt x="3190" y="3435"/>
                  </a:lnTo>
                  <a:cubicBezTo>
                    <a:pt x="3359" y="3435"/>
                    <a:pt x="3496" y="3297"/>
                    <a:pt x="3496" y="3128"/>
                  </a:cubicBezTo>
                  <a:cubicBezTo>
                    <a:pt x="3496" y="2958"/>
                    <a:pt x="3359" y="2822"/>
                    <a:pt x="3190" y="2822"/>
                  </a:cubicBezTo>
                  <a:lnTo>
                    <a:pt x="614" y="2822"/>
                  </a:lnTo>
                  <a:lnTo>
                    <a:pt x="614" y="1183"/>
                  </a:lnTo>
                  <a:cubicBezTo>
                    <a:pt x="614" y="1127"/>
                    <a:pt x="660" y="1081"/>
                    <a:pt x="717" y="1081"/>
                  </a:cubicBezTo>
                  <a:lnTo>
                    <a:pt x="1900" y="1081"/>
                  </a:lnTo>
                  <a:lnTo>
                    <a:pt x="1900" y="1598"/>
                  </a:lnTo>
                  <a:cubicBezTo>
                    <a:pt x="1900" y="1769"/>
                    <a:pt x="2038" y="1905"/>
                    <a:pt x="2207" y="1905"/>
                  </a:cubicBezTo>
                  <a:cubicBezTo>
                    <a:pt x="2376" y="1905"/>
                    <a:pt x="2514" y="1769"/>
                    <a:pt x="2514" y="1598"/>
                  </a:cubicBezTo>
                  <a:lnTo>
                    <a:pt x="2514" y="1081"/>
                  </a:lnTo>
                  <a:lnTo>
                    <a:pt x="3542" y="1081"/>
                  </a:lnTo>
                  <a:lnTo>
                    <a:pt x="3542" y="1598"/>
                  </a:lnTo>
                  <a:cubicBezTo>
                    <a:pt x="3542" y="1769"/>
                    <a:pt x="3678" y="1905"/>
                    <a:pt x="3849" y="1905"/>
                  </a:cubicBezTo>
                  <a:cubicBezTo>
                    <a:pt x="4018" y="1905"/>
                    <a:pt x="4155" y="1769"/>
                    <a:pt x="4155" y="1598"/>
                  </a:cubicBezTo>
                  <a:lnTo>
                    <a:pt x="4155" y="1081"/>
                  </a:lnTo>
                  <a:lnTo>
                    <a:pt x="5182" y="1081"/>
                  </a:lnTo>
                  <a:lnTo>
                    <a:pt x="5182" y="1598"/>
                  </a:lnTo>
                  <a:cubicBezTo>
                    <a:pt x="5182" y="1769"/>
                    <a:pt x="5320" y="1905"/>
                    <a:pt x="5489" y="1905"/>
                  </a:cubicBezTo>
                  <a:cubicBezTo>
                    <a:pt x="5658" y="1905"/>
                    <a:pt x="5796" y="1769"/>
                    <a:pt x="5796" y="1598"/>
                  </a:cubicBezTo>
                  <a:lnTo>
                    <a:pt x="5796" y="1081"/>
                  </a:lnTo>
                  <a:lnTo>
                    <a:pt x="6824" y="1081"/>
                  </a:lnTo>
                  <a:lnTo>
                    <a:pt x="6824" y="1598"/>
                  </a:lnTo>
                  <a:cubicBezTo>
                    <a:pt x="6824" y="1769"/>
                    <a:pt x="6962" y="1905"/>
                    <a:pt x="7131" y="1905"/>
                  </a:cubicBezTo>
                  <a:cubicBezTo>
                    <a:pt x="7300" y="1905"/>
                    <a:pt x="7437" y="1769"/>
                    <a:pt x="7437" y="1598"/>
                  </a:cubicBezTo>
                  <a:lnTo>
                    <a:pt x="7437" y="1081"/>
                  </a:lnTo>
                  <a:lnTo>
                    <a:pt x="8464" y="1081"/>
                  </a:lnTo>
                  <a:lnTo>
                    <a:pt x="8464" y="1598"/>
                  </a:lnTo>
                  <a:cubicBezTo>
                    <a:pt x="8464" y="1769"/>
                    <a:pt x="8602" y="1905"/>
                    <a:pt x="8771" y="1905"/>
                  </a:cubicBezTo>
                  <a:cubicBezTo>
                    <a:pt x="8941" y="1905"/>
                    <a:pt x="9078" y="1769"/>
                    <a:pt x="9078" y="1598"/>
                  </a:cubicBezTo>
                  <a:lnTo>
                    <a:pt x="9078" y="1081"/>
                  </a:lnTo>
                  <a:lnTo>
                    <a:pt x="10106" y="1081"/>
                  </a:lnTo>
                  <a:lnTo>
                    <a:pt x="10106" y="1598"/>
                  </a:lnTo>
                  <a:cubicBezTo>
                    <a:pt x="10106" y="1769"/>
                    <a:pt x="10244" y="1905"/>
                    <a:pt x="10413" y="1905"/>
                  </a:cubicBezTo>
                  <a:cubicBezTo>
                    <a:pt x="10582" y="1905"/>
                    <a:pt x="10719" y="1769"/>
                    <a:pt x="10719" y="1598"/>
                  </a:cubicBezTo>
                  <a:lnTo>
                    <a:pt x="10719" y="1081"/>
                  </a:lnTo>
                  <a:lnTo>
                    <a:pt x="11748" y="1081"/>
                  </a:lnTo>
                  <a:lnTo>
                    <a:pt x="11748" y="1598"/>
                  </a:lnTo>
                  <a:cubicBezTo>
                    <a:pt x="11748" y="1769"/>
                    <a:pt x="11884" y="1905"/>
                    <a:pt x="12054" y="1905"/>
                  </a:cubicBezTo>
                  <a:cubicBezTo>
                    <a:pt x="12223" y="1905"/>
                    <a:pt x="12361" y="1769"/>
                    <a:pt x="12361" y="1598"/>
                  </a:cubicBezTo>
                  <a:lnTo>
                    <a:pt x="12361" y="1081"/>
                  </a:lnTo>
                  <a:lnTo>
                    <a:pt x="13388" y="1081"/>
                  </a:lnTo>
                  <a:lnTo>
                    <a:pt x="13388" y="1598"/>
                  </a:lnTo>
                  <a:cubicBezTo>
                    <a:pt x="13388" y="1769"/>
                    <a:pt x="13526" y="1905"/>
                    <a:pt x="13695" y="1905"/>
                  </a:cubicBezTo>
                  <a:cubicBezTo>
                    <a:pt x="13864" y="1905"/>
                    <a:pt x="14001" y="1769"/>
                    <a:pt x="14001" y="1598"/>
                  </a:cubicBezTo>
                  <a:lnTo>
                    <a:pt x="14001" y="1081"/>
                  </a:lnTo>
                  <a:close/>
                  <a:moveTo>
                    <a:pt x="2207" y="1"/>
                  </a:moveTo>
                  <a:cubicBezTo>
                    <a:pt x="2038" y="1"/>
                    <a:pt x="1900" y="138"/>
                    <a:pt x="1900" y="308"/>
                  </a:cubicBezTo>
                  <a:lnTo>
                    <a:pt x="1900" y="468"/>
                  </a:lnTo>
                  <a:lnTo>
                    <a:pt x="717" y="468"/>
                  </a:lnTo>
                  <a:cubicBezTo>
                    <a:pt x="322" y="468"/>
                    <a:pt x="1" y="789"/>
                    <a:pt x="1" y="1183"/>
                  </a:cubicBezTo>
                  <a:lnTo>
                    <a:pt x="1" y="15381"/>
                  </a:lnTo>
                  <a:cubicBezTo>
                    <a:pt x="1" y="15776"/>
                    <a:pt x="322" y="16097"/>
                    <a:pt x="717" y="16097"/>
                  </a:cubicBezTo>
                  <a:lnTo>
                    <a:pt x="12718" y="16097"/>
                  </a:lnTo>
                  <a:cubicBezTo>
                    <a:pt x="13590" y="16961"/>
                    <a:pt x="14789" y="17497"/>
                    <a:pt x="16111" y="17497"/>
                  </a:cubicBezTo>
                  <a:cubicBezTo>
                    <a:pt x="17139" y="17497"/>
                    <a:pt x="18120" y="17177"/>
                    <a:pt x="18948" y="16573"/>
                  </a:cubicBezTo>
                  <a:cubicBezTo>
                    <a:pt x="19085" y="16472"/>
                    <a:pt x="19115" y="16280"/>
                    <a:pt x="19015" y="16144"/>
                  </a:cubicBezTo>
                  <a:cubicBezTo>
                    <a:pt x="18955" y="16062"/>
                    <a:pt x="18861" y="16018"/>
                    <a:pt x="18767" y="16018"/>
                  </a:cubicBezTo>
                  <a:cubicBezTo>
                    <a:pt x="18704" y="16018"/>
                    <a:pt x="18641" y="16037"/>
                    <a:pt x="18587" y="16077"/>
                  </a:cubicBezTo>
                  <a:cubicBezTo>
                    <a:pt x="17863" y="16604"/>
                    <a:pt x="17008" y="16884"/>
                    <a:pt x="16111" y="16884"/>
                  </a:cubicBezTo>
                  <a:cubicBezTo>
                    <a:pt x="13791" y="16884"/>
                    <a:pt x="11904" y="14995"/>
                    <a:pt x="11904" y="12676"/>
                  </a:cubicBezTo>
                  <a:cubicBezTo>
                    <a:pt x="11904" y="10357"/>
                    <a:pt x="13791" y="8470"/>
                    <a:pt x="16111" y="8470"/>
                  </a:cubicBezTo>
                  <a:cubicBezTo>
                    <a:pt x="18431" y="8470"/>
                    <a:pt x="20317" y="10357"/>
                    <a:pt x="20317" y="12676"/>
                  </a:cubicBezTo>
                  <a:cubicBezTo>
                    <a:pt x="20317" y="13564"/>
                    <a:pt x="20044" y="14412"/>
                    <a:pt x="19527" y="15130"/>
                  </a:cubicBezTo>
                  <a:cubicBezTo>
                    <a:pt x="19428" y="15268"/>
                    <a:pt x="19459" y="15460"/>
                    <a:pt x="19597" y="15558"/>
                  </a:cubicBezTo>
                  <a:cubicBezTo>
                    <a:pt x="19651" y="15597"/>
                    <a:pt x="19714" y="15616"/>
                    <a:pt x="19775" y="15616"/>
                  </a:cubicBezTo>
                  <a:cubicBezTo>
                    <a:pt x="19871" y="15616"/>
                    <a:pt x="19965" y="15572"/>
                    <a:pt x="20025" y="15488"/>
                  </a:cubicBezTo>
                  <a:cubicBezTo>
                    <a:pt x="20617" y="14666"/>
                    <a:pt x="20931" y="13693"/>
                    <a:pt x="20931" y="12676"/>
                  </a:cubicBezTo>
                  <a:cubicBezTo>
                    <a:pt x="20931" y="11151"/>
                    <a:pt x="20217" y="9788"/>
                    <a:pt x="19107" y="8904"/>
                  </a:cubicBezTo>
                  <a:lnTo>
                    <a:pt x="19107" y="4465"/>
                  </a:lnTo>
                  <a:lnTo>
                    <a:pt x="19547" y="4465"/>
                  </a:lnTo>
                  <a:cubicBezTo>
                    <a:pt x="19709" y="4465"/>
                    <a:pt x="19856" y="4375"/>
                    <a:pt x="19929" y="4230"/>
                  </a:cubicBezTo>
                  <a:cubicBezTo>
                    <a:pt x="20004" y="4087"/>
                    <a:pt x="19989" y="3915"/>
                    <a:pt x="19895" y="3784"/>
                  </a:cubicBezTo>
                  <a:lnTo>
                    <a:pt x="18474" y="1819"/>
                  </a:lnTo>
                  <a:cubicBezTo>
                    <a:pt x="18393" y="1709"/>
                    <a:pt x="18265" y="1643"/>
                    <a:pt x="18128" y="1641"/>
                  </a:cubicBezTo>
                  <a:lnTo>
                    <a:pt x="18126" y="1641"/>
                  </a:lnTo>
                  <a:cubicBezTo>
                    <a:pt x="17989" y="1641"/>
                    <a:pt x="17861" y="1707"/>
                    <a:pt x="17780" y="1816"/>
                  </a:cubicBezTo>
                  <a:lnTo>
                    <a:pt x="16335" y="3781"/>
                  </a:lnTo>
                  <a:cubicBezTo>
                    <a:pt x="16239" y="3912"/>
                    <a:pt x="16225" y="4084"/>
                    <a:pt x="16298" y="4228"/>
                  </a:cubicBezTo>
                  <a:cubicBezTo>
                    <a:pt x="16371" y="4375"/>
                    <a:pt x="16518" y="4465"/>
                    <a:pt x="16680" y="4465"/>
                  </a:cubicBezTo>
                  <a:lnTo>
                    <a:pt x="17147" y="4465"/>
                  </a:lnTo>
                  <a:lnTo>
                    <a:pt x="17147" y="5601"/>
                  </a:lnTo>
                  <a:cubicBezTo>
                    <a:pt x="17147" y="5771"/>
                    <a:pt x="17285" y="5907"/>
                    <a:pt x="17454" y="5907"/>
                  </a:cubicBezTo>
                  <a:cubicBezTo>
                    <a:pt x="17623" y="5907"/>
                    <a:pt x="17760" y="5771"/>
                    <a:pt x="17760" y="5601"/>
                  </a:cubicBezTo>
                  <a:lnTo>
                    <a:pt x="17760" y="4281"/>
                  </a:lnTo>
                  <a:cubicBezTo>
                    <a:pt x="17760" y="4044"/>
                    <a:pt x="17567" y="3852"/>
                    <a:pt x="17331" y="3852"/>
                  </a:cubicBezTo>
                  <a:lnTo>
                    <a:pt x="17044" y="3852"/>
                  </a:lnTo>
                  <a:lnTo>
                    <a:pt x="18126" y="2383"/>
                  </a:lnTo>
                  <a:lnTo>
                    <a:pt x="19187" y="3852"/>
                  </a:lnTo>
                  <a:lnTo>
                    <a:pt x="18924" y="3852"/>
                  </a:lnTo>
                  <a:cubicBezTo>
                    <a:pt x="18687" y="3852"/>
                    <a:pt x="18494" y="4044"/>
                    <a:pt x="18494" y="4281"/>
                  </a:cubicBezTo>
                  <a:lnTo>
                    <a:pt x="18494" y="8489"/>
                  </a:lnTo>
                  <a:cubicBezTo>
                    <a:pt x="18260" y="8356"/>
                    <a:pt x="18015" y="8241"/>
                    <a:pt x="17760" y="8148"/>
                  </a:cubicBezTo>
                  <a:lnTo>
                    <a:pt x="17760" y="7032"/>
                  </a:lnTo>
                  <a:cubicBezTo>
                    <a:pt x="17760" y="6863"/>
                    <a:pt x="17623" y="6725"/>
                    <a:pt x="17454" y="6725"/>
                  </a:cubicBezTo>
                  <a:cubicBezTo>
                    <a:pt x="17285" y="6725"/>
                    <a:pt x="17147" y="6863"/>
                    <a:pt x="17147" y="7032"/>
                  </a:cubicBezTo>
                  <a:lnTo>
                    <a:pt x="17147" y="7969"/>
                  </a:lnTo>
                  <a:cubicBezTo>
                    <a:pt x="16813" y="7896"/>
                    <a:pt x="16467" y="7857"/>
                    <a:pt x="16110" y="7857"/>
                  </a:cubicBezTo>
                  <a:cubicBezTo>
                    <a:pt x="16040" y="7857"/>
                    <a:pt x="15971" y="7859"/>
                    <a:pt x="15901" y="7861"/>
                  </a:cubicBezTo>
                  <a:lnTo>
                    <a:pt x="15901" y="1183"/>
                  </a:lnTo>
                  <a:cubicBezTo>
                    <a:pt x="15901" y="789"/>
                    <a:pt x="15580" y="468"/>
                    <a:pt x="15186" y="468"/>
                  </a:cubicBezTo>
                  <a:lnTo>
                    <a:pt x="14001" y="468"/>
                  </a:lnTo>
                  <a:lnTo>
                    <a:pt x="14001" y="308"/>
                  </a:lnTo>
                  <a:cubicBezTo>
                    <a:pt x="14001" y="138"/>
                    <a:pt x="13864" y="1"/>
                    <a:pt x="13695" y="1"/>
                  </a:cubicBezTo>
                  <a:cubicBezTo>
                    <a:pt x="13526" y="1"/>
                    <a:pt x="13388" y="138"/>
                    <a:pt x="13388" y="308"/>
                  </a:cubicBezTo>
                  <a:lnTo>
                    <a:pt x="13388" y="468"/>
                  </a:lnTo>
                  <a:lnTo>
                    <a:pt x="12361" y="468"/>
                  </a:lnTo>
                  <a:lnTo>
                    <a:pt x="12361" y="308"/>
                  </a:lnTo>
                  <a:cubicBezTo>
                    <a:pt x="12361" y="138"/>
                    <a:pt x="12223" y="1"/>
                    <a:pt x="12054" y="1"/>
                  </a:cubicBezTo>
                  <a:cubicBezTo>
                    <a:pt x="11884" y="1"/>
                    <a:pt x="11748" y="138"/>
                    <a:pt x="11748" y="308"/>
                  </a:cubicBezTo>
                  <a:lnTo>
                    <a:pt x="11748" y="468"/>
                  </a:lnTo>
                  <a:lnTo>
                    <a:pt x="10719" y="468"/>
                  </a:lnTo>
                  <a:lnTo>
                    <a:pt x="10719" y="308"/>
                  </a:lnTo>
                  <a:cubicBezTo>
                    <a:pt x="10719" y="138"/>
                    <a:pt x="10582" y="1"/>
                    <a:pt x="10413" y="1"/>
                  </a:cubicBezTo>
                  <a:cubicBezTo>
                    <a:pt x="10244" y="1"/>
                    <a:pt x="10106" y="138"/>
                    <a:pt x="10106" y="308"/>
                  </a:cubicBezTo>
                  <a:lnTo>
                    <a:pt x="10106" y="468"/>
                  </a:lnTo>
                  <a:lnTo>
                    <a:pt x="9079" y="468"/>
                  </a:lnTo>
                  <a:lnTo>
                    <a:pt x="9079" y="308"/>
                  </a:lnTo>
                  <a:cubicBezTo>
                    <a:pt x="9079" y="138"/>
                    <a:pt x="8941" y="1"/>
                    <a:pt x="8772" y="1"/>
                  </a:cubicBezTo>
                  <a:cubicBezTo>
                    <a:pt x="8602" y="1"/>
                    <a:pt x="8466" y="138"/>
                    <a:pt x="8466" y="308"/>
                  </a:cubicBezTo>
                  <a:lnTo>
                    <a:pt x="8466" y="468"/>
                  </a:lnTo>
                  <a:lnTo>
                    <a:pt x="7437" y="468"/>
                  </a:lnTo>
                  <a:lnTo>
                    <a:pt x="7437" y="308"/>
                  </a:lnTo>
                  <a:cubicBezTo>
                    <a:pt x="7437" y="138"/>
                    <a:pt x="7300" y="1"/>
                    <a:pt x="7131" y="1"/>
                  </a:cubicBezTo>
                  <a:cubicBezTo>
                    <a:pt x="6962" y="1"/>
                    <a:pt x="6824" y="138"/>
                    <a:pt x="6824" y="308"/>
                  </a:cubicBezTo>
                  <a:lnTo>
                    <a:pt x="6824" y="468"/>
                  </a:lnTo>
                  <a:lnTo>
                    <a:pt x="5796" y="468"/>
                  </a:lnTo>
                  <a:lnTo>
                    <a:pt x="5796" y="308"/>
                  </a:lnTo>
                  <a:cubicBezTo>
                    <a:pt x="5796" y="138"/>
                    <a:pt x="5659" y="1"/>
                    <a:pt x="5489" y="1"/>
                  </a:cubicBezTo>
                  <a:cubicBezTo>
                    <a:pt x="5320" y="1"/>
                    <a:pt x="5182" y="138"/>
                    <a:pt x="5182" y="308"/>
                  </a:cubicBezTo>
                  <a:lnTo>
                    <a:pt x="5182" y="468"/>
                  </a:lnTo>
                  <a:lnTo>
                    <a:pt x="4155" y="468"/>
                  </a:lnTo>
                  <a:lnTo>
                    <a:pt x="4155" y="308"/>
                  </a:lnTo>
                  <a:cubicBezTo>
                    <a:pt x="4155" y="138"/>
                    <a:pt x="4018" y="1"/>
                    <a:pt x="3849" y="1"/>
                  </a:cubicBezTo>
                  <a:cubicBezTo>
                    <a:pt x="3680" y="1"/>
                    <a:pt x="3542" y="138"/>
                    <a:pt x="3542" y="308"/>
                  </a:cubicBezTo>
                  <a:lnTo>
                    <a:pt x="3542" y="468"/>
                  </a:lnTo>
                  <a:lnTo>
                    <a:pt x="2514" y="468"/>
                  </a:lnTo>
                  <a:lnTo>
                    <a:pt x="2514" y="308"/>
                  </a:lnTo>
                  <a:cubicBezTo>
                    <a:pt x="2514" y="138"/>
                    <a:pt x="2376" y="1"/>
                    <a:pt x="22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8"/>
            <p:cNvSpPr/>
            <p:nvPr/>
          </p:nvSpPr>
          <p:spPr>
            <a:xfrm>
              <a:off x="6018975" y="1752175"/>
              <a:ext cx="178700" cy="178650"/>
            </a:xfrm>
            <a:custGeom>
              <a:rect b="b" l="l" r="r" t="t"/>
              <a:pathLst>
                <a:path extrusionOk="0" h="7146" w="7148">
                  <a:moveTo>
                    <a:pt x="3573" y="614"/>
                  </a:moveTo>
                  <a:cubicBezTo>
                    <a:pt x="5206" y="614"/>
                    <a:pt x="6534" y="1941"/>
                    <a:pt x="6534" y="3573"/>
                  </a:cubicBezTo>
                  <a:cubicBezTo>
                    <a:pt x="6534" y="5205"/>
                    <a:pt x="5206" y="6533"/>
                    <a:pt x="3573" y="6533"/>
                  </a:cubicBezTo>
                  <a:cubicBezTo>
                    <a:pt x="1941" y="6533"/>
                    <a:pt x="613" y="5205"/>
                    <a:pt x="613" y="3573"/>
                  </a:cubicBezTo>
                  <a:cubicBezTo>
                    <a:pt x="613" y="1941"/>
                    <a:pt x="1941" y="614"/>
                    <a:pt x="3573" y="614"/>
                  </a:cubicBezTo>
                  <a:close/>
                  <a:moveTo>
                    <a:pt x="3573" y="0"/>
                  </a:moveTo>
                  <a:cubicBezTo>
                    <a:pt x="1603" y="0"/>
                    <a:pt x="0" y="1603"/>
                    <a:pt x="0" y="3573"/>
                  </a:cubicBezTo>
                  <a:cubicBezTo>
                    <a:pt x="0" y="5543"/>
                    <a:pt x="1603" y="7146"/>
                    <a:pt x="3573" y="7146"/>
                  </a:cubicBezTo>
                  <a:cubicBezTo>
                    <a:pt x="5544" y="7146"/>
                    <a:pt x="7147" y="5543"/>
                    <a:pt x="7147" y="3573"/>
                  </a:cubicBezTo>
                  <a:cubicBezTo>
                    <a:pt x="7147" y="1603"/>
                    <a:pt x="5544" y="0"/>
                    <a:pt x="35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8"/>
            <p:cNvSpPr/>
            <p:nvPr/>
          </p:nvSpPr>
          <p:spPr>
            <a:xfrm>
              <a:off x="6100625" y="1778325"/>
              <a:ext cx="59225" cy="70850"/>
            </a:xfrm>
            <a:custGeom>
              <a:rect b="b" l="l" r="r" t="t"/>
              <a:pathLst>
                <a:path extrusionOk="0" h="2834" w="2369">
                  <a:moveTo>
                    <a:pt x="307" y="0"/>
                  </a:moveTo>
                  <a:cubicBezTo>
                    <a:pt x="138" y="0"/>
                    <a:pt x="0" y="138"/>
                    <a:pt x="0" y="307"/>
                  </a:cubicBezTo>
                  <a:lnTo>
                    <a:pt x="0" y="2527"/>
                  </a:lnTo>
                  <a:cubicBezTo>
                    <a:pt x="0" y="2696"/>
                    <a:pt x="138" y="2834"/>
                    <a:pt x="307" y="2834"/>
                  </a:cubicBezTo>
                  <a:lnTo>
                    <a:pt x="2062" y="2834"/>
                  </a:lnTo>
                  <a:cubicBezTo>
                    <a:pt x="2231" y="2834"/>
                    <a:pt x="2368" y="2696"/>
                    <a:pt x="2368" y="2527"/>
                  </a:cubicBezTo>
                  <a:cubicBezTo>
                    <a:pt x="2368" y="2358"/>
                    <a:pt x="2231" y="2221"/>
                    <a:pt x="2062" y="2221"/>
                  </a:cubicBezTo>
                  <a:lnTo>
                    <a:pt x="615" y="2221"/>
                  </a:lnTo>
                  <a:lnTo>
                    <a:pt x="615" y="307"/>
                  </a:lnTo>
                  <a:cubicBezTo>
                    <a:pt x="615" y="138"/>
                    <a:pt x="477" y="0"/>
                    <a:pt x="3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38"/>
          <p:cNvGrpSpPr/>
          <p:nvPr/>
        </p:nvGrpSpPr>
        <p:grpSpPr>
          <a:xfrm>
            <a:off x="4751126" y="1525235"/>
            <a:ext cx="519499" cy="390121"/>
            <a:chOff x="4880875" y="1561700"/>
            <a:chExt cx="483750" cy="363275"/>
          </a:xfrm>
        </p:grpSpPr>
        <p:sp>
          <p:nvSpPr>
            <p:cNvPr id="534" name="Google Shape;534;p38"/>
            <p:cNvSpPr/>
            <p:nvPr/>
          </p:nvSpPr>
          <p:spPr>
            <a:xfrm>
              <a:off x="4958275" y="1745875"/>
              <a:ext cx="182775" cy="179100"/>
            </a:xfrm>
            <a:custGeom>
              <a:rect b="b" l="l" r="r" t="t"/>
              <a:pathLst>
                <a:path extrusionOk="0" h="7164" w="7311">
                  <a:moveTo>
                    <a:pt x="1931" y="568"/>
                  </a:moveTo>
                  <a:cubicBezTo>
                    <a:pt x="1994" y="1035"/>
                    <a:pt x="2118" y="1490"/>
                    <a:pt x="2294" y="1923"/>
                  </a:cubicBezTo>
                  <a:lnTo>
                    <a:pt x="2294" y="1996"/>
                  </a:lnTo>
                  <a:cubicBezTo>
                    <a:pt x="2224" y="2020"/>
                    <a:pt x="2155" y="2049"/>
                    <a:pt x="2087" y="2080"/>
                  </a:cubicBezTo>
                  <a:lnTo>
                    <a:pt x="1737" y="1729"/>
                  </a:lnTo>
                  <a:cubicBezTo>
                    <a:pt x="1656" y="1650"/>
                    <a:pt x="1550" y="1610"/>
                    <a:pt x="1444" y="1610"/>
                  </a:cubicBezTo>
                  <a:cubicBezTo>
                    <a:pt x="1356" y="1610"/>
                    <a:pt x="1267" y="1637"/>
                    <a:pt x="1194" y="1694"/>
                  </a:cubicBezTo>
                  <a:cubicBezTo>
                    <a:pt x="1184" y="1702"/>
                    <a:pt x="1174" y="1711"/>
                    <a:pt x="1163" y="1719"/>
                  </a:cubicBezTo>
                  <a:cubicBezTo>
                    <a:pt x="1050" y="1345"/>
                    <a:pt x="970" y="960"/>
                    <a:pt x="924" y="568"/>
                  </a:cubicBezTo>
                  <a:close/>
                  <a:moveTo>
                    <a:pt x="5150" y="4914"/>
                  </a:moveTo>
                  <a:cubicBezTo>
                    <a:pt x="5655" y="5147"/>
                    <a:pt x="6190" y="5305"/>
                    <a:pt x="6743" y="5379"/>
                  </a:cubicBezTo>
                  <a:lnTo>
                    <a:pt x="6743" y="6387"/>
                  </a:lnTo>
                  <a:cubicBezTo>
                    <a:pt x="6276" y="6332"/>
                    <a:pt x="5819" y="6229"/>
                    <a:pt x="5379" y="6080"/>
                  </a:cubicBezTo>
                  <a:cubicBezTo>
                    <a:pt x="5410" y="6044"/>
                    <a:pt x="5440" y="6007"/>
                    <a:pt x="5470" y="5970"/>
                  </a:cubicBezTo>
                  <a:cubicBezTo>
                    <a:pt x="5594" y="5806"/>
                    <a:pt x="5580" y="5573"/>
                    <a:pt x="5434" y="5427"/>
                  </a:cubicBezTo>
                  <a:lnTo>
                    <a:pt x="5083" y="5076"/>
                  </a:lnTo>
                  <a:cubicBezTo>
                    <a:pt x="5107" y="5023"/>
                    <a:pt x="5130" y="4970"/>
                    <a:pt x="5150" y="4914"/>
                  </a:cubicBezTo>
                  <a:close/>
                  <a:moveTo>
                    <a:pt x="3050" y="1630"/>
                  </a:moveTo>
                  <a:cubicBezTo>
                    <a:pt x="3114" y="1630"/>
                    <a:pt x="3177" y="1633"/>
                    <a:pt x="3241" y="1638"/>
                  </a:cubicBezTo>
                  <a:lnTo>
                    <a:pt x="3241" y="2106"/>
                  </a:lnTo>
                  <a:cubicBezTo>
                    <a:pt x="3241" y="2289"/>
                    <a:pt x="3358" y="2448"/>
                    <a:pt x="3534" y="2501"/>
                  </a:cubicBezTo>
                  <a:cubicBezTo>
                    <a:pt x="3643" y="2534"/>
                    <a:pt x="3748" y="2577"/>
                    <a:pt x="3847" y="2630"/>
                  </a:cubicBezTo>
                  <a:cubicBezTo>
                    <a:pt x="3909" y="2664"/>
                    <a:pt x="3977" y="2681"/>
                    <a:pt x="4044" y="2681"/>
                  </a:cubicBezTo>
                  <a:cubicBezTo>
                    <a:pt x="4150" y="2681"/>
                    <a:pt x="4255" y="2639"/>
                    <a:pt x="4335" y="2560"/>
                  </a:cubicBezTo>
                  <a:lnTo>
                    <a:pt x="4666" y="2228"/>
                  </a:lnTo>
                  <a:cubicBezTo>
                    <a:pt x="4762" y="2311"/>
                    <a:pt x="4852" y="2401"/>
                    <a:pt x="4935" y="2497"/>
                  </a:cubicBezTo>
                  <a:lnTo>
                    <a:pt x="4603" y="2830"/>
                  </a:lnTo>
                  <a:cubicBezTo>
                    <a:pt x="4474" y="2958"/>
                    <a:pt x="4445" y="3155"/>
                    <a:pt x="4533" y="3317"/>
                  </a:cubicBezTo>
                  <a:cubicBezTo>
                    <a:pt x="4586" y="3415"/>
                    <a:pt x="4629" y="3520"/>
                    <a:pt x="4662" y="3629"/>
                  </a:cubicBezTo>
                  <a:cubicBezTo>
                    <a:pt x="4715" y="3805"/>
                    <a:pt x="4874" y="3923"/>
                    <a:pt x="5057" y="3923"/>
                  </a:cubicBezTo>
                  <a:lnTo>
                    <a:pt x="5526" y="3923"/>
                  </a:lnTo>
                  <a:cubicBezTo>
                    <a:pt x="5530" y="3986"/>
                    <a:pt x="5533" y="4050"/>
                    <a:pt x="5533" y="4113"/>
                  </a:cubicBezTo>
                  <a:cubicBezTo>
                    <a:pt x="5533" y="4176"/>
                    <a:pt x="5530" y="4241"/>
                    <a:pt x="5526" y="4304"/>
                  </a:cubicBezTo>
                  <a:lnTo>
                    <a:pt x="5057" y="4304"/>
                  </a:lnTo>
                  <a:cubicBezTo>
                    <a:pt x="4874" y="4304"/>
                    <a:pt x="4715" y="4421"/>
                    <a:pt x="4662" y="4597"/>
                  </a:cubicBezTo>
                  <a:cubicBezTo>
                    <a:pt x="4629" y="4706"/>
                    <a:pt x="4586" y="4811"/>
                    <a:pt x="4533" y="4910"/>
                  </a:cubicBezTo>
                  <a:cubicBezTo>
                    <a:pt x="4445" y="5071"/>
                    <a:pt x="4474" y="5268"/>
                    <a:pt x="4603" y="5398"/>
                  </a:cubicBezTo>
                  <a:lnTo>
                    <a:pt x="4935" y="5729"/>
                  </a:lnTo>
                  <a:cubicBezTo>
                    <a:pt x="4852" y="5825"/>
                    <a:pt x="4762" y="5915"/>
                    <a:pt x="4666" y="5998"/>
                  </a:cubicBezTo>
                  <a:lnTo>
                    <a:pt x="4335" y="5666"/>
                  </a:lnTo>
                  <a:cubicBezTo>
                    <a:pt x="4255" y="5587"/>
                    <a:pt x="4150" y="5546"/>
                    <a:pt x="4044" y="5546"/>
                  </a:cubicBezTo>
                  <a:cubicBezTo>
                    <a:pt x="3977" y="5546"/>
                    <a:pt x="3909" y="5562"/>
                    <a:pt x="3847" y="5596"/>
                  </a:cubicBezTo>
                  <a:cubicBezTo>
                    <a:pt x="3748" y="5649"/>
                    <a:pt x="3643" y="5692"/>
                    <a:pt x="3534" y="5725"/>
                  </a:cubicBezTo>
                  <a:cubicBezTo>
                    <a:pt x="3358" y="5778"/>
                    <a:pt x="3241" y="5937"/>
                    <a:pt x="3241" y="6120"/>
                  </a:cubicBezTo>
                  <a:lnTo>
                    <a:pt x="3241" y="6589"/>
                  </a:lnTo>
                  <a:cubicBezTo>
                    <a:pt x="3177" y="6594"/>
                    <a:pt x="3114" y="6596"/>
                    <a:pt x="3050" y="6596"/>
                  </a:cubicBezTo>
                  <a:cubicBezTo>
                    <a:pt x="2987" y="6596"/>
                    <a:pt x="2923" y="6594"/>
                    <a:pt x="2860" y="6589"/>
                  </a:cubicBezTo>
                  <a:lnTo>
                    <a:pt x="2860" y="6120"/>
                  </a:lnTo>
                  <a:cubicBezTo>
                    <a:pt x="2860" y="5937"/>
                    <a:pt x="2742" y="5778"/>
                    <a:pt x="2566" y="5725"/>
                  </a:cubicBezTo>
                  <a:cubicBezTo>
                    <a:pt x="2457" y="5692"/>
                    <a:pt x="2353" y="5649"/>
                    <a:pt x="2254" y="5596"/>
                  </a:cubicBezTo>
                  <a:cubicBezTo>
                    <a:pt x="2191" y="5562"/>
                    <a:pt x="2123" y="5546"/>
                    <a:pt x="2056" y="5546"/>
                  </a:cubicBezTo>
                  <a:cubicBezTo>
                    <a:pt x="1950" y="5546"/>
                    <a:pt x="1845" y="5587"/>
                    <a:pt x="1765" y="5666"/>
                  </a:cubicBezTo>
                  <a:lnTo>
                    <a:pt x="1434" y="5998"/>
                  </a:lnTo>
                  <a:cubicBezTo>
                    <a:pt x="1338" y="5915"/>
                    <a:pt x="1248" y="5825"/>
                    <a:pt x="1165" y="5729"/>
                  </a:cubicBezTo>
                  <a:lnTo>
                    <a:pt x="1497" y="5398"/>
                  </a:lnTo>
                  <a:cubicBezTo>
                    <a:pt x="1626" y="5268"/>
                    <a:pt x="1655" y="5071"/>
                    <a:pt x="1567" y="4910"/>
                  </a:cubicBezTo>
                  <a:cubicBezTo>
                    <a:pt x="1514" y="4811"/>
                    <a:pt x="1471" y="4706"/>
                    <a:pt x="1439" y="4597"/>
                  </a:cubicBezTo>
                  <a:cubicBezTo>
                    <a:pt x="1386" y="4421"/>
                    <a:pt x="1227" y="4304"/>
                    <a:pt x="1043" y="4304"/>
                  </a:cubicBezTo>
                  <a:lnTo>
                    <a:pt x="575" y="4304"/>
                  </a:lnTo>
                  <a:cubicBezTo>
                    <a:pt x="570" y="4241"/>
                    <a:pt x="568" y="4176"/>
                    <a:pt x="568" y="4113"/>
                  </a:cubicBezTo>
                  <a:cubicBezTo>
                    <a:pt x="568" y="4050"/>
                    <a:pt x="570" y="3986"/>
                    <a:pt x="575" y="3923"/>
                  </a:cubicBezTo>
                  <a:lnTo>
                    <a:pt x="1043" y="3923"/>
                  </a:lnTo>
                  <a:cubicBezTo>
                    <a:pt x="1227" y="3923"/>
                    <a:pt x="1386" y="3805"/>
                    <a:pt x="1439" y="3629"/>
                  </a:cubicBezTo>
                  <a:cubicBezTo>
                    <a:pt x="1471" y="3520"/>
                    <a:pt x="1514" y="3415"/>
                    <a:pt x="1567" y="3317"/>
                  </a:cubicBezTo>
                  <a:cubicBezTo>
                    <a:pt x="1655" y="3155"/>
                    <a:pt x="1626" y="2958"/>
                    <a:pt x="1497" y="2830"/>
                  </a:cubicBezTo>
                  <a:lnTo>
                    <a:pt x="1165" y="2497"/>
                  </a:lnTo>
                  <a:cubicBezTo>
                    <a:pt x="1248" y="2401"/>
                    <a:pt x="1338" y="2311"/>
                    <a:pt x="1434" y="2228"/>
                  </a:cubicBezTo>
                  <a:lnTo>
                    <a:pt x="1765" y="2560"/>
                  </a:lnTo>
                  <a:cubicBezTo>
                    <a:pt x="1845" y="2639"/>
                    <a:pt x="1950" y="2681"/>
                    <a:pt x="2056" y="2681"/>
                  </a:cubicBezTo>
                  <a:cubicBezTo>
                    <a:pt x="2123" y="2681"/>
                    <a:pt x="2191" y="2664"/>
                    <a:pt x="2254" y="2630"/>
                  </a:cubicBezTo>
                  <a:cubicBezTo>
                    <a:pt x="2353" y="2577"/>
                    <a:pt x="2457" y="2534"/>
                    <a:pt x="2566" y="2501"/>
                  </a:cubicBezTo>
                  <a:cubicBezTo>
                    <a:pt x="2742" y="2448"/>
                    <a:pt x="2860" y="2289"/>
                    <a:pt x="2860" y="2106"/>
                  </a:cubicBezTo>
                  <a:lnTo>
                    <a:pt x="2860" y="1638"/>
                  </a:lnTo>
                  <a:cubicBezTo>
                    <a:pt x="2923" y="1633"/>
                    <a:pt x="2987" y="1630"/>
                    <a:pt x="3050" y="1630"/>
                  </a:cubicBezTo>
                  <a:close/>
                  <a:moveTo>
                    <a:pt x="737" y="0"/>
                  </a:moveTo>
                  <a:cubicBezTo>
                    <a:pt x="626" y="0"/>
                    <a:pt x="519" y="48"/>
                    <a:pt x="444" y="129"/>
                  </a:cubicBezTo>
                  <a:cubicBezTo>
                    <a:pt x="370" y="211"/>
                    <a:pt x="333" y="320"/>
                    <a:pt x="341" y="430"/>
                  </a:cubicBezTo>
                  <a:cubicBezTo>
                    <a:pt x="393" y="1026"/>
                    <a:pt x="517" y="1605"/>
                    <a:pt x="709" y="2161"/>
                  </a:cubicBezTo>
                  <a:cubicBezTo>
                    <a:pt x="682" y="2192"/>
                    <a:pt x="656" y="2224"/>
                    <a:pt x="631" y="2257"/>
                  </a:cubicBezTo>
                  <a:cubicBezTo>
                    <a:pt x="506" y="2421"/>
                    <a:pt x="520" y="2653"/>
                    <a:pt x="666" y="2799"/>
                  </a:cubicBezTo>
                  <a:lnTo>
                    <a:pt x="1017" y="3150"/>
                  </a:lnTo>
                  <a:cubicBezTo>
                    <a:pt x="986" y="3218"/>
                    <a:pt x="957" y="3287"/>
                    <a:pt x="931" y="3357"/>
                  </a:cubicBezTo>
                  <a:lnTo>
                    <a:pt x="436" y="3357"/>
                  </a:lnTo>
                  <a:cubicBezTo>
                    <a:pt x="229" y="3357"/>
                    <a:pt x="53" y="3510"/>
                    <a:pt x="27" y="3715"/>
                  </a:cubicBezTo>
                  <a:cubicBezTo>
                    <a:pt x="10" y="3847"/>
                    <a:pt x="0" y="3980"/>
                    <a:pt x="0" y="4113"/>
                  </a:cubicBezTo>
                  <a:cubicBezTo>
                    <a:pt x="0" y="4246"/>
                    <a:pt x="10" y="4380"/>
                    <a:pt x="27" y="4511"/>
                  </a:cubicBezTo>
                  <a:cubicBezTo>
                    <a:pt x="53" y="4716"/>
                    <a:pt x="229" y="4870"/>
                    <a:pt x="436" y="4870"/>
                  </a:cubicBezTo>
                  <a:lnTo>
                    <a:pt x="931" y="4870"/>
                  </a:lnTo>
                  <a:cubicBezTo>
                    <a:pt x="957" y="4940"/>
                    <a:pt x="986" y="5008"/>
                    <a:pt x="1017" y="5076"/>
                  </a:cubicBezTo>
                  <a:lnTo>
                    <a:pt x="666" y="5427"/>
                  </a:lnTo>
                  <a:cubicBezTo>
                    <a:pt x="520" y="5573"/>
                    <a:pt x="506" y="5806"/>
                    <a:pt x="631" y="5970"/>
                  </a:cubicBezTo>
                  <a:cubicBezTo>
                    <a:pt x="794" y="6180"/>
                    <a:pt x="983" y="6371"/>
                    <a:pt x="1194" y="6533"/>
                  </a:cubicBezTo>
                  <a:cubicBezTo>
                    <a:pt x="1268" y="6589"/>
                    <a:pt x="1356" y="6617"/>
                    <a:pt x="1445" y="6617"/>
                  </a:cubicBezTo>
                  <a:cubicBezTo>
                    <a:pt x="1551" y="6617"/>
                    <a:pt x="1657" y="6577"/>
                    <a:pt x="1737" y="6497"/>
                  </a:cubicBezTo>
                  <a:lnTo>
                    <a:pt x="2087" y="6146"/>
                  </a:lnTo>
                  <a:cubicBezTo>
                    <a:pt x="2155" y="6177"/>
                    <a:pt x="2224" y="6206"/>
                    <a:pt x="2294" y="6232"/>
                  </a:cubicBezTo>
                  <a:lnTo>
                    <a:pt x="2294" y="6728"/>
                  </a:lnTo>
                  <a:cubicBezTo>
                    <a:pt x="2294" y="6934"/>
                    <a:pt x="2447" y="7110"/>
                    <a:pt x="2652" y="7136"/>
                  </a:cubicBezTo>
                  <a:cubicBezTo>
                    <a:pt x="2784" y="7153"/>
                    <a:pt x="2917" y="7163"/>
                    <a:pt x="3050" y="7163"/>
                  </a:cubicBezTo>
                  <a:cubicBezTo>
                    <a:pt x="3183" y="7163"/>
                    <a:pt x="3317" y="7153"/>
                    <a:pt x="3448" y="7136"/>
                  </a:cubicBezTo>
                  <a:cubicBezTo>
                    <a:pt x="3653" y="7110"/>
                    <a:pt x="3807" y="6934"/>
                    <a:pt x="3807" y="6728"/>
                  </a:cubicBezTo>
                  <a:lnTo>
                    <a:pt x="3807" y="6232"/>
                  </a:lnTo>
                  <a:cubicBezTo>
                    <a:pt x="3877" y="6206"/>
                    <a:pt x="3946" y="6177"/>
                    <a:pt x="4013" y="6146"/>
                  </a:cubicBezTo>
                  <a:lnTo>
                    <a:pt x="4364" y="6497"/>
                  </a:lnTo>
                  <a:cubicBezTo>
                    <a:pt x="4444" y="6577"/>
                    <a:pt x="4549" y="6617"/>
                    <a:pt x="4655" y="6617"/>
                  </a:cubicBezTo>
                  <a:cubicBezTo>
                    <a:pt x="4743" y="6617"/>
                    <a:pt x="4832" y="6589"/>
                    <a:pt x="4907" y="6533"/>
                  </a:cubicBezTo>
                  <a:cubicBezTo>
                    <a:pt x="4912" y="6528"/>
                    <a:pt x="4918" y="6523"/>
                    <a:pt x="4924" y="6518"/>
                  </a:cubicBezTo>
                  <a:cubicBezTo>
                    <a:pt x="5546" y="6758"/>
                    <a:pt x="6203" y="6911"/>
                    <a:pt x="6881" y="6970"/>
                  </a:cubicBezTo>
                  <a:cubicBezTo>
                    <a:pt x="6892" y="6971"/>
                    <a:pt x="6902" y="6971"/>
                    <a:pt x="6914" y="6971"/>
                  </a:cubicBezTo>
                  <a:cubicBezTo>
                    <a:pt x="7013" y="6971"/>
                    <a:pt x="7109" y="6934"/>
                    <a:pt x="7182" y="6866"/>
                  </a:cubicBezTo>
                  <a:cubicBezTo>
                    <a:pt x="7263" y="6792"/>
                    <a:pt x="7311" y="6685"/>
                    <a:pt x="7311" y="6574"/>
                  </a:cubicBezTo>
                  <a:lnTo>
                    <a:pt x="7311" y="5229"/>
                  </a:lnTo>
                  <a:cubicBezTo>
                    <a:pt x="7311" y="5026"/>
                    <a:pt x="7157" y="4857"/>
                    <a:pt x="6955" y="4835"/>
                  </a:cubicBezTo>
                  <a:cubicBezTo>
                    <a:pt x="6640" y="4801"/>
                    <a:pt x="6331" y="4736"/>
                    <a:pt x="6031" y="4646"/>
                  </a:cubicBezTo>
                  <a:cubicBezTo>
                    <a:pt x="6053" y="4604"/>
                    <a:pt x="6067" y="4560"/>
                    <a:pt x="6073" y="4511"/>
                  </a:cubicBezTo>
                  <a:cubicBezTo>
                    <a:pt x="6090" y="4380"/>
                    <a:pt x="6099" y="4246"/>
                    <a:pt x="6099" y="4113"/>
                  </a:cubicBezTo>
                  <a:cubicBezTo>
                    <a:pt x="6099" y="3980"/>
                    <a:pt x="6090" y="3847"/>
                    <a:pt x="6073" y="3715"/>
                  </a:cubicBezTo>
                  <a:cubicBezTo>
                    <a:pt x="6047" y="3510"/>
                    <a:pt x="5871" y="3357"/>
                    <a:pt x="5665" y="3357"/>
                  </a:cubicBezTo>
                  <a:lnTo>
                    <a:pt x="5169" y="3357"/>
                  </a:lnTo>
                  <a:cubicBezTo>
                    <a:pt x="5143" y="3287"/>
                    <a:pt x="5114" y="3218"/>
                    <a:pt x="5083" y="3150"/>
                  </a:cubicBezTo>
                  <a:lnTo>
                    <a:pt x="5434" y="2799"/>
                  </a:lnTo>
                  <a:cubicBezTo>
                    <a:pt x="5580" y="2653"/>
                    <a:pt x="5594" y="2421"/>
                    <a:pt x="5470" y="2258"/>
                  </a:cubicBezTo>
                  <a:cubicBezTo>
                    <a:pt x="5306" y="2046"/>
                    <a:pt x="5117" y="1857"/>
                    <a:pt x="4905" y="1694"/>
                  </a:cubicBezTo>
                  <a:cubicBezTo>
                    <a:pt x="4831" y="1637"/>
                    <a:pt x="4744" y="1610"/>
                    <a:pt x="4656" y="1610"/>
                  </a:cubicBezTo>
                  <a:cubicBezTo>
                    <a:pt x="4550" y="1610"/>
                    <a:pt x="4444" y="1650"/>
                    <a:pt x="4364" y="1729"/>
                  </a:cubicBezTo>
                  <a:lnTo>
                    <a:pt x="4013" y="2080"/>
                  </a:lnTo>
                  <a:cubicBezTo>
                    <a:pt x="3946" y="2049"/>
                    <a:pt x="3877" y="2020"/>
                    <a:pt x="3807" y="1996"/>
                  </a:cubicBezTo>
                  <a:lnTo>
                    <a:pt x="3807" y="1499"/>
                  </a:lnTo>
                  <a:cubicBezTo>
                    <a:pt x="3807" y="1292"/>
                    <a:pt x="3653" y="1116"/>
                    <a:pt x="3448" y="1090"/>
                  </a:cubicBezTo>
                  <a:cubicBezTo>
                    <a:pt x="3317" y="1073"/>
                    <a:pt x="3183" y="1065"/>
                    <a:pt x="3050" y="1065"/>
                  </a:cubicBezTo>
                  <a:cubicBezTo>
                    <a:pt x="2917" y="1065"/>
                    <a:pt x="2784" y="1073"/>
                    <a:pt x="2652" y="1090"/>
                  </a:cubicBezTo>
                  <a:cubicBezTo>
                    <a:pt x="2639" y="1092"/>
                    <a:pt x="2626" y="1095"/>
                    <a:pt x="2613" y="1096"/>
                  </a:cubicBezTo>
                  <a:cubicBezTo>
                    <a:pt x="2550" y="854"/>
                    <a:pt x="2503" y="606"/>
                    <a:pt x="2476" y="356"/>
                  </a:cubicBezTo>
                  <a:cubicBezTo>
                    <a:pt x="2454" y="154"/>
                    <a:pt x="2285" y="0"/>
                    <a:pt x="20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8"/>
            <p:cNvSpPr/>
            <p:nvPr/>
          </p:nvSpPr>
          <p:spPr>
            <a:xfrm>
              <a:off x="5087100" y="1561700"/>
              <a:ext cx="277525" cy="358475"/>
            </a:xfrm>
            <a:custGeom>
              <a:rect b="b" l="l" r="r" t="t"/>
              <a:pathLst>
                <a:path extrusionOk="0" h="14339" w="11101">
                  <a:moveTo>
                    <a:pt x="3120" y="586"/>
                  </a:moveTo>
                  <a:cubicBezTo>
                    <a:pt x="4599" y="756"/>
                    <a:pt x="5985" y="1425"/>
                    <a:pt x="7043" y="2482"/>
                  </a:cubicBezTo>
                  <a:cubicBezTo>
                    <a:pt x="7707" y="3147"/>
                    <a:pt x="8219" y="3942"/>
                    <a:pt x="8550" y="4807"/>
                  </a:cubicBezTo>
                  <a:cubicBezTo>
                    <a:pt x="8118" y="4590"/>
                    <a:pt x="7666" y="4418"/>
                    <a:pt x="7194" y="4296"/>
                  </a:cubicBezTo>
                  <a:cubicBezTo>
                    <a:pt x="6957" y="3895"/>
                    <a:pt x="6669" y="3522"/>
                    <a:pt x="6336" y="3189"/>
                  </a:cubicBezTo>
                  <a:cubicBezTo>
                    <a:pt x="5468" y="2320"/>
                    <a:pt x="4331" y="1757"/>
                    <a:pt x="3120" y="1591"/>
                  </a:cubicBezTo>
                  <a:lnTo>
                    <a:pt x="3120" y="586"/>
                  </a:lnTo>
                  <a:close/>
                  <a:moveTo>
                    <a:pt x="3090" y="5178"/>
                  </a:moveTo>
                  <a:lnTo>
                    <a:pt x="3090" y="5178"/>
                  </a:lnTo>
                  <a:cubicBezTo>
                    <a:pt x="2595" y="5663"/>
                    <a:pt x="2163" y="6296"/>
                    <a:pt x="1827" y="7054"/>
                  </a:cubicBezTo>
                  <a:cubicBezTo>
                    <a:pt x="1794" y="7128"/>
                    <a:pt x="1794" y="7211"/>
                    <a:pt x="1827" y="7284"/>
                  </a:cubicBezTo>
                  <a:cubicBezTo>
                    <a:pt x="2163" y="8042"/>
                    <a:pt x="2595" y="8675"/>
                    <a:pt x="3090" y="9159"/>
                  </a:cubicBezTo>
                  <a:cubicBezTo>
                    <a:pt x="2126" y="8731"/>
                    <a:pt x="1279" y="8049"/>
                    <a:pt x="645" y="7170"/>
                  </a:cubicBezTo>
                  <a:cubicBezTo>
                    <a:pt x="1279" y="6289"/>
                    <a:pt x="2126" y="5608"/>
                    <a:pt x="3090" y="5178"/>
                  </a:cubicBezTo>
                  <a:close/>
                  <a:moveTo>
                    <a:pt x="8011" y="5178"/>
                  </a:moveTo>
                  <a:cubicBezTo>
                    <a:pt x="8975" y="5608"/>
                    <a:pt x="9823" y="6289"/>
                    <a:pt x="10458" y="7170"/>
                  </a:cubicBezTo>
                  <a:cubicBezTo>
                    <a:pt x="9823" y="8049"/>
                    <a:pt x="8975" y="8731"/>
                    <a:pt x="8011" y="9159"/>
                  </a:cubicBezTo>
                  <a:cubicBezTo>
                    <a:pt x="8507" y="8675"/>
                    <a:pt x="8939" y="8042"/>
                    <a:pt x="9276" y="7284"/>
                  </a:cubicBezTo>
                  <a:cubicBezTo>
                    <a:pt x="9309" y="7211"/>
                    <a:pt x="9309" y="7128"/>
                    <a:pt x="9276" y="7054"/>
                  </a:cubicBezTo>
                  <a:cubicBezTo>
                    <a:pt x="8939" y="6296"/>
                    <a:pt x="8507" y="5663"/>
                    <a:pt x="8011" y="5178"/>
                  </a:cubicBezTo>
                  <a:close/>
                  <a:moveTo>
                    <a:pt x="5551" y="4655"/>
                  </a:moveTo>
                  <a:cubicBezTo>
                    <a:pt x="6798" y="4655"/>
                    <a:pt x="7969" y="5592"/>
                    <a:pt x="8706" y="7170"/>
                  </a:cubicBezTo>
                  <a:cubicBezTo>
                    <a:pt x="7969" y="8745"/>
                    <a:pt x="6798" y="9682"/>
                    <a:pt x="5551" y="9682"/>
                  </a:cubicBezTo>
                  <a:cubicBezTo>
                    <a:pt x="4305" y="9682"/>
                    <a:pt x="3132" y="8745"/>
                    <a:pt x="2395" y="7170"/>
                  </a:cubicBezTo>
                  <a:cubicBezTo>
                    <a:pt x="3132" y="5592"/>
                    <a:pt x="4305" y="4655"/>
                    <a:pt x="5551" y="4655"/>
                  </a:cubicBezTo>
                  <a:close/>
                  <a:moveTo>
                    <a:pt x="2949" y="1"/>
                  </a:moveTo>
                  <a:cubicBezTo>
                    <a:pt x="2851" y="1"/>
                    <a:pt x="2756" y="38"/>
                    <a:pt x="2683" y="104"/>
                  </a:cubicBezTo>
                  <a:cubicBezTo>
                    <a:pt x="2602" y="180"/>
                    <a:pt x="2554" y="286"/>
                    <a:pt x="2554" y="396"/>
                  </a:cubicBezTo>
                  <a:lnTo>
                    <a:pt x="2554" y="1743"/>
                  </a:lnTo>
                  <a:cubicBezTo>
                    <a:pt x="2554" y="1945"/>
                    <a:pt x="2706" y="2114"/>
                    <a:pt x="2908" y="2137"/>
                  </a:cubicBezTo>
                  <a:cubicBezTo>
                    <a:pt x="4047" y="2260"/>
                    <a:pt x="5123" y="2776"/>
                    <a:pt x="5935" y="3590"/>
                  </a:cubicBezTo>
                  <a:cubicBezTo>
                    <a:pt x="6110" y="3763"/>
                    <a:pt x="6270" y="3951"/>
                    <a:pt x="6415" y="4145"/>
                  </a:cubicBezTo>
                  <a:cubicBezTo>
                    <a:pt x="6131" y="4108"/>
                    <a:pt x="5842" y="4090"/>
                    <a:pt x="5551" y="4090"/>
                  </a:cubicBezTo>
                  <a:cubicBezTo>
                    <a:pt x="3348" y="4090"/>
                    <a:pt x="1297" y="5181"/>
                    <a:pt x="65" y="7011"/>
                  </a:cubicBezTo>
                  <a:cubicBezTo>
                    <a:pt x="0" y="7107"/>
                    <a:pt x="0" y="7231"/>
                    <a:pt x="65" y="7327"/>
                  </a:cubicBezTo>
                  <a:cubicBezTo>
                    <a:pt x="1297" y="9157"/>
                    <a:pt x="3348" y="10250"/>
                    <a:pt x="5551" y="10250"/>
                  </a:cubicBezTo>
                  <a:cubicBezTo>
                    <a:pt x="5842" y="10250"/>
                    <a:pt x="6131" y="10230"/>
                    <a:pt x="6415" y="10192"/>
                  </a:cubicBezTo>
                  <a:lnTo>
                    <a:pt x="6415" y="10192"/>
                  </a:lnTo>
                  <a:cubicBezTo>
                    <a:pt x="6270" y="10389"/>
                    <a:pt x="6110" y="10575"/>
                    <a:pt x="5935" y="10750"/>
                  </a:cubicBezTo>
                  <a:cubicBezTo>
                    <a:pt x="5123" y="11562"/>
                    <a:pt x="4047" y="12079"/>
                    <a:pt x="2908" y="12202"/>
                  </a:cubicBezTo>
                  <a:cubicBezTo>
                    <a:pt x="2706" y="12224"/>
                    <a:pt x="2554" y="12393"/>
                    <a:pt x="2554" y="12596"/>
                  </a:cubicBezTo>
                  <a:lnTo>
                    <a:pt x="2554" y="13941"/>
                  </a:lnTo>
                  <a:cubicBezTo>
                    <a:pt x="2554" y="14052"/>
                    <a:pt x="2602" y="14159"/>
                    <a:pt x="2683" y="14233"/>
                  </a:cubicBezTo>
                  <a:cubicBezTo>
                    <a:pt x="2756" y="14301"/>
                    <a:pt x="2852" y="14338"/>
                    <a:pt x="2950" y="14338"/>
                  </a:cubicBezTo>
                  <a:cubicBezTo>
                    <a:pt x="2961" y="14338"/>
                    <a:pt x="2973" y="14338"/>
                    <a:pt x="2984" y="14337"/>
                  </a:cubicBezTo>
                  <a:cubicBezTo>
                    <a:pt x="4504" y="14205"/>
                    <a:pt x="5919" y="13605"/>
                    <a:pt x="7074" y="12600"/>
                  </a:cubicBezTo>
                  <a:cubicBezTo>
                    <a:pt x="7193" y="12497"/>
                    <a:pt x="7204" y="12318"/>
                    <a:pt x="7103" y="12201"/>
                  </a:cubicBezTo>
                  <a:cubicBezTo>
                    <a:pt x="7046" y="12136"/>
                    <a:pt x="6968" y="12103"/>
                    <a:pt x="6889" y="12103"/>
                  </a:cubicBezTo>
                  <a:cubicBezTo>
                    <a:pt x="6823" y="12103"/>
                    <a:pt x="6756" y="12126"/>
                    <a:pt x="6703" y="12172"/>
                  </a:cubicBezTo>
                  <a:cubicBezTo>
                    <a:pt x="5686" y="13056"/>
                    <a:pt x="4451" y="13602"/>
                    <a:pt x="3120" y="13754"/>
                  </a:cubicBezTo>
                  <a:lnTo>
                    <a:pt x="3120" y="12746"/>
                  </a:lnTo>
                  <a:cubicBezTo>
                    <a:pt x="4331" y="12582"/>
                    <a:pt x="5468" y="12017"/>
                    <a:pt x="6336" y="11149"/>
                  </a:cubicBezTo>
                  <a:cubicBezTo>
                    <a:pt x="6670" y="10817"/>
                    <a:pt x="6957" y="10443"/>
                    <a:pt x="7194" y="10042"/>
                  </a:cubicBezTo>
                  <a:cubicBezTo>
                    <a:pt x="7666" y="9922"/>
                    <a:pt x="8120" y="9750"/>
                    <a:pt x="8550" y="9530"/>
                  </a:cubicBezTo>
                  <a:lnTo>
                    <a:pt x="8550" y="9530"/>
                  </a:lnTo>
                  <a:cubicBezTo>
                    <a:pt x="8315" y="10145"/>
                    <a:pt x="7989" y="10727"/>
                    <a:pt x="7577" y="11252"/>
                  </a:cubicBezTo>
                  <a:cubicBezTo>
                    <a:pt x="7480" y="11376"/>
                    <a:pt x="7501" y="11553"/>
                    <a:pt x="7624" y="11651"/>
                  </a:cubicBezTo>
                  <a:cubicBezTo>
                    <a:pt x="7676" y="11691"/>
                    <a:pt x="7737" y="11711"/>
                    <a:pt x="7798" y="11711"/>
                  </a:cubicBezTo>
                  <a:cubicBezTo>
                    <a:pt x="7883" y="11711"/>
                    <a:pt x="7966" y="11673"/>
                    <a:pt x="8022" y="11602"/>
                  </a:cubicBezTo>
                  <a:cubicBezTo>
                    <a:pt x="8611" y="10850"/>
                    <a:pt x="9040" y="9997"/>
                    <a:pt x="9290" y="9091"/>
                  </a:cubicBezTo>
                  <a:cubicBezTo>
                    <a:pt x="9968" y="8625"/>
                    <a:pt x="10564" y="8031"/>
                    <a:pt x="11037" y="7327"/>
                  </a:cubicBezTo>
                  <a:cubicBezTo>
                    <a:pt x="11101" y="7231"/>
                    <a:pt x="11101" y="7107"/>
                    <a:pt x="11037" y="7011"/>
                  </a:cubicBezTo>
                  <a:cubicBezTo>
                    <a:pt x="10562" y="6307"/>
                    <a:pt x="9968" y="5713"/>
                    <a:pt x="9289" y="5247"/>
                  </a:cubicBezTo>
                  <a:cubicBezTo>
                    <a:pt x="8959" y="4060"/>
                    <a:pt x="8326" y="2965"/>
                    <a:pt x="7442" y="2083"/>
                  </a:cubicBezTo>
                  <a:cubicBezTo>
                    <a:pt x="6248" y="886"/>
                    <a:pt x="4663" y="147"/>
                    <a:pt x="2984" y="3"/>
                  </a:cubicBezTo>
                  <a:cubicBezTo>
                    <a:pt x="2972" y="1"/>
                    <a:pt x="2961" y="1"/>
                    <a:pt x="29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8"/>
            <p:cNvSpPr/>
            <p:nvPr/>
          </p:nvSpPr>
          <p:spPr>
            <a:xfrm>
              <a:off x="5177675" y="1692725"/>
              <a:ext cx="94675" cy="96425"/>
            </a:xfrm>
            <a:custGeom>
              <a:rect b="b" l="l" r="r" t="t"/>
              <a:pathLst>
                <a:path extrusionOk="0" h="3857" w="3787">
                  <a:moveTo>
                    <a:pt x="1928" y="0"/>
                  </a:moveTo>
                  <a:cubicBezTo>
                    <a:pt x="865" y="0"/>
                    <a:pt x="0" y="866"/>
                    <a:pt x="0" y="1929"/>
                  </a:cubicBezTo>
                  <a:cubicBezTo>
                    <a:pt x="0" y="2992"/>
                    <a:pt x="865" y="3857"/>
                    <a:pt x="1928" y="3857"/>
                  </a:cubicBezTo>
                  <a:cubicBezTo>
                    <a:pt x="2662" y="3857"/>
                    <a:pt x="3321" y="3449"/>
                    <a:pt x="3652" y="2792"/>
                  </a:cubicBezTo>
                  <a:cubicBezTo>
                    <a:pt x="3722" y="2653"/>
                    <a:pt x="3665" y="2483"/>
                    <a:pt x="3526" y="2413"/>
                  </a:cubicBezTo>
                  <a:cubicBezTo>
                    <a:pt x="3485" y="2392"/>
                    <a:pt x="3441" y="2382"/>
                    <a:pt x="3398" y="2382"/>
                  </a:cubicBezTo>
                  <a:cubicBezTo>
                    <a:pt x="3294" y="2382"/>
                    <a:pt x="3194" y="2440"/>
                    <a:pt x="3145" y="2539"/>
                  </a:cubicBezTo>
                  <a:cubicBezTo>
                    <a:pt x="2912" y="3002"/>
                    <a:pt x="2445" y="3289"/>
                    <a:pt x="1928" y="3289"/>
                  </a:cubicBezTo>
                  <a:cubicBezTo>
                    <a:pt x="1178" y="3289"/>
                    <a:pt x="566" y="2679"/>
                    <a:pt x="566" y="1929"/>
                  </a:cubicBezTo>
                  <a:cubicBezTo>
                    <a:pt x="566" y="1178"/>
                    <a:pt x="1178" y="566"/>
                    <a:pt x="1928" y="566"/>
                  </a:cubicBezTo>
                  <a:cubicBezTo>
                    <a:pt x="2490" y="566"/>
                    <a:pt x="3001" y="919"/>
                    <a:pt x="3200" y="1444"/>
                  </a:cubicBezTo>
                  <a:cubicBezTo>
                    <a:pt x="3244" y="1557"/>
                    <a:pt x="3352" y="1628"/>
                    <a:pt x="3467" y="1628"/>
                  </a:cubicBezTo>
                  <a:cubicBezTo>
                    <a:pt x="3500" y="1628"/>
                    <a:pt x="3534" y="1622"/>
                    <a:pt x="3567" y="1609"/>
                  </a:cubicBezTo>
                  <a:cubicBezTo>
                    <a:pt x="3713" y="1553"/>
                    <a:pt x="3786" y="1390"/>
                    <a:pt x="3730" y="1244"/>
                  </a:cubicBezTo>
                  <a:cubicBezTo>
                    <a:pt x="3448" y="500"/>
                    <a:pt x="2723" y="0"/>
                    <a:pt x="1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8"/>
            <p:cNvSpPr/>
            <p:nvPr/>
          </p:nvSpPr>
          <p:spPr>
            <a:xfrm>
              <a:off x="5204600" y="1719650"/>
              <a:ext cx="42575" cy="42575"/>
            </a:xfrm>
            <a:custGeom>
              <a:rect b="b" l="l" r="r" t="t"/>
              <a:pathLst>
                <a:path extrusionOk="0" h="1703" w="1703">
                  <a:moveTo>
                    <a:pt x="851" y="566"/>
                  </a:moveTo>
                  <a:cubicBezTo>
                    <a:pt x="1007" y="566"/>
                    <a:pt x="1135" y="694"/>
                    <a:pt x="1135" y="852"/>
                  </a:cubicBezTo>
                  <a:cubicBezTo>
                    <a:pt x="1135" y="1008"/>
                    <a:pt x="1007" y="1135"/>
                    <a:pt x="851" y="1135"/>
                  </a:cubicBezTo>
                  <a:cubicBezTo>
                    <a:pt x="694" y="1135"/>
                    <a:pt x="566" y="1008"/>
                    <a:pt x="566" y="852"/>
                  </a:cubicBezTo>
                  <a:cubicBezTo>
                    <a:pt x="566" y="694"/>
                    <a:pt x="694" y="566"/>
                    <a:pt x="851" y="566"/>
                  </a:cubicBezTo>
                  <a:close/>
                  <a:moveTo>
                    <a:pt x="851" y="1"/>
                  </a:moveTo>
                  <a:cubicBezTo>
                    <a:pt x="381" y="1"/>
                    <a:pt x="0" y="382"/>
                    <a:pt x="0" y="852"/>
                  </a:cubicBezTo>
                  <a:cubicBezTo>
                    <a:pt x="0" y="1320"/>
                    <a:pt x="381" y="1703"/>
                    <a:pt x="851" y="1703"/>
                  </a:cubicBezTo>
                  <a:cubicBezTo>
                    <a:pt x="1320" y="1703"/>
                    <a:pt x="1702" y="1320"/>
                    <a:pt x="1702" y="852"/>
                  </a:cubicBezTo>
                  <a:cubicBezTo>
                    <a:pt x="1702" y="382"/>
                    <a:pt x="1320" y="1"/>
                    <a:pt x="8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8"/>
            <p:cNvSpPr/>
            <p:nvPr/>
          </p:nvSpPr>
          <p:spPr>
            <a:xfrm>
              <a:off x="4880875" y="1561700"/>
              <a:ext cx="260175" cy="175100"/>
            </a:xfrm>
            <a:custGeom>
              <a:rect b="b" l="l" r="r" t="t"/>
              <a:pathLst>
                <a:path extrusionOk="0" h="7004" w="10407">
                  <a:moveTo>
                    <a:pt x="3070" y="2392"/>
                  </a:moveTo>
                  <a:cubicBezTo>
                    <a:pt x="3294" y="2392"/>
                    <a:pt x="3474" y="2574"/>
                    <a:pt x="3474" y="2797"/>
                  </a:cubicBezTo>
                  <a:cubicBezTo>
                    <a:pt x="3474" y="3021"/>
                    <a:pt x="3294" y="3203"/>
                    <a:pt x="3070" y="3203"/>
                  </a:cubicBezTo>
                  <a:cubicBezTo>
                    <a:pt x="2847" y="3203"/>
                    <a:pt x="2665" y="3021"/>
                    <a:pt x="2665" y="2797"/>
                  </a:cubicBezTo>
                  <a:cubicBezTo>
                    <a:pt x="2665" y="2574"/>
                    <a:pt x="2847" y="2392"/>
                    <a:pt x="3070" y="2392"/>
                  </a:cubicBezTo>
                  <a:close/>
                  <a:moveTo>
                    <a:pt x="9367" y="3459"/>
                  </a:moveTo>
                  <a:cubicBezTo>
                    <a:pt x="9590" y="3459"/>
                    <a:pt x="9772" y="3641"/>
                    <a:pt x="9772" y="3865"/>
                  </a:cubicBezTo>
                  <a:cubicBezTo>
                    <a:pt x="9772" y="4087"/>
                    <a:pt x="9590" y="4269"/>
                    <a:pt x="9367" y="4269"/>
                  </a:cubicBezTo>
                  <a:cubicBezTo>
                    <a:pt x="9143" y="4269"/>
                    <a:pt x="8963" y="4087"/>
                    <a:pt x="8963" y="3865"/>
                  </a:cubicBezTo>
                  <a:cubicBezTo>
                    <a:pt x="8963" y="3641"/>
                    <a:pt x="9143" y="3459"/>
                    <a:pt x="9367" y="3459"/>
                  </a:cubicBezTo>
                  <a:close/>
                  <a:moveTo>
                    <a:pt x="972" y="4423"/>
                  </a:moveTo>
                  <a:cubicBezTo>
                    <a:pt x="1195" y="4423"/>
                    <a:pt x="1376" y="4604"/>
                    <a:pt x="1376" y="4827"/>
                  </a:cubicBezTo>
                  <a:cubicBezTo>
                    <a:pt x="1376" y="5051"/>
                    <a:pt x="1195" y="5233"/>
                    <a:pt x="972" y="5233"/>
                  </a:cubicBezTo>
                  <a:cubicBezTo>
                    <a:pt x="748" y="5233"/>
                    <a:pt x="566" y="5051"/>
                    <a:pt x="566" y="4827"/>
                  </a:cubicBezTo>
                  <a:cubicBezTo>
                    <a:pt x="566" y="4604"/>
                    <a:pt x="748" y="4423"/>
                    <a:pt x="972" y="4423"/>
                  </a:cubicBezTo>
                  <a:close/>
                  <a:moveTo>
                    <a:pt x="4610" y="4342"/>
                  </a:moveTo>
                  <a:lnTo>
                    <a:pt x="5423" y="4968"/>
                  </a:lnTo>
                  <a:cubicBezTo>
                    <a:pt x="5229" y="5423"/>
                    <a:pt x="5095" y="5906"/>
                    <a:pt x="5027" y="6405"/>
                  </a:cubicBezTo>
                  <a:lnTo>
                    <a:pt x="4020" y="6405"/>
                  </a:lnTo>
                  <a:cubicBezTo>
                    <a:pt x="4103" y="5685"/>
                    <a:pt x="4304" y="4989"/>
                    <a:pt x="4610" y="4342"/>
                  </a:cubicBezTo>
                  <a:close/>
                  <a:moveTo>
                    <a:pt x="7268" y="5627"/>
                  </a:moveTo>
                  <a:cubicBezTo>
                    <a:pt x="7491" y="5627"/>
                    <a:pt x="7673" y="5809"/>
                    <a:pt x="7673" y="6032"/>
                  </a:cubicBezTo>
                  <a:cubicBezTo>
                    <a:pt x="7673" y="6256"/>
                    <a:pt x="7491" y="6436"/>
                    <a:pt x="7268" y="6436"/>
                  </a:cubicBezTo>
                  <a:cubicBezTo>
                    <a:pt x="7044" y="6436"/>
                    <a:pt x="6862" y="6256"/>
                    <a:pt x="6862" y="6032"/>
                  </a:cubicBezTo>
                  <a:cubicBezTo>
                    <a:pt x="6862" y="5809"/>
                    <a:pt x="7044" y="5627"/>
                    <a:pt x="7268" y="5627"/>
                  </a:cubicBezTo>
                  <a:close/>
                  <a:moveTo>
                    <a:pt x="10012" y="1"/>
                  </a:moveTo>
                  <a:cubicBezTo>
                    <a:pt x="10000" y="1"/>
                    <a:pt x="9989" y="1"/>
                    <a:pt x="9977" y="3"/>
                  </a:cubicBezTo>
                  <a:cubicBezTo>
                    <a:pt x="8296" y="147"/>
                    <a:pt x="6713" y="886"/>
                    <a:pt x="5517" y="2083"/>
                  </a:cubicBezTo>
                  <a:cubicBezTo>
                    <a:pt x="5095" y="2505"/>
                    <a:pt x="4729" y="2978"/>
                    <a:pt x="4426" y="3485"/>
                  </a:cubicBezTo>
                  <a:lnTo>
                    <a:pt x="3979" y="3140"/>
                  </a:lnTo>
                  <a:cubicBezTo>
                    <a:pt x="4019" y="3034"/>
                    <a:pt x="4042" y="2918"/>
                    <a:pt x="4042" y="2797"/>
                  </a:cubicBezTo>
                  <a:cubicBezTo>
                    <a:pt x="4042" y="2262"/>
                    <a:pt x="3606" y="1826"/>
                    <a:pt x="3070" y="1826"/>
                  </a:cubicBezTo>
                  <a:cubicBezTo>
                    <a:pt x="2535" y="1826"/>
                    <a:pt x="2099" y="2262"/>
                    <a:pt x="2099" y="2797"/>
                  </a:cubicBezTo>
                  <a:cubicBezTo>
                    <a:pt x="2099" y="2956"/>
                    <a:pt x="2138" y="3107"/>
                    <a:pt x="2205" y="3240"/>
                  </a:cubicBezTo>
                  <a:lnTo>
                    <a:pt x="1442" y="3978"/>
                  </a:lnTo>
                  <a:cubicBezTo>
                    <a:pt x="1303" y="3900"/>
                    <a:pt x="1142" y="3856"/>
                    <a:pt x="972" y="3856"/>
                  </a:cubicBezTo>
                  <a:cubicBezTo>
                    <a:pt x="436" y="3856"/>
                    <a:pt x="1" y="4292"/>
                    <a:pt x="1" y="4827"/>
                  </a:cubicBezTo>
                  <a:cubicBezTo>
                    <a:pt x="1" y="5363"/>
                    <a:pt x="436" y="5799"/>
                    <a:pt x="972" y="5799"/>
                  </a:cubicBezTo>
                  <a:cubicBezTo>
                    <a:pt x="1508" y="5799"/>
                    <a:pt x="1943" y="5363"/>
                    <a:pt x="1943" y="4827"/>
                  </a:cubicBezTo>
                  <a:cubicBezTo>
                    <a:pt x="1943" y="4668"/>
                    <a:pt x="1904" y="4518"/>
                    <a:pt x="1836" y="4386"/>
                  </a:cubicBezTo>
                  <a:lnTo>
                    <a:pt x="2599" y="3647"/>
                  </a:lnTo>
                  <a:cubicBezTo>
                    <a:pt x="2740" y="3724"/>
                    <a:pt x="2900" y="3769"/>
                    <a:pt x="3070" y="3769"/>
                  </a:cubicBezTo>
                  <a:cubicBezTo>
                    <a:pt x="3280" y="3769"/>
                    <a:pt x="3474" y="3701"/>
                    <a:pt x="3633" y="3588"/>
                  </a:cubicBezTo>
                  <a:lnTo>
                    <a:pt x="4152" y="3988"/>
                  </a:lnTo>
                  <a:cubicBezTo>
                    <a:pt x="3760" y="4783"/>
                    <a:pt x="3515" y="5648"/>
                    <a:pt x="3437" y="6541"/>
                  </a:cubicBezTo>
                  <a:cubicBezTo>
                    <a:pt x="3429" y="6651"/>
                    <a:pt x="3466" y="6761"/>
                    <a:pt x="3540" y="6842"/>
                  </a:cubicBezTo>
                  <a:cubicBezTo>
                    <a:pt x="3615" y="6923"/>
                    <a:pt x="3722" y="6970"/>
                    <a:pt x="3833" y="6970"/>
                  </a:cubicBezTo>
                  <a:lnTo>
                    <a:pt x="5178" y="6970"/>
                  </a:lnTo>
                  <a:cubicBezTo>
                    <a:pt x="5381" y="6970"/>
                    <a:pt x="5550" y="6819"/>
                    <a:pt x="5572" y="6617"/>
                  </a:cubicBezTo>
                  <a:cubicBezTo>
                    <a:pt x="5620" y="6170"/>
                    <a:pt x="5728" y="5737"/>
                    <a:pt x="5888" y="5326"/>
                  </a:cubicBezTo>
                  <a:lnTo>
                    <a:pt x="6360" y="5690"/>
                  </a:lnTo>
                  <a:cubicBezTo>
                    <a:pt x="6319" y="5796"/>
                    <a:pt x="6297" y="5912"/>
                    <a:pt x="6297" y="6032"/>
                  </a:cubicBezTo>
                  <a:cubicBezTo>
                    <a:pt x="6297" y="6568"/>
                    <a:pt x="6732" y="7003"/>
                    <a:pt x="7268" y="7003"/>
                  </a:cubicBezTo>
                  <a:cubicBezTo>
                    <a:pt x="7804" y="7003"/>
                    <a:pt x="8239" y="6568"/>
                    <a:pt x="8239" y="6032"/>
                  </a:cubicBezTo>
                  <a:cubicBezTo>
                    <a:pt x="8239" y="5862"/>
                    <a:pt x="8195" y="5701"/>
                    <a:pt x="8117" y="5561"/>
                  </a:cubicBezTo>
                  <a:lnTo>
                    <a:pt x="8924" y="4729"/>
                  </a:lnTo>
                  <a:cubicBezTo>
                    <a:pt x="9057" y="4797"/>
                    <a:pt x="9208" y="4836"/>
                    <a:pt x="9367" y="4836"/>
                  </a:cubicBezTo>
                  <a:cubicBezTo>
                    <a:pt x="9902" y="4836"/>
                    <a:pt x="10338" y="4399"/>
                    <a:pt x="10338" y="3865"/>
                  </a:cubicBezTo>
                  <a:cubicBezTo>
                    <a:pt x="10338" y="3329"/>
                    <a:pt x="9902" y="2892"/>
                    <a:pt x="9367" y="2892"/>
                  </a:cubicBezTo>
                  <a:cubicBezTo>
                    <a:pt x="8831" y="2892"/>
                    <a:pt x="8395" y="3329"/>
                    <a:pt x="8395" y="3865"/>
                  </a:cubicBezTo>
                  <a:cubicBezTo>
                    <a:pt x="8395" y="4035"/>
                    <a:pt x="8440" y="4196"/>
                    <a:pt x="8517" y="4335"/>
                  </a:cubicBezTo>
                  <a:lnTo>
                    <a:pt x="7711" y="5167"/>
                  </a:lnTo>
                  <a:cubicBezTo>
                    <a:pt x="7577" y="5100"/>
                    <a:pt x="7427" y="5061"/>
                    <a:pt x="7268" y="5061"/>
                  </a:cubicBezTo>
                  <a:cubicBezTo>
                    <a:pt x="7059" y="5061"/>
                    <a:pt x="6864" y="5127"/>
                    <a:pt x="6705" y="5241"/>
                  </a:cubicBezTo>
                  <a:lnTo>
                    <a:pt x="6130" y="4797"/>
                  </a:lnTo>
                  <a:cubicBezTo>
                    <a:pt x="6312" y="4453"/>
                    <a:pt x="6536" y="4130"/>
                    <a:pt x="6798" y="3832"/>
                  </a:cubicBezTo>
                  <a:cubicBezTo>
                    <a:pt x="6901" y="3714"/>
                    <a:pt x="6890" y="3535"/>
                    <a:pt x="6772" y="3432"/>
                  </a:cubicBezTo>
                  <a:cubicBezTo>
                    <a:pt x="6718" y="3385"/>
                    <a:pt x="6652" y="3362"/>
                    <a:pt x="6585" y="3362"/>
                  </a:cubicBezTo>
                  <a:cubicBezTo>
                    <a:pt x="6507" y="3362"/>
                    <a:pt x="6428" y="3394"/>
                    <a:pt x="6373" y="3458"/>
                  </a:cubicBezTo>
                  <a:cubicBezTo>
                    <a:pt x="6103" y="3766"/>
                    <a:pt x="5870" y="4097"/>
                    <a:pt x="5676" y="4448"/>
                  </a:cubicBezTo>
                  <a:lnTo>
                    <a:pt x="4878" y="3833"/>
                  </a:lnTo>
                  <a:cubicBezTo>
                    <a:pt x="5163" y="3343"/>
                    <a:pt x="5512" y="2889"/>
                    <a:pt x="5918" y="2482"/>
                  </a:cubicBezTo>
                  <a:cubicBezTo>
                    <a:pt x="6976" y="1425"/>
                    <a:pt x="8362" y="756"/>
                    <a:pt x="9839" y="586"/>
                  </a:cubicBezTo>
                  <a:lnTo>
                    <a:pt x="9839" y="1591"/>
                  </a:lnTo>
                  <a:cubicBezTo>
                    <a:pt x="8973" y="1710"/>
                    <a:pt x="8136" y="2034"/>
                    <a:pt x="7414" y="2532"/>
                  </a:cubicBezTo>
                  <a:cubicBezTo>
                    <a:pt x="7285" y="2620"/>
                    <a:pt x="7252" y="2797"/>
                    <a:pt x="7341" y="2925"/>
                  </a:cubicBezTo>
                  <a:cubicBezTo>
                    <a:pt x="7396" y="3005"/>
                    <a:pt x="7485" y="3048"/>
                    <a:pt x="7575" y="3048"/>
                  </a:cubicBezTo>
                  <a:cubicBezTo>
                    <a:pt x="7630" y="3048"/>
                    <a:pt x="7686" y="3032"/>
                    <a:pt x="7735" y="2998"/>
                  </a:cubicBezTo>
                  <a:cubicBezTo>
                    <a:pt x="8422" y="2524"/>
                    <a:pt x="9223" y="2227"/>
                    <a:pt x="10051" y="2137"/>
                  </a:cubicBezTo>
                  <a:cubicBezTo>
                    <a:pt x="10253" y="2114"/>
                    <a:pt x="10407" y="1945"/>
                    <a:pt x="10407" y="1743"/>
                  </a:cubicBezTo>
                  <a:lnTo>
                    <a:pt x="10407" y="398"/>
                  </a:lnTo>
                  <a:cubicBezTo>
                    <a:pt x="10407" y="286"/>
                    <a:pt x="10359" y="180"/>
                    <a:pt x="10278" y="104"/>
                  </a:cubicBezTo>
                  <a:cubicBezTo>
                    <a:pt x="10205" y="38"/>
                    <a:pt x="10110" y="1"/>
                    <a:pt x="100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8"/>
            <p:cNvSpPr/>
            <p:nvPr/>
          </p:nvSpPr>
          <p:spPr>
            <a:xfrm>
              <a:off x="5006200" y="1820350"/>
              <a:ext cx="56675" cy="56700"/>
            </a:xfrm>
            <a:custGeom>
              <a:rect b="b" l="l" r="r" t="t"/>
              <a:pathLst>
                <a:path extrusionOk="0" h="2268" w="2267">
                  <a:moveTo>
                    <a:pt x="1133" y="568"/>
                  </a:moveTo>
                  <a:cubicBezTo>
                    <a:pt x="1445" y="568"/>
                    <a:pt x="1699" y="822"/>
                    <a:pt x="1699" y="1134"/>
                  </a:cubicBezTo>
                  <a:cubicBezTo>
                    <a:pt x="1699" y="1446"/>
                    <a:pt x="1445" y="1700"/>
                    <a:pt x="1133" y="1700"/>
                  </a:cubicBezTo>
                  <a:cubicBezTo>
                    <a:pt x="821" y="1700"/>
                    <a:pt x="566" y="1446"/>
                    <a:pt x="566" y="1134"/>
                  </a:cubicBezTo>
                  <a:cubicBezTo>
                    <a:pt x="566" y="822"/>
                    <a:pt x="821" y="568"/>
                    <a:pt x="1133" y="568"/>
                  </a:cubicBezTo>
                  <a:close/>
                  <a:moveTo>
                    <a:pt x="1133" y="1"/>
                  </a:moveTo>
                  <a:cubicBezTo>
                    <a:pt x="509" y="1"/>
                    <a:pt x="0" y="510"/>
                    <a:pt x="0" y="1134"/>
                  </a:cubicBezTo>
                  <a:cubicBezTo>
                    <a:pt x="0" y="1759"/>
                    <a:pt x="509" y="2267"/>
                    <a:pt x="1133" y="2267"/>
                  </a:cubicBezTo>
                  <a:cubicBezTo>
                    <a:pt x="1758" y="2267"/>
                    <a:pt x="2266" y="1759"/>
                    <a:pt x="2266" y="1134"/>
                  </a:cubicBezTo>
                  <a:cubicBezTo>
                    <a:pt x="2266" y="510"/>
                    <a:pt x="1758" y="1"/>
                    <a:pt x="11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39"/>
          <p:cNvSpPr txBox="1"/>
          <p:nvPr>
            <p:ph type="title"/>
          </p:nvPr>
        </p:nvSpPr>
        <p:spPr>
          <a:xfrm>
            <a:off x="720000" y="4307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concepts is a good idea</a:t>
            </a:r>
            <a:endParaRPr/>
          </a:p>
        </p:txBody>
      </p:sp>
      <p:sp>
        <p:nvSpPr>
          <p:cNvPr id="545" name="Google Shape;545;p39"/>
          <p:cNvSpPr txBox="1"/>
          <p:nvPr>
            <p:ph idx="1" type="subTitle"/>
          </p:nvPr>
        </p:nvSpPr>
        <p:spPr>
          <a:xfrm>
            <a:off x="1621566" y="1768872"/>
            <a:ext cx="27975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546" name="Google Shape;546;p39"/>
          <p:cNvSpPr txBox="1"/>
          <p:nvPr>
            <p:ph idx="2" type="subTitle"/>
          </p:nvPr>
        </p:nvSpPr>
        <p:spPr>
          <a:xfrm>
            <a:off x="1621566" y="3865725"/>
            <a:ext cx="27975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547" name="Google Shape;547;p39"/>
          <p:cNvSpPr txBox="1"/>
          <p:nvPr>
            <p:ph idx="3" type="subTitle"/>
          </p:nvPr>
        </p:nvSpPr>
        <p:spPr>
          <a:xfrm>
            <a:off x="1621566" y="2818901"/>
            <a:ext cx="27975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a:t>
            </a:r>
            <a:endParaRPr/>
          </a:p>
        </p:txBody>
      </p:sp>
      <p:sp>
        <p:nvSpPr>
          <p:cNvPr id="548" name="Google Shape;548;p39"/>
          <p:cNvSpPr txBox="1"/>
          <p:nvPr>
            <p:ph idx="4" type="subTitle"/>
          </p:nvPr>
        </p:nvSpPr>
        <p:spPr>
          <a:xfrm>
            <a:off x="5449566" y="3865725"/>
            <a:ext cx="26706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has several rings. It's composed of hydrogen and helium</a:t>
            </a:r>
            <a:endParaRPr/>
          </a:p>
        </p:txBody>
      </p:sp>
      <p:sp>
        <p:nvSpPr>
          <p:cNvPr id="549" name="Google Shape;549;p39"/>
          <p:cNvSpPr txBox="1"/>
          <p:nvPr>
            <p:ph idx="7" type="subTitle"/>
          </p:nvPr>
        </p:nvSpPr>
        <p:spPr>
          <a:xfrm>
            <a:off x="1621575" y="1471175"/>
            <a:ext cx="2797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550" name="Google Shape;550;p39"/>
          <p:cNvSpPr txBox="1"/>
          <p:nvPr>
            <p:ph idx="8" type="subTitle"/>
          </p:nvPr>
        </p:nvSpPr>
        <p:spPr>
          <a:xfrm>
            <a:off x="1621575" y="3568027"/>
            <a:ext cx="2797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551" name="Google Shape;551;p39"/>
          <p:cNvSpPr txBox="1"/>
          <p:nvPr>
            <p:ph idx="9" type="subTitle"/>
          </p:nvPr>
        </p:nvSpPr>
        <p:spPr>
          <a:xfrm>
            <a:off x="5449575" y="1471175"/>
            <a:ext cx="2670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552" name="Google Shape;552;p39"/>
          <p:cNvSpPr txBox="1"/>
          <p:nvPr>
            <p:ph idx="5" type="subTitle"/>
          </p:nvPr>
        </p:nvSpPr>
        <p:spPr>
          <a:xfrm>
            <a:off x="5449566" y="1768872"/>
            <a:ext cx="26706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an ice giant and the farthest planet from the Sun</a:t>
            </a:r>
            <a:endParaRPr/>
          </a:p>
        </p:txBody>
      </p:sp>
      <p:sp>
        <p:nvSpPr>
          <p:cNvPr id="553" name="Google Shape;553;p39"/>
          <p:cNvSpPr txBox="1"/>
          <p:nvPr>
            <p:ph idx="6" type="subTitle"/>
          </p:nvPr>
        </p:nvSpPr>
        <p:spPr>
          <a:xfrm>
            <a:off x="5449566" y="2818901"/>
            <a:ext cx="2670600" cy="53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endParaRPr/>
          </a:p>
        </p:txBody>
      </p:sp>
      <p:sp>
        <p:nvSpPr>
          <p:cNvPr id="554" name="Google Shape;554;p39"/>
          <p:cNvSpPr txBox="1"/>
          <p:nvPr>
            <p:ph idx="13" type="subTitle"/>
          </p:nvPr>
        </p:nvSpPr>
        <p:spPr>
          <a:xfrm>
            <a:off x="1621575" y="2519500"/>
            <a:ext cx="2797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555" name="Google Shape;555;p39"/>
          <p:cNvSpPr txBox="1"/>
          <p:nvPr>
            <p:ph idx="14" type="subTitle"/>
          </p:nvPr>
        </p:nvSpPr>
        <p:spPr>
          <a:xfrm>
            <a:off x="5449575" y="3568027"/>
            <a:ext cx="2670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556" name="Google Shape;556;p39"/>
          <p:cNvSpPr txBox="1"/>
          <p:nvPr>
            <p:ph idx="15" type="subTitle"/>
          </p:nvPr>
        </p:nvSpPr>
        <p:spPr>
          <a:xfrm>
            <a:off x="5449575" y="2519500"/>
            <a:ext cx="2670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grpSp>
        <p:nvGrpSpPr>
          <p:cNvPr id="557" name="Google Shape;557;p39"/>
          <p:cNvGrpSpPr/>
          <p:nvPr/>
        </p:nvGrpSpPr>
        <p:grpSpPr>
          <a:xfrm>
            <a:off x="1023684" y="3568062"/>
            <a:ext cx="483519" cy="501425"/>
            <a:chOff x="5718275" y="2233775"/>
            <a:chExt cx="497550" cy="515975"/>
          </a:xfrm>
        </p:grpSpPr>
        <p:sp>
          <p:nvSpPr>
            <p:cNvPr id="558" name="Google Shape;558;p39"/>
            <p:cNvSpPr/>
            <p:nvPr/>
          </p:nvSpPr>
          <p:spPr>
            <a:xfrm>
              <a:off x="5888750" y="2459000"/>
              <a:ext cx="134675" cy="135750"/>
            </a:xfrm>
            <a:custGeom>
              <a:rect b="b" l="l" r="r" t="t"/>
              <a:pathLst>
                <a:path extrusionOk="0" h="5430" w="5387">
                  <a:moveTo>
                    <a:pt x="2715" y="0"/>
                  </a:moveTo>
                  <a:cubicBezTo>
                    <a:pt x="1218" y="0"/>
                    <a:pt x="0" y="1218"/>
                    <a:pt x="0" y="2715"/>
                  </a:cubicBezTo>
                  <a:cubicBezTo>
                    <a:pt x="0" y="4212"/>
                    <a:pt x="1218" y="5430"/>
                    <a:pt x="2715" y="5430"/>
                  </a:cubicBezTo>
                  <a:cubicBezTo>
                    <a:pt x="3858" y="5430"/>
                    <a:pt x="4885" y="4706"/>
                    <a:pt x="5271" y="3630"/>
                  </a:cubicBezTo>
                  <a:cubicBezTo>
                    <a:pt x="5327" y="3473"/>
                    <a:pt x="5245" y="3299"/>
                    <a:pt x="5087" y="3244"/>
                  </a:cubicBezTo>
                  <a:cubicBezTo>
                    <a:pt x="5054" y="3232"/>
                    <a:pt x="5019" y="3226"/>
                    <a:pt x="4986" y="3226"/>
                  </a:cubicBezTo>
                  <a:cubicBezTo>
                    <a:pt x="4862" y="3226"/>
                    <a:pt x="4746" y="3303"/>
                    <a:pt x="4701" y="3425"/>
                  </a:cubicBezTo>
                  <a:cubicBezTo>
                    <a:pt x="4401" y="4262"/>
                    <a:pt x="3603" y="4824"/>
                    <a:pt x="2715" y="4824"/>
                  </a:cubicBezTo>
                  <a:cubicBezTo>
                    <a:pt x="1552" y="4824"/>
                    <a:pt x="605" y="3878"/>
                    <a:pt x="605" y="2715"/>
                  </a:cubicBezTo>
                  <a:cubicBezTo>
                    <a:pt x="605" y="1552"/>
                    <a:pt x="1552" y="605"/>
                    <a:pt x="2715" y="605"/>
                  </a:cubicBezTo>
                  <a:cubicBezTo>
                    <a:pt x="3681" y="605"/>
                    <a:pt x="4522" y="1258"/>
                    <a:pt x="4759" y="2192"/>
                  </a:cubicBezTo>
                  <a:cubicBezTo>
                    <a:pt x="4794" y="2329"/>
                    <a:pt x="4916" y="2419"/>
                    <a:pt x="5051" y="2419"/>
                  </a:cubicBezTo>
                  <a:cubicBezTo>
                    <a:pt x="5076" y="2419"/>
                    <a:pt x="5101" y="2416"/>
                    <a:pt x="5126" y="2410"/>
                  </a:cubicBezTo>
                  <a:cubicBezTo>
                    <a:pt x="5288" y="2370"/>
                    <a:pt x="5387" y="2205"/>
                    <a:pt x="5345" y="2043"/>
                  </a:cubicBezTo>
                  <a:cubicBezTo>
                    <a:pt x="5039" y="840"/>
                    <a:pt x="3957" y="0"/>
                    <a:pt x="2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9"/>
            <p:cNvSpPr/>
            <p:nvPr/>
          </p:nvSpPr>
          <p:spPr>
            <a:xfrm>
              <a:off x="5918450" y="2488675"/>
              <a:ext cx="76325" cy="76350"/>
            </a:xfrm>
            <a:custGeom>
              <a:rect b="b" l="l" r="r" t="t"/>
              <a:pathLst>
                <a:path extrusionOk="0" h="3054" w="3053">
                  <a:moveTo>
                    <a:pt x="1527" y="605"/>
                  </a:moveTo>
                  <a:cubicBezTo>
                    <a:pt x="2036" y="605"/>
                    <a:pt x="2448" y="1019"/>
                    <a:pt x="2448" y="1528"/>
                  </a:cubicBezTo>
                  <a:cubicBezTo>
                    <a:pt x="2448" y="2036"/>
                    <a:pt x="2036" y="2449"/>
                    <a:pt x="1527" y="2449"/>
                  </a:cubicBezTo>
                  <a:cubicBezTo>
                    <a:pt x="1019" y="2449"/>
                    <a:pt x="605" y="2036"/>
                    <a:pt x="605" y="1528"/>
                  </a:cubicBezTo>
                  <a:cubicBezTo>
                    <a:pt x="605" y="1019"/>
                    <a:pt x="1019" y="605"/>
                    <a:pt x="1527" y="605"/>
                  </a:cubicBezTo>
                  <a:close/>
                  <a:moveTo>
                    <a:pt x="1527" y="1"/>
                  </a:moveTo>
                  <a:cubicBezTo>
                    <a:pt x="685" y="1"/>
                    <a:pt x="0" y="686"/>
                    <a:pt x="0" y="1528"/>
                  </a:cubicBezTo>
                  <a:cubicBezTo>
                    <a:pt x="0" y="2369"/>
                    <a:pt x="685" y="3054"/>
                    <a:pt x="1527" y="3054"/>
                  </a:cubicBezTo>
                  <a:cubicBezTo>
                    <a:pt x="2368" y="3054"/>
                    <a:pt x="3053" y="2369"/>
                    <a:pt x="3053" y="1528"/>
                  </a:cubicBezTo>
                  <a:cubicBezTo>
                    <a:pt x="3053" y="686"/>
                    <a:pt x="2368" y="1"/>
                    <a:pt x="1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9"/>
            <p:cNvSpPr/>
            <p:nvPr/>
          </p:nvSpPr>
          <p:spPr>
            <a:xfrm>
              <a:off x="5718275" y="2233775"/>
              <a:ext cx="461225" cy="515975"/>
            </a:xfrm>
            <a:custGeom>
              <a:rect b="b" l="l" r="r" t="t"/>
              <a:pathLst>
                <a:path extrusionOk="0" h="20639" w="18449">
                  <a:moveTo>
                    <a:pt x="16026" y="2736"/>
                  </a:moveTo>
                  <a:lnTo>
                    <a:pt x="17601" y="3783"/>
                  </a:lnTo>
                  <a:lnTo>
                    <a:pt x="16026" y="4830"/>
                  </a:lnTo>
                  <a:lnTo>
                    <a:pt x="16026" y="4547"/>
                  </a:lnTo>
                  <a:cubicBezTo>
                    <a:pt x="16026" y="4331"/>
                    <a:pt x="15850" y="4154"/>
                    <a:pt x="15634" y="4154"/>
                  </a:cubicBezTo>
                  <a:lnTo>
                    <a:pt x="9534" y="4154"/>
                  </a:lnTo>
                  <a:cubicBezTo>
                    <a:pt x="9183" y="4154"/>
                    <a:pt x="8836" y="4179"/>
                    <a:pt x="8496" y="4225"/>
                  </a:cubicBezTo>
                  <a:cubicBezTo>
                    <a:pt x="8496" y="3978"/>
                    <a:pt x="8474" y="3735"/>
                    <a:pt x="8432" y="3497"/>
                  </a:cubicBezTo>
                  <a:cubicBezTo>
                    <a:pt x="8819" y="3442"/>
                    <a:pt x="9212" y="3414"/>
                    <a:pt x="9609" y="3414"/>
                  </a:cubicBezTo>
                  <a:lnTo>
                    <a:pt x="15634" y="3414"/>
                  </a:lnTo>
                  <a:cubicBezTo>
                    <a:pt x="15850" y="3414"/>
                    <a:pt x="16026" y="3237"/>
                    <a:pt x="16026" y="3021"/>
                  </a:cubicBezTo>
                  <a:lnTo>
                    <a:pt x="16026" y="2736"/>
                  </a:lnTo>
                  <a:close/>
                  <a:moveTo>
                    <a:pt x="4265" y="3541"/>
                  </a:moveTo>
                  <a:cubicBezTo>
                    <a:pt x="4646" y="3541"/>
                    <a:pt x="4956" y="3852"/>
                    <a:pt x="4956" y="4232"/>
                  </a:cubicBezTo>
                  <a:cubicBezTo>
                    <a:pt x="4956" y="4613"/>
                    <a:pt x="4646" y="4922"/>
                    <a:pt x="4265" y="4922"/>
                  </a:cubicBezTo>
                  <a:cubicBezTo>
                    <a:pt x="3886" y="4922"/>
                    <a:pt x="3575" y="4613"/>
                    <a:pt x="3575" y="4232"/>
                  </a:cubicBezTo>
                  <a:cubicBezTo>
                    <a:pt x="3575" y="3852"/>
                    <a:pt x="3886" y="3541"/>
                    <a:pt x="4265" y="3541"/>
                  </a:cubicBezTo>
                  <a:close/>
                  <a:moveTo>
                    <a:pt x="4266" y="607"/>
                  </a:moveTo>
                  <a:cubicBezTo>
                    <a:pt x="5225" y="607"/>
                    <a:pt x="6126" y="975"/>
                    <a:pt x="6811" y="1649"/>
                  </a:cubicBezTo>
                  <a:cubicBezTo>
                    <a:pt x="7507" y="2336"/>
                    <a:pt x="7891" y="3253"/>
                    <a:pt x="7891" y="4232"/>
                  </a:cubicBezTo>
                  <a:cubicBezTo>
                    <a:pt x="7891" y="5353"/>
                    <a:pt x="7384" y="6395"/>
                    <a:pt x="6499" y="7088"/>
                  </a:cubicBezTo>
                  <a:cubicBezTo>
                    <a:pt x="6169" y="7346"/>
                    <a:pt x="5931" y="7684"/>
                    <a:pt x="5809" y="8067"/>
                  </a:cubicBezTo>
                  <a:lnTo>
                    <a:pt x="5650" y="8569"/>
                  </a:lnTo>
                  <a:lnTo>
                    <a:pt x="4567" y="8569"/>
                  </a:lnTo>
                  <a:lnTo>
                    <a:pt x="4567" y="6794"/>
                  </a:lnTo>
                  <a:cubicBezTo>
                    <a:pt x="5569" y="6678"/>
                    <a:pt x="6415" y="5991"/>
                    <a:pt x="6725" y="5010"/>
                  </a:cubicBezTo>
                  <a:cubicBezTo>
                    <a:pt x="6776" y="4851"/>
                    <a:pt x="6688" y="4681"/>
                    <a:pt x="6529" y="4631"/>
                  </a:cubicBezTo>
                  <a:cubicBezTo>
                    <a:pt x="6498" y="4621"/>
                    <a:pt x="6467" y="4617"/>
                    <a:pt x="6436" y="4617"/>
                  </a:cubicBezTo>
                  <a:cubicBezTo>
                    <a:pt x="6308" y="4617"/>
                    <a:pt x="6189" y="4699"/>
                    <a:pt x="6149" y="4828"/>
                  </a:cubicBezTo>
                  <a:cubicBezTo>
                    <a:pt x="5918" y="5555"/>
                    <a:pt x="5304" y="6071"/>
                    <a:pt x="4567" y="6184"/>
                  </a:cubicBezTo>
                  <a:lnTo>
                    <a:pt x="4567" y="5491"/>
                  </a:lnTo>
                  <a:cubicBezTo>
                    <a:pt x="5136" y="5353"/>
                    <a:pt x="5560" y="4842"/>
                    <a:pt x="5560" y="4232"/>
                  </a:cubicBezTo>
                  <a:cubicBezTo>
                    <a:pt x="5560" y="3518"/>
                    <a:pt x="4980" y="2937"/>
                    <a:pt x="4265" y="2937"/>
                  </a:cubicBezTo>
                  <a:cubicBezTo>
                    <a:pt x="3552" y="2937"/>
                    <a:pt x="2970" y="3518"/>
                    <a:pt x="2970" y="4232"/>
                  </a:cubicBezTo>
                  <a:cubicBezTo>
                    <a:pt x="2970" y="4842"/>
                    <a:pt x="3394" y="5353"/>
                    <a:pt x="3963" y="5491"/>
                  </a:cubicBezTo>
                  <a:lnTo>
                    <a:pt x="3963" y="6184"/>
                  </a:lnTo>
                  <a:cubicBezTo>
                    <a:pt x="3017" y="6038"/>
                    <a:pt x="2291" y="5219"/>
                    <a:pt x="2291" y="4232"/>
                  </a:cubicBezTo>
                  <a:cubicBezTo>
                    <a:pt x="2291" y="3143"/>
                    <a:pt x="3176" y="2256"/>
                    <a:pt x="4265" y="2256"/>
                  </a:cubicBezTo>
                  <a:cubicBezTo>
                    <a:pt x="5116" y="2256"/>
                    <a:pt x="5868" y="2798"/>
                    <a:pt x="6138" y="3604"/>
                  </a:cubicBezTo>
                  <a:cubicBezTo>
                    <a:pt x="6181" y="3731"/>
                    <a:pt x="6298" y="3811"/>
                    <a:pt x="6425" y="3811"/>
                  </a:cubicBezTo>
                  <a:cubicBezTo>
                    <a:pt x="6457" y="3811"/>
                    <a:pt x="6489" y="3805"/>
                    <a:pt x="6521" y="3795"/>
                  </a:cubicBezTo>
                  <a:cubicBezTo>
                    <a:pt x="6679" y="3742"/>
                    <a:pt x="6765" y="3570"/>
                    <a:pt x="6712" y="3412"/>
                  </a:cubicBezTo>
                  <a:cubicBezTo>
                    <a:pt x="6358" y="2359"/>
                    <a:pt x="5375" y="1652"/>
                    <a:pt x="4265" y="1652"/>
                  </a:cubicBezTo>
                  <a:cubicBezTo>
                    <a:pt x="2843" y="1652"/>
                    <a:pt x="1687" y="2809"/>
                    <a:pt x="1687" y="4232"/>
                  </a:cubicBezTo>
                  <a:cubicBezTo>
                    <a:pt x="1687" y="5552"/>
                    <a:pt x="2682" y="6643"/>
                    <a:pt x="3963" y="6793"/>
                  </a:cubicBezTo>
                  <a:lnTo>
                    <a:pt x="3963" y="8569"/>
                  </a:lnTo>
                  <a:lnTo>
                    <a:pt x="2880" y="8569"/>
                  </a:lnTo>
                  <a:lnTo>
                    <a:pt x="2724" y="8075"/>
                  </a:lnTo>
                  <a:cubicBezTo>
                    <a:pt x="2601" y="7683"/>
                    <a:pt x="2368" y="7346"/>
                    <a:pt x="2053" y="7104"/>
                  </a:cubicBezTo>
                  <a:cubicBezTo>
                    <a:pt x="1138" y="6398"/>
                    <a:pt x="611" y="5287"/>
                    <a:pt x="641" y="4133"/>
                  </a:cubicBezTo>
                  <a:cubicBezTo>
                    <a:pt x="667" y="3199"/>
                    <a:pt x="1051" y="2321"/>
                    <a:pt x="1722" y="1656"/>
                  </a:cubicBezTo>
                  <a:cubicBezTo>
                    <a:pt x="2394" y="993"/>
                    <a:pt x="3278" y="620"/>
                    <a:pt x="4211" y="607"/>
                  </a:cubicBezTo>
                  <a:cubicBezTo>
                    <a:pt x="4229" y="607"/>
                    <a:pt x="4247" y="607"/>
                    <a:pt x="4266" y="607"/>
                  </a:cubicBezTo>
                  <a:close/>
                  <a:moveTo>
                    <a:pt x="5702" y="9174"/>
                  </a:moveTo>
                  <a:cubicBezTo>
                    <a:pt x="5921" y="9174"/>
                    <a:pt x="6100" y="9353"/>
                    <a:pt x="6100" y="9574"/>
                  </a:cubicBezTo>
                  <a:cubicBezTo>
                    <a:pt x="6100" y="9794"/>
                    <a:pt x="5921" y="9973"/>
                    <a:pt x="5702" y="9973"/>
                  </a:cubicBezTo>
                  <a:lnTo>
                    <a:pt x="2830" y="9973"/>
                  </a:lnTo>
                  <a:cubicBezTo>
                    <a:pt x="2609" y="9973"/>
                    <a:pt x="2430" y="9794"/>
                    <a:pt x="2430" y="9574"/>
                  </a:cubicBezTo>
                  <a:cubicBezTo>
                    <a:pt x="2430" y="9353"/>
                    <a:pt x="2609" y="9174"/>
                    <a:pt x="2830" y="9174"/>
                  </a:cubicBezTo>
                  <a:close/>
                  <a:moveTo>
                    <a:pt x="5702" y="10578"/>
                  </a:moveTo>
                  <a:cubicBezTo>
                    <a:pt x="5921" y="10578"/>
                    <a:pt x="6100" y="10757"/>
                    <a:pt x="6100" y="10976"/>
                  </a:cubicBezTo>
                  <a:cubicBezTo>
                    <a:pt x="6100" y="11197"/>
                    <a:pt x="5921" y="11376"/>
                    <a:pt x="5702" y="11376"/>
                  </a:cubicBezTo>
                  <a:lnTo>
                    <a:pt x="2830" y="11376"/>
                  </a:lnTo>
                  <a:cubicBezTo>
                    <a:pt x="2609" y="11376"/>
                    <a:pt x="2430" y="11197"/>
                    <a:pt x="2430" y="10976"/>
                  </a:cubicBezTo>
                  <a:cubicBezTo>
                    <a:pt x="2430" y="10757"/>
                    <a:pt x="2609" y="10578"/>
                    <a:pt x="2830" y="10578"/>
                  </a:cubicBezTo>
                  <a:close/>
                  <a:moveTo>
                    <a:pt x="5087" y="11980"/>
                  </a:moveTo>
                  <a:lnTo>
                    <a:pt x="4944" y="12672"/>
                  </a:lnTo>
                  <a:cubicBezTo>
                    <a:pt x="4916" y="12810"/>
                    <a:pt x="4794" y="12909"/>
                    <a:pt x="4653" y="12909"/>
                  </a:cubicBezTo>
                  <a:lnTo>
                    <a:pt x="3893" y="12909"/>
                  </a:lnTo>
                  <a:cubicBezTo>
                    <a:pt x="3754" y="12909"/>
                    <a:pt x="3632" y="12811"/>
                    <a:pt x="3602" y="12675"/>
                  </a:cubicBezTo>
                  <a:lnTo>
                    <a:pt x="3453" y="11980"/>
                  </a:lnTo>
                  <a:close/>
                  <a:moveTo>
                    <a:pt x="9534" y="6653"/>
                  </a:moveTo>
                  <a:cubicBezTo>
                    <a:pt x="9740" y="6653"/>
                    <a:pt x="9947" y="6666"/>
                    <a:pt x="10150" y="6690"/>
                  </a:cubicBezTo>
                  <a:lnTo>
                    <a:pt x="10150" y="7826"/>
                  </a:lnTo>
                  <a:cubicBezTo>
                    <a:pt x="10150" y="8072"/>
                    <a:pt x="10309" y="8284"/>
                    <a:pt x="10547" y="8356"/>
                  </a:cubicBezTo>
                  <a:cubicBezTo>
                    <a:pt x="10772" y="8423"/>
                    <a:pt x="10992" y="8515"/>
                    <a:pt x="11199" y="8627"/>
                  </a:cubicBezTo>
                  <a:cubicBezTo>
                    <a:pt x="11283" y="8672"/>
                    <a:pt x="11374" y="8693"/>
                    <a:pt x="11463" y="8693"/>
                  </a:cubicBezTo>
                  <a:cubicBezTo>
                    <a:pt x="11606" y="8693"/>
                    <a:pt x="11746" y="8638"/>
                    <a:pt x="11853" y="8531"/>
                  </a:cubicBezTo>
                  <a:lnTo>
                    <a:pt x="12656" y="7729"/>
                  </a:lnTo>
                  <a:cubicBezTo>
                    <a:pt x="12981" y="7984"/>
                    <a:pt x="13275" y="8276"/>
                    <a:pt x="13530" y="8601"/>
                  </a:cubicBezTo>
                  <a:lnTo>
                    <a:pt x="12726" y="9403"/>
                  </a:lnTo>
                  <a:cubicBezTo>
                    <a:pt x="12553" y="9578"/>
                    <a:pt x="12514" y="9840"/>
                    <a:pt x="12631" y="10058"/>
                  </a:cubicBezTo>
                  <a:cubicBezTo>
                    <a:pt x="12743" y="10266"/>
                    <a:pt x="12833" y="10485"/>
                    <a:pt x="12902" y="10711"/>
                  </a:cubicBezTo>
                  <a:cubicBezTo>
                    <a:pt x="12972" y="10947"/>
                    <a:pt x="13186" y="11106"/>
                    <a:pt x="13431" y="11106"/>
                  </a:cubicBezTo>
                  <a:lnTo>
                    <a:pt x="14567" y="11106"/>
                  </a:lnTo>
                  <a:cubicBezTo>
                    <a:pt x="14591" y="11310"/>
                    <a:pt x="14604" y="11518"/>
                    <a:pt x="14604" y="11724"/>
                  </a:cubicBezTo>
                  <a:cubicBezTo>
                    <a:pt x="14604" y="11929"/>
                    <a:pt x="14591" y="12136"/>
                    <a:pt x="14567" y="12341"/>
                  </a:cubicBezTo>
                  <a:lnTo>
                    <a:pt x="13431" y="12341"/>
                  </a:lnTo>
                  <a:cubicBezTo>
                    <a:pt x="13186" y="12341"/>
                    <a:pt x="12972" y="12500"/>
                    <a:pt x="12902" y="12737"/>
                  </a:cubicBezTo>
                  <a:cubicBezTo>
                    <a:pt x="12833" y="12962"/>
                    <a:pt x="12743" y="13182"/>
                    <a:pt x="12631" y="13389"/>
                  </a:cubicBezTo>
                  <a:cubicBezTo>
                    <a:pt x="12514" y="13606"/>
                    <a:pt x="12553" y="13870"/>
                    <a:pt x="12726" y="14043"/>
                  </a:cubicBezTo>
                  <a:lnTo>
                    <a:pt x="13530" y="14845"/>
                  </a:lnTo>
                  <a:cubicBezTo>
                    <a:pt x="13275" y="15171"/>
                    <a:pt x="12981" y="15464"/>
                    <a:pt x="12656" y="15719"/>
                  </a:cubicBezTo>
                  <a:lnTo>
                    <a:pt x="11853" y="14916"/>
                  </a:lnTo>
                  <a:cubicBezTo>
                    <a:pt x="11746" y="14809"/>
                    <a:pt x="11606" y="14754"/>
                    <a:pt x="11463" y="14754"/>
                  </a:cubicBezTo>
                  <a:cubicBezTo>
                    <a:pt x="11374" y="14754"/>
                    <a:pt x="11283" y="14776"/>
                    <a:pt x="11199" y="14821"/>
                  </a:cubicBezTo>
                  <a:cubicBezTo>
                    <a:pt x="10992" y="14933"/>
                    <a:pt x="10772" y="15023"/>
                    <a:pt x="10547" y="15092"/>
                  </a:cubicBezTo>
                  <a:cubicBezTo>
                    <a:pt x="10309" y="15162"/>
                    <a:pt x="10150" y="15375"/>
                    <a:pt x="10150" y="15622"/>
                  </a:cubicBezTo>
                  <a:lnTo>
                    <a:pt x="10150" y="16756"/>
                  </a:lnTo>
                  <a:cubicBezTo>
                    <a:pt x="9946" y="16782"/>
                    <a:pt x="9740" y="16794"/>
                    <a:pt x="9533" y="16794"/>
                  </a:cubicBezTo>
                  <a:cubicBezTo>
                    <a:pt x="9327" y="16794"/>
                    <a:pt x="9121" y="16782"/>
                    <a:pt x="8917" y="16756"/>
                  </a:cubicBezTo>
                  <a:lnTo>
                    <a:pt x="8917" y="15622"/>
                  </a:lnTo>
                  <a:cubicBezTo>
                    <a:pt x="8917" y="15375"/>
                    <a:pt x="8758" y="15162"/>
                    <a:pt x="8521" y="15092"/>
                  </a:cubicBezTo>
                  <a:cubicBezTo>
                    <a:pt x="8295" y="15023"/>
                    <a:pt x="8076" y="14933"/>
                    <a:pt x="7868" y="14821"/>
                  </a:cubicBezTo>
                  <a:cubicBezTo>
                    <a:pt x="7784" y="14776"/>
                    <a:pt x="7693" y="14754"/>
                    <a:pt x="7603" y="14754"/>
                  </a:cubicBezTo>
                  <a:cubicBezTo>
                    <a:pt x="7461" y="14754"/>
                    <a:pt x="7321" y="14809"/>
                    <a:pt x="7213" y="14916"/>
                  </a:cubicBezTo>
                  <a:lnTo>
                    <a:pt x="6411" y="15719"/>
                  </a:lnTo>
                  <a:cubicBezTo>
                    <a:pt x="6086" y="15464"/>
                    <a:pt x="5794" y="15171"/>
                    <a:pt x="5539" y="14845"/>
                  </a:cubicBezTo>
                  <a:lnTo>
                    <a:pt x="6341" y="14043"/>
                  </a:lnTo>
                  <a:cubicBezTo>
                    <a:pt x="6516" y="13870"/>
                    <a:pt x="6553" y="13606"/>
                    <a:pt x="6435" y="13389"/>
                  </a:cubicBezTo>
                  <a:cubicBezTo>
                    <a:pt x="6325" y="13182"/>
                    <a:pt x="6234" y="12962"/>
                    <a:pt x="6166" y="12737"/>
                  </a:cubicBezTo>
                  <a:cubicBezTo>
                    <a:pt x="6095" y="12500"/>
                    <a:pt x="5883" y="12341"/>
                    <a:pt x="5636" y="12341"/>
                  </a:cubicBezTo>
                  <a:lnTo>
                    <a:pt x="5630" y="12341"/>
                  </a:lnTo>
                  <a:lnTo>
                    <a:pt x="5705" y="11980"/>
                  </a:lnTo>
                  <a:cubicBezTo>
                    <a:pt x="6258" y="11977"/>
                    <a:pt x="6705" y="11529"/>
                    <a:pt x="6705" y="10976"/>
                  </a:cubicBezTo>
                  <a:cubicBezTo>
                    <a:pt x="6705" y="10704"/>
                    <a:pt x="6596" y="10456"/>
                    <a:pt x="6418" y="10276"/>
                  </a:cubicBezTo>
                  <a:cubicBezTo>
                    <a:pt x="6596" y="10094"/>
                    <a:pt x="6705" y="9846"/>
                    <a:pt x="6705" y="9574"/>
                  </a:cubicBezTo>
                  <a:cubicBezTo>
                    <a:pt x="6705" y="9217"/>
                    <a:pt x="6517" y="8902"/>
                    <a:pt x="6236" y="8724"/>
                  </a:cubicBezTo>
                  <a:lnTo>
                    <a:pt x="6387" y="8249"/>
                  </a:lnTo>
                  <a:cubicBezTo>
                    <a:pt x="6427" y="8118"/>
                    <a:pt x="6489" y="7996"/>
                    <a:pt x="6567" y="7885"/>
                  </a:cubicBezTo>
                  <a:lnTo>
                    <a:pt x="7213" y="8531"/>
                  </a:lnTo>
                  <a:cubicBezTo>
                    <a:pt x="7321" y="8638"/>
                    <a:pt x="7461" y="8693"/>
                    <a:pt x="7604" y="8693"/>
                  </a:cubicBezTo>
                  <a:cubicBezTo>
                    <a:pt x="7693" y="8693"/>
                    <a:pt x="7784" y="8672"/>
                    <a:pt x="7868" y="8627"/>
                  </a:cubicBezTo>
                  <a:cubicBezTo>
                    <a:pt x="8076" y="8515"/>
                    <a:pt x="8295" y="8423"/>
                    <a:pt x="8521" y="8356"/>
                  </a:cubicBezTo>
                  <a:cubicBezTo>
                    <a:pt x="8758" y="8284"/>
                    <a:pt x="8917" y="8072"/>
                    <a:pt x="8917" y="7826"/>
                  </a:cubicBezTo>
                  <a:lnTo>
                    <a:pt x="8917" y="6690"/>
                  </a:lnTo>
                  <a:cubicBezTo>
                    <a:pt x="9121" y="6666"/>
                    <a:pt x="9327" y="6653"/>
                    <a:pt x="9534" y="6653"/>
                  </a:cubicBezTo>
                  <a:close/>
                  <a:moveTo>
                    <a:pt x="4263" y="1"/>
                  </a:moveTo>
                  <a:cubicBezTo>
                    <a:pt x="4242" y="1"/>
                    <a:pt x="4222" y="1"/>
                    <a:pt x="4202" y="1"/>
                  </a:cubicBezTo>
                  <a:cubicBezTo>
                    <a:pt x="3112" y="19"/>
                    <a:pt x="2081" y="453"/>
                    <a:pt x="1297" y="1226"/>
                  </a:cubicBezTo>
                  <a:cubicBezTo>
                    <a:pt x="513" y="2000"/>
                    <a:pt x="66" y="3025"/>
                    <a:pt x="36" y="4116"/>
                  </a:cubicBezTo>
                  <a:cubicBezTo>
                    <a:pt x="0" y="5455"/>
                    <a:pt x="609" y="6744"/>
                    <a:pt x="1667" y="7568"/>
                  </a:cubicBezTo>
                  <a:cubicBezTo>
                    <a:pt x="983" y="8836"/>
                    <a:pt x="619" y="10253"/>
                    <a:pt x="618" y="11720"/>
                  </a:cubicBezTo>
                  <a:cubicBezTo>
                    <a:pt x="618" y="14098"/>
                    <a:pt x="1545" y="16337"/>
                    <a:pt x="3231" y="18023"/>
                  </a:cubicBezTo>
                  <a:cubicBezTo>
                    <a:pt x="4917" y="19710"/>
                    <a:pt x="7155" y="20639"/>
                    <a:pt x="9534" y="20639"/>
                  </a:cubicBezTo>
                  <a:cubicBezTo>
                    <a:pt x="11581" y="20639"/>
                    <a:pt x="13581" y="19924"/>
                    <a:pt x="15168" y="18627"/>
                  </a:cubicBezTo>
                  <a:cubicBezTo>
                    <a:pt x="15297" y="18521"/>
                    <a:pt x="15316" y="18331"/>
                    <a:pt x="15211" y="18202"/>
                  </a:cubicBezTo>
                  <a:cubicBezTo>
                    <a:pt x="15151" y="18129"/>
                    <a:pt x="15064" y="18091"/>
                    <a:pt x="14976" y="18091"/>
                  </a:cubicBezTo>
                  <a:cubicBezTo>
                    <a:pt x="14909" y="18091"/>
                    <a:pt x="14842" y="18113"/>
                    <a:pt x="14786" y="18159"/>
                  </a:cubicBezTo>
                  <a:cubicBezTo>
                    <a:pt x="13306" y="19368"/>
                    <a:pt x="11441" y="20034"/>
                    <a:pt x="9534" y="20034"/>
                  </a:cubicBezTo>
                  <a:cubicBezTo>
                    <a:pt x="7317" y="20034"/>
                    <a:pt x="5231" y="19167"/>
                    <a:pt x="3659" y="17596"/>
                  </a:cubicBezTo>
                  <a:cubicBezTo>
                    <a:pt x="2086" y="16023"/>
                    <a:pt x="1222" y="13936"/>
                    <a:pt x="1222" y="11720"/>
                  </a:cubicBezTo>
                  <a:cubicBezTo>
                    <a:pt x="1224" y="10442"/>
                    <a:pt x="1520" y="9207"/>
                    <a:pt x="2081" y="8085"/>
                  </a:cubicBezTo>
                  <a:cubicBezTo>
                    <a:pt x="2106" y="8141"/>
                    <a:pt x="2129" y="8198"/>
                    <a:pt x="2148" y="8257"/>
                  </a:cubicBezTo>
                  <a:lnTo>
                    <a:pt x="2295" y="8724"/>
                  </a:lnTo>
                  <a:cubicBezTo>
                    <a:pt x="2013" y="8902"/>
                    <a:pt x="1826" y="9217"/>
                    <a:pt x="1826" y="9574"/>
                  </a:cubicBezTo>
                  <a:cubicBezTo>
                    <a:pt x="1826" y="9843"/>
                    <a:pt x="1933" y="10087"/>
                    <a:pt x="2105" y="10267"/>
                  </a:cubicBezTo>
                  <a:cubicBezTo>
                    <a:pt x="2103" y="10274"/>
                    <a:pt x="2102" y="10280"/>
                    <a:pt x="2101" y="10287"/>
                  </a:cubicBezTo>
                  <a:cubicBezTo>
                    <a:pt x="1930" y="10468"/>
                    <a:pt x="1826" y="10710"/>
                    <a:pt x="1826" y="10976"/>
                  </a:cubicBezTo>
                  <a:cubicBezTo>
                    <a:pt x="1826" y="11165"/>
                    <a:pt x="1879" y="11340"/>
                    <a:pt x="1969" y="11492"/>
                  </a:cubicBezTo>
                  <a:cubicBezTo>
                    <a:pt x="1966" y="11588"/>
                    <a:pt x="1963" y="11685"/>
                    <a:pt x="1964" y="11783"/>
                  </a:cubicBezTo>
                  <a:cubicBezTo>
                    <a:pt x="1980" y="13774"/>
                    <a:pt x="2770" y="15652"/>
                    <a:pt x="4188" y="17070"/>
                  </a:cubicBezTo>
                  <a:cubicBezTo>
                    <a:pt x="5605" y="18488"/>
                    <a:pt x="7483" y="19278"/>
                    <a:pt x="9474" y="19294"/>
                  </a:cubicBezTo>
                  <a:lnTo>
                    <a:pt x="9534" y="19294"/>
                  </a:lnTo>
                  <a:cubicBezTo>
                    <a:pt x="11505" y="19294"/>
                    <a:pt x="13369" y="18539"/>
                    <a:pt x="14792" y="17165"/>
                  </a:cubicBezTo>
                  <a:cubicBezTo>
                    <a:pt x="16201" y="15801"/>
                    <a:pt x="17019" y="13982"/>
                    <a:pt x="17097" y="12030"/>
                  </a:cubicBezTo>
                  <a:lnTo>
                    <a:pt x="17839" y="12043"/>
                  </a:lnTo>
                  <a:cubicBezTo>
                    <a:pt x="17766" y="13947"/>
                    <a:pt x="17032" y="15779"/>
                    <a:pt x="15766" y="17215"/>
                  </a:cubicBezTo>
                  <a:cubicBezTo>
                    <a:pt x="15655" y="17340"/>
                    <a:pt x="15668" y="17530"/>
                    <a:pt x="15793" y="17642"/>
                  </a:cubicBezTo>
                  <a:cubicBezTo>
                    <a:pt x="15850" y="17692"/>
                    <a:pt x="15921" y="17717"/>
                    <a:pt x="15992" y="17717"/>
                  </a:cubicBezTo>
                  <a:cubicBezTo>
                    <a:pt x="16076" y="17717"/>
                    <a:pt x="16160" y="17682"/>
                    <a:pt x="16220" y="17615"/>
                  </a:cubicBezTo>
                  <a:cubicBezTo>
                    <a:pt x="17598" y="16052"/>
                    <a:pt x="18389" y="14048"/>
                    <a:pt x="18446" y="11972"/>
                  </a:cubicBezTo>
                  <a:cubicBezTo>
                    <a:pt x="18449" y="11833"/>
                    <a:pt x="18399" y="11701"/>
                    <a:pt x="18303" y="11601"/>
                  </a:cubicBezTo>
                  <a:cubicBezTo>
                    <a:pt x="18207" y="11500"/>
                    <a:pt x="18076" y="11443"/>
                    <a:pt x="17937" y="11440"/>
                  </a:cubicBezTo>
                  <a:lnTo>
                    <a:pt x="17021" y="11425"/>
                  </a:lnTo>
                  <a:lnTo>
                    <a:pt x="17012" y="11425"/>
                  </a:lnTo>
                  <a:cubicBezTo>
                    <a:pt x="16734" y="11425"/>
                    <a:pt x="16503" y="11648"/>
                    <a:pt x="16495" y="11927"/>
                  </a:cubicBezTo>
                  <a:cubicBezTo>
                    <a:pt x="16443" y="13751"/>
                    <a:pt x="15688" y="15456"/>
                    <a:pt x="14370" y="16731"/>
                  </a:cubicBezTo>
                  <a:cubicBezTo>
                    <a:pt x="13062" y="17994"/>
                    <a:pt x="11346" y="18689"/>
                    <a:pt x="9534" y="18689"/>
                  </a:cubicBezTo>
                  <a:cubicBezTo>
                    <a:pt x="9515" y="18689"/>
                    <a:pt x="9497" y="18689"/>
                    <a:pt x="9480" y="18688"/>
                  </a:cubicBezTo>
                  <a:cubicBezTo>
                    <a:pt x="5755" y="18659"/>
                    <a:pt x="2691" y="15651"/>
                    <a:pt x="2572" y="11947"/>
                  </a:cubicBezTo>
                  <a:lnTo>
                    <a:pt x="2572" y="11947"/>
                  </a:lnTo>
                  <a:cubicBezTo>
                    <a:pt x="2655" y="11969"/>
                    <a:pt x="2741" y="11980"/>
                    <a:pt x="2830" y="11980"/>
                  </a:cubicBezTo>
                  <a:lnTo>
                    <a:pt x="2834" y="11980"/>
                  </a:lnTo>
                  <a:lnTo>
                    <a:pt x="3012" y="12803"/>
                  </a:lnTo>
                  <a:cubicBezTo>
                    <a:pt x="3101" y="13215"/>
                    <a:pt x="3472" y="13513"/>
                    <a:pt x="3893" y="13513"/>
                  </a:cubicBezTo>
                  <a:lnTo>
                    <a:pt x="4653" y="13513"/>
                  </a:lnTo>
                  <a:cubicBezTo>
                    <a:pt x="5026" y="13513"/>
                    <a:pt x="5357" y="13283"/>
                    <a:pt x="5491" y="12946"/>
                  </a:cubicBezTo>
                  <a:lnTo>
                    <a:pt x="5597" y="12946"/>
                  </a:lnTo>
                  <a:cubicBezTo>
                    <a:pt x="5672" y="13187"/>
                    <a:pt x="5769" y="13420"/>
                    <a:pt x="5887" y="13642"/>
                  </a:cubicBezTo>
                  <a:lnTo>
                    <a:pt x="5079" y="14450"/>
                  </a:lnTo>
                  <a:cubicBezTo>
                    <a:pt x="4884" y="14646"/>
                    <a:pt x="4863" y="14959"/>
                    <a:pt x="5032" y="15178"/>
                  </a:cubicBezTo>
                  <a:cubicBezTo>
                    <a:pt x="5334" y="15572"/>
                    <a:pt x="5686" y="15924"/>
                    <a:pt x="6079" y="16226"/>
                  </a:cubicBezTo>
                  <a:cubicBezTo>
                    <a:pt x="6178" y="16302"/>
                    <a:pt x="6297" y="16340"/>
                    <a:pt x="6415" y="16340"/>
                  </a:cubicBezTo>
                  <a:cubicBezTo>
                    <a:pt x="6558" y="16340"/>
                    <a:pt x="6701" y="16285"/>
                    <a:pt x="6808" y="16178"/>
                  </a:cubicBezTo>
                  <a:lnTo>
                    <a:pt x="7614" y="15371"/>
                  </a:lnTo>
                  <a:cubicBezTo>
                    <a:pt x="7837" y="15487"/>
                    <a:pt x="8071" y="15585"/>
                    <a:pt x="8312" y="15659"/>
                  </a:cubicBezTo>
                  <a:lnTo>
                    <a:pt x="8312" y="16801"/>
                  </a:lnTo>
                  <a:cubicBezTo>
                    <a:pt x="8312" y="17079"/>
                    <a:pt x="8518" y="17315"/>
                    <a:pt x="8792" y="17350"/>
                  </a:cubicBezTo>
                  <a:cubicBezTo>
                    <a:pt x="9037" y="17382"/>
                    <a:pt x="9286" y="17398"/>
                    <a:pt x="9534" y="17398"/>
                  </a:cubicBezTo>
                  <a:cubicBezTo>
                    <a:pt x="9781" y="17398"/>
                    <a:pt x="10030" y="17382"/>
                    <a:pt x="10275" y="17350"/>
                  </a:cubicBezTo>
                  <a:cubicBezTo>
                    <a:pt x="10548" y="17315"/>
                    <a:pt x="10755" y="17079"/>
                    <a:pt x="10755" y="16801"/>
                  </a:cubicBezTo>
                  <a:lnTo>
                    <a:pt x="10755" y="15659"/>
                  </a:lnTo>
                  <a:cubicBezTo>
                    <a:pt x="10997" y="15585"/>
                    <a:pt x="11230" y="15489"/>
                    <a:pt x="11452" y="15371"/>
                  </a:cubicBezTo>
                  <a:lnTo>
                    <a:pt x="12260" y="16178"/>
                  </a:lnTo>
                  <a:cubicBezTo>
                    <a:pt x="12368" y="16285"/>
                    <a:pt x="12510" y="16340"/>
                    <a:pt x="12652" y="16340"/>
                  </a:cubicBezTo>
                  <a:cubicBezTo>
                    <a:pt x="12770" y="16340"/>
                    <a:pt x="12889" y="16302"/>
                    <a:pt x="12988" y="16226"/>
                  </a:cubicBezTo>
                  <a:cubicBezTo>
                    <a:pt x="13382" y="15924"/>
                    <a:pt x="13734" y="15572"/>
                    <a:pt x="14037" y="15178"/>
                  </a:cubicBezTo>
                  <a:cubicBezTo>
                    <a:pt x="14204" y="14959"/>
                    <a:pt x="14184" y="14646"/>
                    <a:pt x="13988" y="14450"/>
                  </a:cubicBezTo>
                  <a:lnTo>
                    <a:pt x="13181" y="13642"/>
                  </a:lnTo>
                  <a:cubicBezTo>
                    <a:pt x="13297" y="13420"/>
                    <a:pt x="13395" y="13187"/>
                    <a:pt x="13469" y="12946"/>
                  </a:cubicBezTo>
                  <a:lnTo>
                    <a:pt x="14611" y="12946"/>
                  </a:lnTo>
                  <a:cubicBezTo>
                    <a:pt x="14889" y="12946"/>
                    <a:pt x="15124" y="12738"/>
                    <a:pt x="15160" y="12465"/>
                  </a:cubicBezTo>
                  <a:cubicBezTo>
                    <a:pt x="15193" y="12220"/>
                    <a:pt x="15208" y="11970"/>
                    <a:pt x="15208" y="11724"/>
                  </a:cubicBezTo>
                  <a:cubicBezTo>
                    <a:pt x="15208" y="11476"/>
                    <a:pt x="15193" y="11227"/>
                    <a:pt x="15160" y="10982"/>
                  </a:cubicBezTo>
                  <a:cubicBezTo>
                    <a:pt x="15124" y="10708"/>
                    <a:pt x="14889" y="10502"/>
                    <a:pt x="14611" y="10502"/>
                  </a:cubicBezTo>
                  <a:lnTo>
                    <a:pt x="13469" y="10502"/>
                  </a:lnTo>
                  <a:cubicBezTo>
                    <a:pt x="13395" y="10261"/>
                    <a:pt x="13297" y="10026"/>
                    <a:pt x="13181" y="9804"/>
                  </a:cubicBezTo>
                  <a:lnTo>
                    <a:pt x="13988" y="8998"/>
                  </a:lnTo>
                  <a:cubicBezTo>
                    <a:pt x="14184" y="8802"/>
                    <a:pt x="14204" y="8488"/>
                    <a:pt x="14037" y="8270"/>
                  </a:cubicBezTo>
                  <a:cubicBezTo>
                    <a:pt x="13734" y="7876"/>
                    <a:pt x="13382" y="7524"/>
                    <a:pt x="12988" y="7221"/>
                  </a:cubicBezTo>
                  <a:cubicBezTo>
                    <a:pt x="12889" y="7145"/>
                    <a:pt x="12770" y="7107"/>
                    <a:pt x="12652" y="7107"/>
                  </a:cubicBezTo>
                  <a:cubicBezTo>
                    <a:pt x="12510" y="7107"/>
                    <a:pt x="12368" y="7162"/>
                    <a:pt x="12260" y="7269"/>
                  </a:cubicBezTo>
                  <a:lnTo>
                    <a:pt x="11452" y="8077"/>
                  </a:lnTo>
                  <a:cubicBezTo>
                    <a:pt x="11230" y="7959"/>
                    <a:pt x="10997" y="7862"/>
                    <a:pt x="10755" y="7787"/>
                  </a:cubicBezTo>
                  <a:lnTo>
                    <a:pt x="10755" y="6646"/>
                  </a:lnTo>
                  <a:cubicBezTo>
                    <a:pt x="10755" y="6369"/>
                    <a:pt x="10548" y="6133"/>
                    <a:pt x="10275" y="6097"/>
                  </a:cubicBezTo>
                  <a:cubicBezTo>
                    <a:pt x="10030" y="6065"/>
                    <a:pt x="9782" y="6048"/>
                    <a:pt x="9533" y="6048"/>
                  </a:cubicBezTo>
                  <a:cubicBezTo>
                    <a:pt x="9285" y="6048"/>
                    <a:pt x="9037" y="6065"/>
                    <a:pt x="8792" y="6097"/>
                  </a:cubicBezTo>
                  <a:cubicBezTo>
                    <a:pt x="8518" y="6133"/>
                    <a:pt x="8312" y="6369"/>
                    <a:pt x="8312" y="6646"/>
                  </a:cubicBezTo>
                  <a:lnTo>
                    <a:pt x="8312" y="7787"/>
                  </a:lnTo>
                  <a:cubicBezTo>
                    <a:pt x="8071" y="7862"/>
                    <a:pt x="7837" y="7959"/>
                    <a:pt x="7614" y="8077"/>
                  </a:cubicBezTo>
                  <a:lnTo>
                    <a:pt x="6998" y="7459"/>
                  </a:lnTo>
                  <a:cubicBezTo>
                    <a:pt x="7795" y="6786"/>
                    <a:pt x="8306" y="5860"/>
                    <a:pt x="8453" y="4842"/>
                  </a:cubicBezTo>
                  <a:cubicBezTo>
                    <a:pt x="8806" y="4787"/>
                    <a:pt x="9167" y="4759"/>
                    <a:pt x="9534" y="4759"/>
                  </a:cubicBezTo>
                  <a:lnTo>
                    <a:pt x="15422" y="4759"/>
                  </a:lnTo>
                  <a:lnTo>
                    <a:pt x="15422" y="5144"/>
                  </a:lnTo>
                  <a:cubicBezTo>
                    <a:pt x="15422" y="5305"/>
                    <a:pt x="15511" y="5454"/>
                    <a:pt x="15653" y="5530"/>
                  </a:cubicBezTo>
                  <a:cubicBezTo>
                    <a:pt x="15717" y="5564"/>
                    <a:pt x="15788" y="5581"/>
                    <a:pt x="15858" y="5581"/>
                  </a:cubicBezTo>
                  <a:cubicBezTo>
                    <a:pt x="15943" y="5581"/>
                    <a:pt x="16027" y="5557"/>
                    <a:pt x="16101" y="5508"/>
                  </a:cubicBezTo>
                  <a:lnTo>
                    <a:pt x="18145" y="4147"/>
                  </a:lnTo>
                  <a:cubicBezTo>
                    <a:pt x="18267" y="4065"/>
                    <a:pt x="18340" y="3929"/>
                    <a:pt x="18340" y="3783"/>
                  </a:cubicBezTo>
                  <a:cubicBezTo>
                    <a:pt x="18340" y="3637"/>
                    <a:pt x="18267" y="3501"/>
                    <a:pt x="18145" y="3419"/>
                  </a:cubicBezTo>
                  <a:lnTo>
                    <a:pt x="16101" y="2060"/>
                  </a:lnTo>
                  <a:cubicBezTo>
                    <a:pt x="16028" y="2011"/>
                    <a:pt x="15943" y="1986"/>
                    <a:pt x="15859" y="1986"/>
                  </a:cubicBezTo>
                  <a:cubicBezTo>
                    <a:pt x="15788" y="1986"/>
                    <a:pt x="15717" y="2003"/>
                    <a:pt x="15653" y="2038"/>
                  </a:cubicBezTo>
                  <a:cubicBezTo>
                    <a:pt x="15511" y="2114"/>
                    <a:pt x="15422" y="2262"/>
                    <a:pt x="15422" y="2422"/>
                  </a:cubicBezTo>
                  <a:lnTo>
                    <a:pt x="15422" y="2808"/>
                  </a:lnTo>
                  <a:lnTo>
                    <a:pt x="9609" y="2808"/>
                  </a:lnTo>
                  <a:cubicBezTo>
                    <a:pt x="9162" y="2808"/>
                    <a:pt x="8720" y="2842"/>
                    <a:pt x="8285" y="2907"/>
                  </a:cubicBezTo>
                  <a:cubicBezTo>
                    <a:pt x="8079" y="2276"/>
                    <a:pt x="7722" y="1699"/>
                    <a:pt x="7235" y="1219"/>
                  </a:cubicBezTo>
                  <a:cubicBezTo>
                    <a:pt x="6436" y="431"/>
                    <a:pt x="5383" y="1"/>
                    <a:pt x="4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9"/>
            <p:cNvSpPr/>
            <p:nvPr/>
          </p:nvSpPr>
          <p:spPr>
            <a:xfrm>
              <a:off x="6091625" y="2387825"/>
              <a:ext cx="124200" cy="110075"/>
            </a:xfrm>
            <a:custGeom>
              <a:rect b="b" l="l" r="r" t="t"/>
              <a:pathLst>
                <a:path extrusionOk="0" h="4403" w="4968">
                  <a:moveTo>
                    <a:pt x="3406" y="605"/>
                  </a:moveTo>
                  <a:lnTo>
                    <a:pt x="4327" y="2201"/>
                  </a:lnTo>
                  <a:lnTo>
                    <a:pt x="3406" y="3798"/>
                  </a:lnTo>
                  <a:lnTo>
                    <a:pt x="1562" y="3798"/>
                  </a:lnTo>
                  <a:lnTo>
                    <a:pt x="641" y="2201"/>
                  </a:lnTo>
                  <a:lnTo>
                    <a:pt x="1562" y="605"/>
                  </a:lnTo>
                  <a:close/>
                  <a:moveTo>
                    <a:pt x="1518" y="1"/>
                  </a:moveTo>
                  <a:cubicBezTo>
                    <a:pt x="1330" y="1"/>
                    <a:pt x="1155" y="101"/>
                    <a:pt x="1062" y="264"/>
                  </a:cubicBezTo>
                  <a:lnTo>
                    <a:pt x="95" y="1938"/>
                  </a:lnTo>
                  <a:cubicBezTo>
                    <a:pt x="1" y="2101"/>
                    <a:pt x="1" y="2303"/>
                    <a:pt x="95" y="2465"/>
                  </a:cubicBezTo>
                  <a:lnTo>
                    <a:pt x="1062" y="4139"/>
                  </a:lnTo>
                  <a:cubicBezTo>
                    <a:pt x="1155" y="4301"/>
                    <a:pt x="1330" y="4403"/>
                    <a:pt x="1518" y="4403"/>
                  </a:cubicBezTo>
                  <a:lnTo>
                    <a:pt x="3452" y="4403"/>
                  </a:lnTo>
                  <a:cubicBezTo>
                    <a:pt x="3638" y="4403"/>
                    <a:pt x="3813" y="4301"/>
                    <a:pt x="3907" y="4139"/>
                  </a:cubicBezTo>
                  <a:lnTo>
                    <a:pt x="4874" y="2465"/>
                  </a:lnTo>
                  <a:cubicBezTo>
                    <a:pt x="4968" y="2303"/>
                    <a:pt x="4968" y="2101"/>
                    <a:pt x="4874" y="1938"/>
                  </a:cubicBezTo>
                  <a:lnTo>
                    <a:pt x="3907" y="264"/>
                  </a:lnTo>
                  <a:cubicBezTo>
                    <a:pt x="3813" y="101"/>
                    <a:pt x="3638" y="1"/>
                    <a:pt x="3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9"/>
            <p:cNvSpPr/>
            <p:nvPr/>
          </p:nvSpPr>
          <p:spPr>
            <a:xfrm>
              <a:off x="6125050" y="2414150"/>
              <a:ext cx="57400" cy="57400"/>
            </a:xfrm>
            <a:custGeom>
              <a:rect b="b" l="l" r="r" t="t"/>
              <a:pathLst>
                <a:path extrusionOk="0" h="2296" w="2296">
                  <a:moveTo>
                    <a:pt x="1148" y="605"/>
                  </a:moveTo>
                  <a:cubicBezTo>
                    <a:pt x="1446" y="605"/>
                    <a:pt x="1691" y="849"/>
                    <a:pt x="1691" y="1148"/>
                  </a:cubicBezTo>
                  <a:cubicBezTo>
                    <a:pt x="1691" y="1448"/>
                    <a:pt x="1446" y="1691"/>
                    <a:pt x="1148" y="1691"/>
                  </a:cubicBezTo>
                  <a:cubicBezTo>
                    <a:pt x="848" y="1691"/>
                    <a:pt x="605" y="1448"/>
                    <a:pt x="605" y="1148"/>
                  </a:cubicBezTo>
                  <a:cubicBezTo>
                    <a:pt x="605" y="849"/>
                    <a:pt x="848" y="605"/>
                    <a:pt x="1148" y="605"/>
                  </a:cubicBezTo>
                  <a:close/>
                  <a:moveTo>
                    <a:pt x="1148" y="1"/>
                  </a:moveTo>
                  <a:cubicBezTo>
                    <a:pt x="515" y="1"/>
                    <a:pt x="0" y="516"/>
                    <a:pt x="0" y="1148"/>
                  </a:cubicBezTo>
                  <a:cubicBezTo>
                    <a:pt x="0" y="1781"/>
                    <a:pt x="515" y="2296"/>
                    <a:pt x="1148" y="2296"/>
                  </a:cubicBezTo>
                  <a:cubicBezTo>
                    <a:pt x="1780" y="2296"/>
                    <a:pt x="2295" y="1781"/>
                    <a:pt x="2295" y="1148"/>
                  </a:cubicBezTo>
                  <a:cubicBezTo>
                    <a:pt x="2295" y="516"/>
                    <a:pt x="1780" y="1"/>
                    <a:pt x="1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39"/>
          <p:cNvGrpSpPr/>
          <p:nvPr/>
        </p:nvGrpSpPr>
        <p:grpSpPr>
          <a:xfrm>
            <a:off x="4844015" y="2526668"/>
            <a:ext cx="479075" cy="419554"/>
            <a:chOff x="4887525" y="2285950"/>
            <a:chExt cx="470050" cy="411650"/>
          </a:xfrm>
        </p:grpSpPr>
        <p:sp>
          <p:nvSpPr>
            <p:cNvPr id="564" name="Google Shape;564;p39"/>
            <p:cNvSpPr/>
            <p:nvPr/>
          </p:nvSpPr>
          <p:spPr>
            <a:xfrm>
              <a:off x="5063300" y="2495225"/>
              <a:ext cx="238850" cy="145250"/>
            </a:xfrm>
            <a:custGeom>
              <a:rect b="b" l="l" r="r" t="t"/>
              <a:pathLst>
                <a:path extrusionOk="0" h="5810" w="9554">
                  <a:moveTo>
                    <a:pt x="396" y="1"/>
                  </a:moveTo>
                  <a:cubicBezTo>
                    <a:pt x="179" y="1"/>
                    <a:pt x="1" y="179"/>
                    <a:pt x="1" y="396"/>
                  </a:cubicBezTo>
                  <a:lnTo>
                    <a:pt x="1" y="5415"/>
                  </a:lnTo>
                  <a:cubicBezTo>
                    <a:pt x="1" y="5632"/>
                    <a:pt x="179" y="5810"/>
                    <a:pt x="396" y="5810"/>
                  </a:cubicBezTo>
                  <a:lnTo>
                    <a:pt x="9158" y="5810"/>
                  </a:lnTo>
                  <a:cubicBezTo>
                    <a:pt x="9376" y="5810"/>
                    <a:pt x="9553" y="5632"/>
                    <a:pt x="9553" y="5415"/>
                  </a:cubicBezTo>
                  <a:lnTo>
                    <a:pt x="9553" y="4306"/>
                  </a:lnTo>
                  <a:cubicBezTo>
                    <a:pt x="9553" y="4154"/>
                    <a:pt x="9430" y="4029"/>
                    <a:pt x="9277" y="4029"/>
                  </a:cubicBezTo>
                  <a:cubicBezTo>
                    <a:pt x="9125" y="4029"/>
                    <a:pt x="9002" y="4154"/>
                    <a:pt x="9002" y="4306"/>
                  </a:cubicBezTo>
                  <a:lnTo>
                    <a:pt x="9002" y="5260"/>
                  </a:lnTo>
                  <a:lnTo>
                    <a:pt x="551" y="5260"/>
                  </a:lnTo>
                  <a:lnTo>
                    <a:pt x="551" y="551"/>
                  </a:lnTo>
                  <a:lnTo>
                    <a:pt x="9002" y="551"/>
                  </a:lnTo>
                  <a:lnTo>
                    <a:pt x="9002" y="3021"/>
                  </a:lnTo>
                  <a:cubicBezTo>
                    <a:pt x="9002" y="3173"/>
                    <a:pt x="9125" y="3296"/>
                    <a:pt x="9277" y="3296"/>
                  </a:cubicBezTo>
                  <a:cubicBezTo>
                    <a:pt x="9430" y="3296"/>
                    <a:pt x="9553" y="3173"/>
                    <a:pt x="9553" y="3021"/>
                  </a:cubicBezTo>
                  <a:lnTo>
                    <a:pt x="9553" y="396"/>
                  </a:lnTo>
                  <a:cubicBezTo>
                    <a:pt x="9553" y="179"/>
                    <a:pt x="9376" y="1"/>
                    <a:pt x="9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9"/>
            <p:cNvSpPr/>
            <p:nvPr/>
          </p:nvSpPr>
          <p:spPr>
            <a:xfrm>
              <a:off x="5086725" y="2516400"/>
              <a:ext cx="13825" cy="13825"/>
            </a:xfrm>
            <a:custGeom>
              <a:rect b="b" l="l" r="r" t="t"/>
              <a:pathLst>
                <a:path extrusionOk="0" h="553" w="553">
                  <a:moveTo>
                    <a:pt x="276" y="1"/>
                  </a:moveTo>
                  <a:cubicBezTo>
                    <a:pt x="124" y="1"/>
                    <a:pt x="1" y="124"/>
                    <a:pt x="1" y="276"/>
                  </a:cubicBezTo>
                  <a:cubicBezTo>
                    <a:pt x="1" y="429"/>
                    <a:pt x="124" y="552"/>
                    <a:pt x="276" y="552"/>
                  </a:cubicBezTo>
                  <a:cubicBezTo>
                    <a:pt x="429" y="552"/>
                    <a:pt x="552" y="429"/>
                    <a:pt x="552" y="276"/>
                  </a:cubicBezTo>
                  <a:cubicBezTo>
                    <a:pt x="552" y="124"/>
                    <a:pt x="429"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9"/>
            <p:cNvSpPr/>
            <p:nvPr/>
          </p:nvSpPr>
          <p:spPr>
            <a:xfrm>
              <a:off x="5106925" y="2516400"/>
              <a:ext cx="13825" cy="13825"/>
            </a:xfrm>
            <a:custGeom>
              <a:rect b="b" l="l" r="r" t="t"/>
              <a:pathLst>
                <a:path extrusionOk="0" h="553" w="553">
                  <a:moveTo>
                    <a:pt x="276" y="1"/>
                  </a:moveTo>
                  <a:cubicBezTo>
                    <a:pt x="124" y="1"/>
                    <a:pt x="1" y="124"/>
                    <a:pt x="1" y="276"/>
                  </a:cubicBezTo>
                  <a:cubicBezTo>
                    <a:pt x="1" y="429"/>
                    <a:pt x="124" y="552"/>
                    <a:pt x="276" y="552"/>
                  </a:cubicBezTo>
                  <a:cubicBezTo>
                    <a:pt x="428" y="552"/>
                    <a:pt x="552" y="429"/>
                    <a:pt x="552" y="276"/>
                  </a:cubicBezTo>
                  <a:cubicBezTo>
                    <a:pt x="552" y="124"/>
                    <a:pt x="429"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9"/>
            <p:cNvSpPr/>
            <p:nvPr/>
          </p:nvSpPr>
          <p:spPr>
            <a:xfrm>
              <a:off x="5127125" y="2516400"/>
              <a:ext cx="13825" cy="13825"/>
            </a:xfrm>
            <a:custGeom>
              <a:rect b="b" l="l" r="r" t="t"/>
              <a:pathLst>
                <a:path extrusionOk="0" h="553" w="553">
                  <a:moveTo>
                    <a:pt x="276" y="1"/>
                  </a:moveTo>
                  <a:cubicBezTo>
                    <a:pt x="124" y="1"/>
                    <a:pt x="1" y="124"/>
                    <a:pt x="1" y="276"/>
                  </a:cubicBezTo>
                  <a:cubicBezTo>
                    <a:pt x="1" y="429"/>
                    <a:pt x="124" y="552"/>
                    <a:pt x="276" y="552"/>
                  </a:cubicBezTo>
                  <a:cubicBezTo>
                    <a:pt x="428" y="552"/>
                    <a:pt x="552" y="429"/>
                    <a:pt x="552" y="276"/>
                  </a:cubicBezTo>
                  <a:cubicBezTo>
                    <a:pt x="552" y="124"/>
                    <a:pt x="428"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9"/>
            <p:cNvSpPr/>
            <p:nvPr/>
          </p:nvSpPr>
          <p:spPr>
            <a:xfrm>
              <a:off x="4887525" y="2285950"/>
              <a:ext cx="470050" cy="411650"/>
            </a:xfrm>
            <a:custGeom>
              <a:rect b="b" l="l" r="r" t="t"/>
              <a:pathLst>
                <a:path extrusionOk="0" h="16466" w="18802">
                  <a:moveTo>
                    <a:pt x="3283" y="5094"/>
                  </a:moveTo>
                  <a:lnTo>
                    <a:pt x="3283" y="6226"/>
                  </a:lnTo>
                  <a:lnTo>
                    <a:pt x="2585" y="6226"/>
                  </a:lnTo>
                  <a:lnTo>
                    <a:pt x="2585" y="5094"/>
                  </a:lnTo>
                  <a:close/>
                  <a:moveTo>
                    <a:pt x="5549" y="3680"/>
                  </a:moveTo>
                  <a:lnTo>
                    <a:pt x="5549" y="6226"/>
                  </a:lnTo>
                  <a:lnTo>
                    <a:pt x="4852" y="6226"/>
                  </a:lnTo>
                  <a:lnTo>
                    <a:pt x="4852" y="3680"/>
                  </a:lnTo>
                  <a:close/>
                  <a:moveTo>
                    <a:pt x="7814" y="552"/>
                  </a:moveTo>
                  <a:lnTo>
                    <a:pt x="7814" y="6226"/>
                  </a:lnTo>
                  <a:lnTo>
                    <a:pt x="7118" y="6226"/>
                  </a:lnTo>
                  <a:lnTo>
                    <a:pt x="7118" y="552"/>
                  </a:lnTo>
                  <a:close/>
                  <a:moveTo>
                    <a:pt x="10080" y="3110"/>
                  </a:moveTo>
                  <a:lnTo>
                    <a:pt x="10080" y="6226"/>
                  </a:lnTo>
                  <a:lnTo>
                    <a:pt x="9383" y="6226"/>
                  </a:lnTo>
                  <a:lnTo>
                    <a:pt x="9383" y="3110"/>
                  </a:lnTo>
                  <a:close/>
                  <a:moveTo>
                    <a:pt x="6032" y="10075"/>
                  </a:moveTo>
                  <a:lnTo>
                    <a:pt x="6032" y="11724"/>
                  </a:lnTo>
                  <a:lnTo>
                    <a:pt x="5029" y="11724"/>
                  </a:lnTo>
                  <a:lnTo>
                    <a:pt x="5029" y="10075"/>
                  </a:lnTo>
                  <a:close/>
                  <a:moveTo>
                    <a:pt x="6032" y="12274"/>
                  </a:moveTo>
                  <a:lnTo>
                    <a:pt x="6032" y="13003"/>
                  </a:lnTo>
                  <a:lnTo>
                    <a:pt x="2671" y="13003"/>
                  </a:lnTo>
                  <a:lnTo>
                    <a:pt x="2671" y="12598"/>
                  </a:lnTo>
                  <a:cubicBezTo>
                    <a:pt x="2671" y="12420"/>
                    <a:pt x="2816" y="12274"/>
                    <a:pt x="2995" y="12274"/>
                  </a:cubicBezTo>
                  <a:close/>
                  <a:moveTo>
                    <a:pt x="16908" y="7924"/>
                  </a:moveTo>
                  <a:cubicBezTo>
                    <a:pt x="16977" y="7924"/>
                    <a:pt x="17033" y="7978"/>
                    <a:pt x="17033" y="8047"/>
                  </a:cubicBezTo>
                  <a:lnTo>
                    <a:pt x="17033" y="14629"/>
                  </a:lnTo>
                  <a:lnTo>
                    <a:pt x="6584" y="14629"/>
                  </a:lnTo>
                  <a:lnTo>
                    <a:pt x="6584" y="8047"/>
                  </a:lnTo>
                  <a:cubicBezTo>
                    <a:pt x="6584" y="7978"/>
                    <a:pt x="6639" y="7924"/>
                    <a:pt x="6707" y="7924"/>
                  </a:cubicBezTo>
                  <a:close/>
                  <a:moveTo>
                    <a:pt x="9950" y="15181"/>
                  </a:moveTo>
                  <a:lnTo>
                    <a:pt x="10216" y="15916"/>
                  </a:lnTo>
                  <a:lnTo>
                    <a:pt x="5364" y="15916"/>
                  </a:lnTo>
                  <a:lnTo>
                    <a:pt x="5364" y="15181"/>
                  </a:lnTo>
                  <a:close/>
                  <a:moveTo>
                    <a:pt x="13083" y="15181"/>
                  </a:moveTo>
                  <a:lnTo>
                    <a:pt x="12822" y="15916"/>
                  </a:lnTo>
                  <a:lnTo>
                    <a:pt x="10802" y="15916"/>
                  </a:lnTo>
                  <a:lnTo>
                    <a:pt x="10536" y="15181"/>
                  </a:lnTo>
                  <a:close/>
                  <a:moveTo>
                    <a:pt x="18250" y="15181"/>
                  </a:moveTo>
                  <a:lnTo>
                    <a:pt x="18250" y="15916"/>
                  </a:lnTo>
                  <a:lnTo>
                    <a:pt x="13407" y="15916"/>
                  </a:lnTo>
                  <a:lnTo>
                    <a:pt x="13668" y="15181"/>
                  </a:lnTo>
                  <a:close/>
                  <a:moveTo>
                    <a:pt x="6952" y="0"/>
                  </a:moveTo>
                  <a:cubicBezTo>
                    <a:pt x="6740" y="0"/>
                    <a:pt x="6566" y="173"/>
                    <a:pt x="6566" y="385"/>
                  </a:cubicBezTo>
                  <a:lnTo>
                    <a:pt x="6566" y="1289"/>
                  </a:lnTo>
                  <a:lnTo>
                    <a:pt x="676" y="1289"/>
                  </a:lnTo>
                  <a:cubicBezTo>
                    <a:pt x="303" y="1289"/>
                    <a:pt x="1" y="1592"/>
                    <a:pt x="1" y="1964"/>
                  </a:cubicBezTo>
                  <a:lnTo>
                    <a:pt x="1" y="9401"/>
                  </a:lnTo>
                  <a:cubicBezTo>
                    <a:pt x="1" y="9773"/>
                    <a:pt x="303" y="10075"/>
                    <a:pt x="676" y="10075"/>
                  </a:cubicBezTo>
                  <a:lnTo>
                    <a:pt x="2535" y="10075"/>
                  </a:lnTo>
                  <a:cubicBezTo>
                    <a:pt x="2687" y="10075"/>
                    <a:pt x="2810" y="9952"/>
                    <a:pt x="2810" y="9800"/>
                  </a:cubicBezTo>
                  <a:cubicBezTo>
                    <a:pt x="2810" y="9648"/>
                    <a:pt x="2687" y="9525"/>
                    <a:pt x="2535" y="9525"/>
                  </a:cubicBezTo>
                  <a:lnTo>
                    <a:pt x="676" y="9525"/>
                  </a:lnTo>
                  <a:cubicBezTo>
                    <a:pt x="607" y="9525"/>
                    <a:pt x="551" y="9469"/>
                    <a:pt x="551" y="9401"/>
                  </a:cubicBezTo>
                  <a:lnTo>
                    <a:pt x="551" y="8557"/>
                  </a:lnTo>
                  <a:lnTo>
                    <a:pt x="6032" y="8557"/>
                  </a:lnTo>
                  <a:lnTo>
                    <a:pt x="6032" y="9525"/>
                  </a:lnTo>
                  <a:lnTo>
                    <a:pt x="3820" y="9525"/>
                  </a:lnTo>
                  <a:cubicBezTo>
                    <a:pt x="3668" y="9525"/>
                    <a:pt x="3544" y="9648"/>
                    <a:pt x="3544" y="9800"/>
                  </a:cubicBezTo>
                  <a:cubicBezTo>
                    <a:pt x="3544" y="9952"/>
                    <a:pt x="3668" y="10075"/>
                    <a:pt x="3820" y="10075"/>
                  </a:cubicBezTo>
                  <a:lnTo>
                    <a:pt x="4479" y="10075"/>
                  </a:lnTo>
                  <a:lnTo>
                    <a:pt x="4479" y="11724"/>
                  </a:lnTo>
                  <a:lnTo>
                    <a:pt x="2995" y="11724"/>
                  </a:lnTo>
                  <a:cubicBezTo>
                    <a:pt x="2512" y="11724"/>
                    <a:pt x="2120" y="12117"/>
                    <a:pt x="2120" y="12599"/>
                  </a:cubicBezTo>
                  <a:lnTo>
                    <a:pt x="2120" y="13078"/>
                  </a:lnTo>
                  <a:cubicBezTo>
                    <a:pt x="2120" y="13340"/>
                    <a:pt x="2333" y="13554"/>
                    <a:pt x="2595" y="13554"/>
                  </a:cubicBezTo>
                  <a:lnTo>
                    <a:pt x="6032" y="13554"/>
                  </a:lnTo>
                  <a:lnTo>
                    <a:pt x="6032" y="14629"/>
                  </a:lnTo>
                  <a:lnTo>
                    <a:pt x="5289" y="14629"/>
                  </a:lnTo>
                  <a:cubicBezTo>
                    <a:pt x="5028" y="14629"/>
                    <a:pt x="4814" y="14843"/>
                    <a:pt x="4814" y="15105"/>
                  </a:cubicBezTo>
                  <a:lnTo>
                    <a:pt x="4814" y="15990"/>
                  </a:lnTo>
                  <a:cubicBezTo>
                    <a:pt x="4814" y="16252"/>
                    <a:pt x="5028" y="16466"/>
                    <a:pt x="5289" y="16466"/>
                  </a:cubicBezTo>
                  <a:lnTo>
                    <a:pt x="18326" y="16466"/>
                  </a:lnTo>
                  <a:cubicBezTo>
                    <a:pt x="18588" y="16466"/>
                    <a:pt x="18802" y="16252"/>
                    <a:pt x="18802" y="15990"/>
                  </a:cubicBezTo>
                  <a:lnTo>
                    <a:pt x="18802" y="15105"/>
                  </a:lnTo>
                  <a:cubicBezTo>
                    <a:pt x="18802" y="14843"/>
                    <a:pt x="18588" y="14629"/>
                    <a:pt x="18326" y="14629"/>
                  </a:cubicBezTo>
                  <a:lnTo>
                    <a:pt x="17583" y="14629"/>
                  </a:lnTo>
                  <a:lnTo>
                    <a:pt x="17583" y="8047"/>
                  </a:lnTo>
                  <a:cubicBezTo>
                    <a:pt x="17583" y="7674"/>
                    <a:pt x="17280" y="7372"/>
                    <a:pt x="16908" y="7372"/>
                  </a:cubicBezTo>
                  <a:lnTo>
                    <a:pt x="12666" y="7372"/>
                  </a:lnTo>
                  <a:lnTo>
                    <a:pt x="12666" y="4488"/>
                  </a:lnTo>
                  <a:cubicBezTo>
                    <a:pt x="12666" y="4335"/>
                    <a:pt x="12543" y="4212"/>
                    <a:pt x="12390" y="4212"/>
                  </a:cubicBezTo>
                  <a:cubicBezTo>
                    <a:pt x="12238" y="4212"/>
                    <a:pt x="12115" y="4335"/>
                    <a:pt x="12115" y="4488"/>
                  </a:cubicBezTo>
                  <a:lnTo>
                    <a:pt x="12115" y="7372"/>
                  </a:lnTo>
                  <a:lnTo>
                    <a:pt x="6707" y="7372"/>
                  </a:lnTo>
                  <a:cubicBezTo>
                    <a:pt x="6349" y="7372"/>
                    <a:pt x="6056" y="7653"/>
                    <a:pt x="6035" y="8005"/>
                  </a:cubicBezTo>
                  <a:lnTo>
                    <a:pt x="551" y="8005"/>
                  </a:lnTo>
                  <a:lnTo>
                    <a:pt x="551" y="1964"/>
                  </a:lnTo>
                  <a:cubicBezTo>
                    <a:pt x="551" y="1895"/>
                    <a:pt x="607" y="1840"/>
                    <a:pt x="676" y="1840"/>
                  </a:cubicBezTo>
                  <a:lnTo>
                    <a:pt x="6566" y="1840"/>
                  </a:lnTo>
                  <a:lnTo>
                    <a:pt x="6566" y="6226"/>
                  </a:lnTo>
                  <a:lnTo>
                    <a:pt x="6099" y="6226"/>
                  </a:lnTo>
                  <a:lnTo>
                    <a:pt x="6099" y="3516"/>
                  </a:lnTo>
                  <a:cubicBezTo>
                    <a:pt x="6099" y="3304"/>
                    <a:pt x="5927" y="3130"/>
                    <a:pt x="5714" y="3130"/>
                  </a:cubicBezTo>
                  <a:lnTo>
                    <a:pt x="4687" y="3130"/>
                  </a:lnTo>
                  <a:cubicBezTo>
                    <a:pt x="4473" y="3130"/>
                    <a:pt x="4301" y="3304"/>
                    <a:pt x="4301" y="3516"/>
                  </a:cubicBezTo>
                  <a:lnTo>
                    <a:pt x="4301" y="6226"/>
                  </a:lnTo>
                  <a:lnTo>
                    <a:pt x="3834" y="6226"/>
                  </a:lnTo>
                  <a:lnTo>
                    <a:pt x="3834" y="4928"/>
                  </a:lnTo>
                  <a:cubicBezTo>
                    <a:pt x="3834" y="4716"/>
                    <a:pt x="3661" y="4543"/>
                    <a:pt x="3449" y="4543"/>
                  </a:cubicBezTo>
                  <a:lnTo>
                    <a:pt x="2421" y="4543"/>
                  </a:lnTo>
                  <a:cubicBezTo>
                    <a:pt x="2209" y="4543"/>
                    <a:pt x="2035" y="4716"/>
                    <a:pt x="2035" y="4928"/>
                  </a:cubicBezTo>
                  <a:lnTo>
                    <a:pt x="2035" y="6226"/>
                  </a:lnTo>
                  <a:lnTo>
                    <a:pt x="1542" y="6226"/>
                  </a:lnTo>
                  <a:cubicBezTo>
                    <a:pt x="1391" y="6226"/>
                    <a:pt x="1267" y="6349"/>
                    <a:pt x="1267" y="6501"/>
                  </a:cubicBezTo>
                  <a:cubicBezTo>
                    <a:pt x="1267" y="6654"/>
                    <a:pt x="1391" y="6778"/>
                    <a:pt x="1542" y="6778"/>
                  </a:cubicBezTo>
                  <a:lnTo>
                    <a:pt x="10245" y="6778"/>
                  </a:lnTo>
                  <a:cubicBezTo>
                    <a:pt x="10459" y="6778"/>
                    <a:pt x="10632" y="6604"/>
                    <a:pt x="10632" y="6392"/>
                  </a:cubicBezTo>
                  <a:lnTo>
                    <a:pt x="10632" y="2945"/>
                  </a:lnTo>
                  <a:cubicBezTo>
                    <a:pt x="10632" y="2732"/>
                    <a:pt x="10459" y="2559"/>
                    <a:pt x="10245" y="2559"/>
                  </a:cubicBezTo>
                  <a:lnTo>
                    <a:pt x="9218" y="2559"/>
                  </a:lnTo>
                  <a:cubicBezTo>
                    <a:pt x="9005" y="2559"/>
                    <a:pt x="8833" y="2732"/>
                    <a:pt x="8833" y="2945"/>
                  </a:cubicBezTo>
                  <a:lnTo>
                    <a:pt x="8833" y="6226"/>
                  </a:lnTo>
                  <a:lnTo>
                    <a:pt x="8366" y="6226"/>
                  </a:lnTo>
                  <a:lnTo>
                    <a:pt x="8366" y="1840"/>
                  </a:lnTo>
                  <a:lnTo>
                    <a:pt x="11990" y="1840"/>
                  </a:lnTo>
                  <a:cubicBezTo>
                    <a:pt x="12059" y="1840"/>
                    <a:pt x="12115" y="1895"/>
                    <a:pt x="12115" y="1964"/>
                  </a:cubicBezTo>
                  <a:lnTo>
                    <a:pt x="12115" y="3202"/>
                  </a:lnTo>
                  <a:cubicBezTo>
                    <a:pt x="12115" y="3355"/>
                    <a:pt x="12238" y="3478"/>
                    <a:pt x="12390" y="3478"/>
                  </a:cubicBezTo>
                  <a:cubicBezTo>
                    <a:pt x="12543" y="3478"/>
                    <a:pt x="12666" y="3355"/>
                    <a:pt x="12666" y="3202"/>
                  </a:cubicBezTo>
                  <a:lnTo>
                    <a:pt x="12666" y="1964"/>
                  </a:lnTo>
                  <a:cubicBezTo>
                    <a:pt x="12666" y="1592"/>
                    <a:pt x="12362" y="1289"/>
                    <a:pt x="11990" y="1289"/>
                  </a:cubicBezTo>
                  <a:lnTo>
                    <a:pt x="8366" y="1289"/>
                  </a:lnTo>
                  <a:lnTo>
                    <a:pt x="8366" y="385"/>
                  </a:lnTo>
                  <a:cubicBezTo>
                    <a:pt x="8366" y="173"/>
                    <a:pt x="8192" y="0"/>
                    <a:pt x="7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9"/>
            <p:cNvSpPr/>
            <p:nvPr/>
          </p:nvSpPr>
          <p:spPr>
            <a:xfrm>
              <a:off x="5084375" y="2523375"/>
              <a:ext cx="196700" cy="98175"/>
            </a:xfrm>
            <a:custGeom>
              <a:rect b="b" l="l" r="r" t="t"/>
              <a:pathLst>
                <a:path extrusionOk="0" h="3927" w="7868">
                  <a:moveTo>
                    <a:pt x="5553" y="552"/>
                  </a:moveTo>
                  <a:cubicBezTo>
                    <a:pt x="5677" y="552"/>
                    <a:pt x="5781" y="654"/>
                    <a:pt x="5781" y="780"/>
                  </a:cubicBezTo>
                  <a:cubicBezTo>
                    <a:pt x="5781" y="906"/>
                    <a:pt x="5677" y="1008"/>
                    <a:pt x="5553" y="1008"/>
                  </a:cubicBezTo>
                  <a:cubicBezTo>
                    <a:pt x="5427" y="1008"/>
                    <a:pt x="5324" y="906"/>
                    <a:pt x="5324" y="780"/>
                  </a:cubicBezTo>
                  <a:cubicBezTo>
                    <a:pt x="5324" y="654"/>
                    <a:pt x="5427" y="552"/>
                    <a:pt x="5553" y="552"/>
                  </a:cubicBezTo>
                  <a:close/>
                  <a:moveTo>
                    <a:pt x="780" y="1269"/>
                  </a:moveTo>
                  <a:cubicBezTo>
                    <a:pt x="906" y="1269"/>
                    <a:pt x="1007" y="1370"/>
                    <a:pt x="1007" y="1497"/>
                  </a:cubicBezTo>
                  <a:cubicBezTo>
                    <a:pt x="1007" y="1623"/>
                    <a:pt x="906" y="1724"/>
                    <a:pt x="780" y="1724"/>
                  </a:cubicBezTo>
                  <a:cubicBezTo>
                    <a:pt x="654" y="1724"/>
                    <a:pt x="550" y="1623"/>
                    <a:pt x="550" y="1497"/>
                  </a:cubicBezTo>
                  <a:cubicBezTo>
                    <a:pt x="550" y="1370"/>
                    <a:pt x="654" y="1269"/>
                    <a:pt x="780" y="1269"/>
                  </a:cubicBezTo>
                  <a:close/>
                  <a:moveTo>
                    <a:pt x="7089" y="2138"/>
                  </a:moveTo>
                  <a:cubicBezTo>
                    <a:pt x="7215" y="2138"/>
                    <a:pt x="7316" y="2241"/>
                    <a:pt x="7316" y="2368"/>
                  </a:cubicBezTo>
                  <a:cubicBezTo>
                    <a:pt x="7316" y="2492"/>
                    <a:pt x="7215" y="2595"/>
                    <a:pt x="7089" y="2595"/>
                  </a:cubicBezTo>
                  <a:cubicBezTo>
                    <a:pt x="6962" y="2595"/>
                    <a:pt x="6861" y="2492"/>
                    <a:pt x="6861" y="2368"/>
                  </a:cubicBezTo>
                  <a:cubicBezTo>
                    <a:pt x="6861" y="2241"/>
                    <a:pt x="6962" y="2138"/>
                    <a:pt x="7089" y="2138"/>
                  </a:cubicBezTo>
                  <a:close/>
                  <a:moveTo>
                    <a:pt x="2480" y="2919"/>
                  </a:moveTo>
                  <a:cubicBezTo>
                    <a:pt x="2606" y="2919"/>
                    <a:pt x="2709" y="3022"/>
                    <a:pt x="2709" y="3147"/>
                  </a:cubicBezTo>
                  <a:cubicBezTo>
                    <a:pt x="2709" y="3273"/>
                    <a:pt x="2606" y="3376"/>
                    <a:pt x="2480" y="3376"/>
                  </a:cubicBezTo>
                  <a:cubicBezTo>
                    <a:pt x="2354" y="3376"/>
                    <a:pt x="2252" y="3273"/>
                    <a:pt x="2252" y="3147"/>
                  </a:cubicBezTo>
                  <a:cubicBezTo>
                    <a:pt x="2252" y="3022"/>
                    <a:pt x="2354" y="2919"/>
                    <a:pt x="2480" y="2919"/>
                  </a:cubicBezTo>
                  <a:close/>
                  <a:moveTo>
                    <a:pt x="5553" y="1"/>
                  </a:moveTo>
                  <a:cubicBezTo>
                    <a:pt x="5123" y="1"/>
                    <a:pt x="4774" y="350"/>
                    <a:pt x="4774" y="780"/>
                  </a:cubicBezTo>
                  <a:cubicBezTo>
                    <a:pt x="4774" y="859"/>
                    <a:pt x="4785" y="935"/>
                    <a:pt x="4806" y="1007"/>
                  </a:cubicBezTo>
                  <a:lnTo>
                    <a:pt x="2888" y="2485"/>
                  </a:lnTo>
                  <a:cubicBezTo>
                    <a:pt x="2769" y="2412"/>
                    <a:pt x="2630" y="2369"/>
                    <a:pt x="2480" y="2369"/>
                  </a:cubicBezTo>
                  <a:cubicBezTo>
                    <a:pt x="2361" y="2369"/>
                    <a:pt x="2249" y="2396"/>
                    <a:pt x="2149" y="2443"/>
                  </a:cubicBezTo>
                  <a:lnTo>
                    <a:pt x="1493" y="1809"/>
                  </a:lnTo>
                  <a:cubicBezTo>
                    <a:pt x="1535" y="1713"/>
                    <a:pt x="1559" y="1608"/>
                    <a:pt x="1559" y="1497"/>
                  </a:cubicBezTo>
                  <a:cubicBezTo>
                    <a:pt x="1559" y="1067"/>
                    <a:pt x="1209" y="717"/>
                    <a:pt x="780" y="717"/>
                  </a:cubicBezTo>
                  <a:cubicBezTo>
                    <a:pt x="350" y="717"/>
                    <a:pt x="0" y="1067"/>
                    <a:pt x="0" y="1497"/>
                  </a:cubicBezTo>
                  <a:cubicBezTo>
                    <a:pt x="0" y="1926"/>
                    <a:pt x="350" y="2276"/>
                    <a:pt x="780" y="2276"/>
                  </a:cubicBezTo>
                  <a:cubicBezTo>
                    <a:pt x="897" y="2276"/>
                    <a:pt x="1007" y="2249"/>
                    <a:pt x="1108" y="2203"/>
                  </a:cubicBezTo>
                  <a:lnTo>
                    <a:pt x="1765" y="2839"/>
                  </a:lnTo>
                  <a:cubicBezTo>
                    <a:pt x="1724" y="2933"/>
                    <a:pt x="1701" y="3038"/>
                    <a:pt x="1701" y="3147"/>
                  </a:cubicBezTo>
                  <a:cubicBezTo>
                    <a:pt x="1701" y="3577"/>
                    <a:pt x="2050" y="3926"/>
                    <a:pt x="2480" y="3926"/>
                  </a:cubicBezTo>
                  <a:cubicBezTo>
                    <a:pt x="2910" y="3926"/>
                    <a:pt x="3259" y="3577"/>
                    <a:pt x="3259" y="3147"/>
                  </a:cubicBezTo>
                  <a:cubicBezTo>
                    <a:pt x="3259" y="3068"/>
                    <a:pt x="3248" y="2992"/>
                    <a:pt x="3225" y="2920"/>
                  </a:cubicBezTo>
                  <a:lnTo>
                    <a:pt x="5145" y="1442"/>
                  </a:lnTo>
                  <a:cubicBezTo>
                    <a:pt x="5263" y="1517"/>
                    <a:pt x="5402" y="1560"/>
                    <a:pt x="5553" y="1560"/>
                  </a:cubicBezTo>
                  <a:cubicBezTo>
                    <a:pt x="5662" y="1560"/>
                    <a:pt x="5766" y="1537"/>
                    <a:pt x="5861" y="1495"/>
                  </a:cubicBezTo>
                  <a:lnTo>
                    <a:pt x="6385" y="2035"/>
                  </a:lnTo>
                  <a:cubicBezTo>
                    <a:pt x="6336" y="2137"/>
                    <a:pt x="6309" y="2249"/>
                    <a:pt x="6309" y="2366"/>
                  </a:cubicBezTo>
                  <a:cubicBezTo>
                    <a:pt x="6309" y="2796"/>
                    <a:pt x="6659" y="3145"/>
                    <a:pt x="7089" y="3145"/>
                  </a:cubicBezTo>
                  <a:cubicBezTo>
                    <a:pt x="7518" y="3145"/>
                    <a:pt x="7868" y="2796"/>
                    <a:pt x="7868" y="2366"/>
                  </a:cubicBezTo>
                  <a:cubicBezTo>
                    <a:pt x="7868" y="1938"/>
                    <a:pt x="7518" y="1588"/>
                    <a:pt x="7089" y="1588"/>
                  </a:cubicBezTo>
                  <a:cubicBezTo>
                    <a:pt x="6978" y="1588"/>
                    <a:pt x="6874" y="1611"/>
                    <a:pt x="6779" y="1653"/>
                  </a:cubicBezTo>
                  <a:lnTo>
                    <a:pt x="6256" y="1111"/>
                  </a:lnTo>
                  <a:cubicBezTo>
                    <a:pt x="6304" y="1011"/>
                    <a:pt x="6332" y="899"/>
                    <a:pt x="6332" y="780"/>
                  </a:cubicBezTo>
                  <a:cubicBezTo>
                    <a:pt x="6332" y="350"/>
                    <a:pt x="5981" y="1"/>
                    <a:pt x="5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9"/>
            <p:cNvSpPr/>
            <p:nvPr/>
          </p:nvSpPr>
          <p:spPr>
            <a:xfrm>
              <a:off x="4921025" y="2346100"/>
              <a:ext cx="47750" cy="13825"/>
            </a:xfrm>
            <a:custGeom>
              <a:rect b="b" l="l" r="r" t="t"/>
              <a:pathLst>
                <a:path extrusionOk="0" h="553" w="1910">
                  <a:moveTo>
                    <a:pt x="277" y="1"/>
                  </a:moveTo>
                  <a:cubicBezTo>
                    <a:pt x="125" y="1"/>
                    <a:pt x="0" y="124"/>
                    <a:pt x="0" y="277"/>
                  </a:cubicBezTo>
                  <a:cubicBezTo>
                    <a:pt x="2" y="429"/>
                    <a:pt x="125" y="552"/>
                    <a:pt x="277" y="552"/>
                  </a:cubicBezTo>
                  <a:lnTo>
                    <a:pt x="1635" y="552"/>
                  </a:lnTo>
                  <a:cubicBezTo>
                    <a:pt x="1787" y="552"/>
                    <a:pt x="1910" y="429"/>
                    <a:pt x="1910" y="277"/>
                  </a:cubicBezTo>
                  <a:cubicBezTo>
                    <a:pt x="1910" y="124"/>
                    <a:pt x="1787" y="1"/>
                    <a:pt x="1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9"/>
            <p:cNvSpPr/>
            <p:nvPr/>
          </p:nvSpPr>
          <p:spPr>
            <a:xfrm>
              <a:off x="4921025" y="2367250"/>
              <a:ext cx="47750" cy="13775"/>
            </a:xfrm>
            <a:custGeom>
              <a:rect b="b" l="l" r="r" t="t"/>
              <a:pathLst>
                <a:path extrusionOk="0" h="551" w="1910">
                  <a:moveTo>
                    <a:pt x="277" y="0"/>
                  </a:moveTo>
                  <a:cubicBezTo>
                    <a:pt x="125" y="0"/>
                    <a:pt x="0" y="123"/>
                    <a:pt x="0" y="275"/>
                  </a:cubicBezTo>
                  <a:cubicBezTo>
                    <a:pt x="2" y="427"/>
                    <a:pt x="125" y="550"/>
                    <a:pt x="277" y="550"/>
                  </a:cubicBezTo>
                  <a:lnTo>
                    <a:pt x="1635" y="550"/>
                  </a:lnTo>
                  <a:cubicBezTo>
                    <a:pt x="1787" y="550"/>
                    <a:pt x="1910" y="427"/>
                    <a:pt x="1910" y="275"/>
                  </a:cubicBezTo>
                  <a:cubicBezTo>
                    <a:pt x="1910" y="123"/>
                    <a:pt x="1787" y="0"/>
                    <a:pt x="16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39"/>
          <p:cNvGrpSpPr/>
          <p:nvPr/>
        </p:nvGrpSpPr>
        <p:grpSpPr>
          <a:xfrm>
            <a:off x="4841803" y="1480531"/>
            <a:ext cx="483506" cy="387037"/>
            <a:chOff x="4035425" y="2290025"/>
            <a:chExt cx="504125" cy="403500"/>
          </a:xfrm>
        </p:grpSpPr>
        <p:sp>
          <p:nvSpPr>
            <p:cNvPr id="573" name="Google Shape;573;p39"/>
            <p:cNvSpPr/>
            <p:nvPr/>
          </p:nvSpPr>
          <p:spPr>
            <a:xfrm>
              <a:off x="4144675" y="2564100"/>
              <a:ext cx="58375" cy="99725"/>
            </a:xfrm>
            <a:custGeom>
              <a:rect b="b" l="l" r="r" t="t"/>
              <a:pathLst>
                <a:path extrusionOk="0" h="3989" w="2335">
                  <a:moveTo>
                    <a:pt x="1167" y="1"/>
                  </a:moveTo>
                  <a:cubicBezTo>
                    <a:pt x="1004" y="1"/>
                    <a:pt x="872" y="133"/>
                    <a:pt x="872" y="296"/>
                  </a:cubicBezTo>
                  <a:lnTo>
                    <a:pt x="872" y="577"/>
                  </a:lnTo>
                  <a:lnTo>
                    <a:pt x="858" y="577"/>
                  </a:lnTo>
                  <a:cubicBezTo>
                    <a:pt x="385" y="577"/>
                    <a:pt x="1" y="961"/>
                    <a:pt x="1" y="1433"/>
                  </a:cubicBezTo>
                  <a:cubicBezTo>
                    <a:pt x="1" y="1906"/>
                    <a:pt x="385" y="2290"/>
                    <a:pt x="858" y="2290"/>
                  </a:cubicBezTo>
                  <a:lnTo>
                    <a:pt x="1478" y="2290"/>
                  </a:lnTo>
                  <a:cubicBezTo>
                    <a:pt x="1624" y="2290"/>
                    <a:pt x="1744" y="2409"/>
                    <a:pt x="1744" y="2556"/>
                  </a:cubicBezTo>
                  <a:cubicBezTo>
                    <a:pt x="1744" y="2703"/>
                    <a:pt x="1624" y="2823"/>
                    <a:pt x="1478" y="2823"/>
                  </a:cubicBezTo>
                  <a:lnTo>
                    <a:pt x="385" y="2823"/>
                  </a:lnTo>
                  <a:cubicBezTo>
                    <a:pt x="222" y="2823"/>
                    <a:pt x="90" y="2955"/>
                    <a:pt x="90" y="3118"/>
                  </a:cubicBezTo>
                  <a:cubicBezTo>
                    <a:pt x="90" y="3281"/>
                    <a:pt x="222" y="3413"/>
                    <a:pt x="385" y="3413"/>
                  </a:cubicBezTo>
                  <a:lnTo>
                    <a:pt x="872" y="3413"/>
                  </a:lnTo>
                  <a:lnTo>
                    <a:pt x="872" y="3694"/>
                  </a:lnTo>
                  <a:cubicBezTo>
                    <a:pt x="872" y="3857"/>
                    <a:pt x="1004" y="3989"/>
                    <a:pt x="1167" y="3989"/>
                  </a:cubicBezTo>
                  <a:cubicBezTo>
                    <a:pt x="1330" y="3989"/>
                    <a:pt x="1462" y="3857"/>
                    <a:pt x="1462" y="3694"/>
                  </a:cubicBezTo>
                  <a:lnTo>
                    <a:pt x="1462" y="3413"/>
                  </a:lnTo>
                  <a:lnTo>
                    <a:pt x="1478" y="3413"/>
                  </a:lnTo>
                  <a:cubicBezTo>
                    <a:pt x="1951" y="3413"/>
                    <a:pt x="2335" y="3029"/>
                    <a:pt x="2335" y="2556"/>
                  </a:cubicBezTo>
                  <a:cubicBezTo>
                    <a:pt x="2335" y="2084"/>
                    <a:pt x="1951" y="1700"/>
                    <a:pt x="1478" y="1700"/>
                  </a:cubicBezTo>
                  <a:lnTo>
                    <a:pt x="858" y="1700"/>
                  </a:lnTo>
                  <a:cubicBezTo>
                    <a:pt x="710" y="1700"/>
                    <a:pt x="591" y="1579"/>
                    <a:pt x="591" y="1433"/>
                  </a:cubicBezTo>
                  <a:cubicBezTo>
                    <a:pt x="591" y="1286"/>
                    <a:pt x="710" y="1167"/>
                    <a:pt x="858" y="1167"/>
                  </a:cubicBezTo>
                  <a:lnTo>
                    <a:pt x="1951" y="1167"/>
                  </a:lnTo>
                  <a:cubicBezTo>
                    <a:pt x="2114" y="1167"/>
                    <a:pt x="2246" y="1035"/>
                    <a:pt x="2246" y="872"/>
                  </a:cubicBezTo>
                  <a:cubicBezTo>
                    <a:pt x="2246" y="708"/>
                    <a:pt x="2114" y="577"/>
                    <a:pt x="1951" y="577"/>
                  </a:cubicBezTo>
                  <a:lnTo>
                    <a:pt x="1462" y="577"/>
                  </a:lnTo>
                  <a:lnTo>
                    <a:pt x="1462" y="296"/>
                  </a:lnTo>
                  <a:cubicBezTo>
                    <a:pt x="1462" y="133"/>
                    <a:pt x="1330" y="1"/>
                    <a:pt x="1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9"/>
            <p:cNvSpPr/>
            <p:nvPr/>
          </p:nvSpPr>
          <p:spPr>
            <a:xfrm>
              <a:off x="4035425" y="2373150"/>
              <a:ext cx="504125" cy="320375"/>
            </a:xfrm>
            <a:custGeom>
              <a:rect b="b" l="l" r="r" t="t"/>
              <a:pathLst>
                <a:path extrusionOk="0" h="12815" w="20165">
                  <a:moveTo>
                    <a:pt x="618" y="605"/>
                  </a:moveTo>
                  <a:lnTo>
                    <a:pt x="618" y="605"/>
                  </a:lnTo>
                  <a:cubicBezTo>
                    <a:pt x="1605" y="737"/>
                    <a:pt x="2532" y="1194"/>
                    <a:pt x="3238" y="1900"/>
                  </a:cubicBezTo>
                  <a:cubicBezTo>
                    <a:pt x="3824" y="2486"/>
                    <a:pt x="4233" y="3212"/>
                    <a:pt x="4434" y="4003"/>
                  </a:cubicBezTo>
                  <a:lnTo>
                    <a:pt x="2662" y="2231"/>
                  </a:lnTo>
                  <a:cubicBezTo>
                    <a:pt x="2605" y="2174"/>
                    <a:pt x="2529" y="2145"/>
                    <a:pt x="2454" y="2145"/>
                  </a:cubicBezTo>
                  <a:cubicBezTo>
                    <a:pt x="2379" y="2145"/>
                    <a:pt x="2303" y="2174"/>
                    <a:pt x="2245" y="2231"/>
                  </a:cubicBezTo>
                  <a:cubicBezTo>
                    <a:pt x="2130" y="2347"/>
                    <a:pt x="2130" y="2533"/>
                    <a:pt x="2245" y="2649"/>
                  </a:cubicBezTo>
                  <a:lnTo>
                    <a:pt x="4016" y="4420"/>
                  </a:lnTo>
                  <a:cubicBezTo>
                    <a:pt x="3226" y="4219"/>
                    <a:pt x="2499" y="3810"/>
                    <a:pt x="1914" y="3225"/>
                  </a:cubicBezTo>
                  <a:cubicBezTo>
                    <a:pt x="1206" y="2519"/>
                    <a:pt x="749" y="1592"/>
                    <a:pt x="618" y="605"/>
                  </a:cubicBezTo>
                  <a:close/>
                  <a:moveTo>
                    <a:pt x="10456" y="605"/>
                  </a:moveTo>
                  <a:lnTo>
                    <a:pt x="10456" y="605"/>
                  </a:lnTo>
                  <a:cubicBezTo>
                    <a:pt x="10325" y="1592"/>
                    <a:pt x="9868" y="2519"/>
                    <a:pt x="9161" y="3225"/>
                  </a:cubicBezTo>
                  <a:cubicBezTo>
                    <a:pt x="8575" y="3810"/>
                    <a:pt x="7849" y="4219"/>
                    <a:pt x="7058" y="4420"/>
                  </a:cubicBezTo>
                  <a:lnTo>
                    <a:pt x="8830" y="2649"/>
                  </a:lnTo>
                  <a:cubicBezTo>
                    <a:pt x="8945" y="2535"/>
                    <a:pt x="8945" y="2347"/>
                    <a:pt x="8830" y="2232"/>
                  </a:cubicBezTo>
                  <a:cubicBezTo>
                    <a:pt x="8772" y="2174"/>
                    <a:pt x="8697" y="2145"/>
                    <a:pt x="8621" y="2145"/>
                  </a:cubicBezTo>
                  <a:cubicBezTo>
                    <a:pt x="8546" y="2145"/>
                    <a:pt x="8470" y="2174"/>
                    <a:pt x="8412" y="2232"/>
                  </a:cubicBezTo>
                  <a:lnTo>
                    <a:pt x="6642" y="4003"/>
                  </a:lnTo>
                  <a:cubicBezTo>
                    <a:pt x="6842" y="3212"/>
                    <a:pt x="7252" y="2486"/>
                    <a:pt x="7836" y="1900"/>
                  </a:cubicBezTo>
                  <a:cubicBezTo>
                    <a:pt x="8543" y="1194"/>
                    <a:pt x="9469" y="737"/>
                    <a:pt x="10456" y="605"/>
                  </a:cubicBezTo>
                  <a:close/>
                  <a:moveTo>
                    <a:pt x="10693" y="8977"/>
                  </a:moveTo>
                  <a:lnTo>
                    <a:pt x="10693" y="12224"/>
                  </a:lnTo>
                  <a:lnTo>
                    <a:pt x="9962" y="12224"/>
                  </a:lnTo>
                  <a:lnTo>
                    <a:pt x="9962" y="8977"/>
                  </a:lnTo>
                  <a:close/>
                  <a:moveTo>
                    <a:pt x="13248" y="6159"/>
                  </a:moveTo>
                  <a:lnTo>
                    <a:pt x="13248" y="12224"/>
                  </a:lnTo>
                  <a:lnTo>
                    <a:pt x="12518" y="12224"/>
                  </a:lnTo>
                  <a:lnTo>
                    <a:pt x="12518" y="6159"/>
                  </a:lnTo>
                  <a:close/>
                  <a:moveTo>
                    <a:pt x="15804" y="4944"/>
                  </a:moveTo>
                  <a:lnTo>
                    <a:pt x="15804" y="12224"/>
                  </a:lnTo>
                  <a:lnTo>
                    <a:pt x="15072" y="12224"/>
                  </a:lnTo>
                  <a:lnTo>
                    <a:pt x="15072" y="4944"/>
                  </a:lnTo>
                  <a:close/>
                  <a:moveTo>
                    <a:pt x="506" y="0"/>
                  </a:moveTo>
                  <a:cubicBezTo>
                    <a:pt x="376" y="0"/>
                    <a:pt x="251" y="52"/>
                    <a:pt x="158" y="145"/>
                  </a:cubicBezTo>
                  <a:cubicBezTo>
                    <a:pt x="53" y="251"/>
                    <a:pt x="0" y="397"/>
                    <a:pt x="16" y="546"/>
                  </a:cubicBezTo>
                  <a:cubicBezTo>
                    <a:pt x="141" y="1712"/>
                    <a:pt x="666" y="2811"/>
                    <a:pt x="1496" y="3642"/>
                  </a:cubicBezTo>
                  <a:cubicBezTo>
                    <a:pt x="2365" y="4512"/>
                    <a:pt x="3510" y="5039"/>
                    <a:pt x="4731" y="5135"/>
                  </a:cubicBezTo>
                  <a:lnTo>
                    <a:pt x="5242" y="5646"/>
                  </a:lnTo>
                  <a:lnTo>
                    <a:pt x="5242" y="6464"/>
                  </a:lnTo>
                  <a:cubicBezTo>
                    <a:pt x="3626" y="6614"/>
                    <a:pt x="2355" y="7978"/>
                    <a:pt x="2355" y="9633"/>
                  </a:cubicBezTo>
                  <a:cubicBezTo>
                    <a:pt x="2355" y="11388"/>
                    <a:pt x="3782" y="12815"/>
                    <a:pt x="5537" y="12815"/>
                  </a:cubicBezTo>
                  <a:lnTo>
                    <a:pt x="19870" y="12815"/>
                  </a:lnTo>
                  <a:cubicBezTo>
                    <a:pt x="20032" y="12815"/>
                    <a:pt x="20165" y="12683"/>
                    <a:pt x="20165" y="12519"/>
                  </a:cubicBezTo>
                  <a:cubicBezTo>
                    <a:pt x="20165" y="12356"/>
                    <a:pt x="20032" y="12224"/>
                    <a:pt x="19868" y="12224"/>
                  </a:cubicBezTo>
                  <a:lnTo>
                    <a:pt x="18950" y="12224"/>
                  </a:lnTo>
                  <a:lnTo>
                    <a:pt x="18950" y="5881"/>
                  </a:lnTo>
                  <a:cubicBezTo>
                    <a:pt x="18950" y="5719"/>
                    <a:pt x="18817" y="5586"/>
                    <a:pt x="18655" y="5586"/>
                  </a:cubicBezTo>
                  <a:cubicBezTo>
                    <a:pt x="18492" y="5586"/>
                    <a:pt x="18360" y="5719"/>
                    <a:pt x="18360" y="5881"/>
                  </a:cubicBezTo>
                  <a:lnTo>
                    <a:pt x="18360" y="12224"/>
                  </a:lnTo>
                  <a:lnTo>
                    <a:pt x="17628" y="12224"/>
                  </a:lnTo>
                  <a:lnTo>
                    <a:pt x="17628" y="2904"/>
                  </a:lnTo>
                  <a:lnTo>
                    <a:pt x="18360" y="2904"/>
                  </a:lnTo>
                  <a:lnTo>
                    <a:pt x="18360" y="4504"/>
                  </a:lnTo>
                  <a:cubicBezTo>
                    <a:pt x="18360" y="4668"/>
                    <a:pt x="18492" y="4799"/>
                    <a:pt x="18655" y="4799"/>
                  </a:cubicBezTo>
                  <a:cubicBezTo>
                    <a:pt x="18817" y="4799"/>
                    <a:pt x="18950" y="4668"/>
                    <a:pt x="18950" y="4504"/>
                  </a:cubicBezTo>
                  <a:lnTo>
                    <a:pt x="18950" y="2807"/>
                  </a:lnTo>
                  <a:cubicBezTo>
                    <a:pt x="18950" y="2535"/>
                    <a:pt x="18729" y="2314"/>
                    <a:pt x="18457" y="2314"/>
                  </a:cubicBezTo>
                  <a:lnTo>
                    <a:pt x="17530" y="2314"/>
                  </a:lnTo>
                  <a:cubicBezTo>
                    <a:pt x="17258" y="2314"/>
                    <a:pt x="17038" y="2535"/>
                    <a:pt x="17038" y="2807"/>
                  </a:cubicBezTo>
                  <a:lnTo>
                    <a:pt x="17038" y="12224"/>
                  </a:lnTo>
                  <a:lnTo>
                    <a:pt x="16394" y="12224"/>
                  </a:lnTo>
                  <a:lnTo>
                    <a:pt x="16394" y="4847"/>
                  </a:lnTo>
                  <a:cubicBezTo>
                    <a:pt x="16394" y="4575"/>
                    <a:pt x="16174" y="4354"/>
                    <a:pt x="15902" y="4354"/>
                  </a:cubicBezTo>
                  <a:lnTo>
                    <a:pt x="14975" y="4354"/>
                  </a:lnTo>
                  <a:cubicBezTo>
                    <a:pt x="14703" y="4354"/>
                    <a:pt x="14482" y="4575"/>
                    <a:pt x="14482" y="4847"/>
                  </a:cubicBezTo>
                  <a:lnTo>
                    <a:pt x="14482" y="12224"/>
                  </a:lnTo>
                  <a:lnTo>
                    <a:pt x="13839" y="12224"/>
                  </a:lnTo>
                  <a:lnTo>
                    <a:pt x="13839" y="6062"/>
                  </a:lnTo>
                  <a:cubicBezTo>
                    <a:pt x="13839" y="5789"/>
                    <a:pt x="13618" y="5569"/>
                    <a:pt x="13347" y="5569"/>
                  </a:cubicBezTo>
                  <a:lnTo>
                    <a:pt x="12419" y="5569"/>
                  </a:lnTo>
                  <a:cubicBezTo>
                    <a:pt x="12148" y="5569"/>
                    <a:pt x="11928" y="5789"/>
                    <a:pt x="11928" y="6062"/>
                  </a:cubicBezTo>
                  <a:lnTo>
                    <a:pt x="11928" y="12224"/>
                  </a:lnTo>
                  <a:lnTo>
                    <a:pt x="11284" y="12224"/>
                  </a:lnTo>
                  <a:lnTo>
                    <a:pt x="11284" y="8879"/>
                  </a:lnTo>
                  <a:cubicBezTo>
                    <a:pt x="11284" y="8607"/>
                    <a:pt x="11062" y="8387"/>
                    <a:pt x="10792" y="8387"/>
                  </a:cubicBezTo>
                  <a:lnTo>
                    <a:pt x="9863" y="8387"/>
                  </a:lnTo>
                  <a:cubicBezTo>
                    <a:pt x="9593" y="8387"/>
                    <a:pt x="9372" y="8607"/>
                    <a:pt x="9372" y="8879"/>
                  </a:cubicBezTo>
                  <a:lnTo>
                    <a:pt x="9372" y="12224"/>
                  </a:lnTo>
                  <a:lnTo>
                    <a:pt x="7382" y="12224"/>
                  </a:lnTo>
                  <a:cubicBezTo>
                    <a:pt x="7409" y="12206"/>
                    <a:pt x="7435" y="12187"/>
                    <a:pt x="7461" y="12167"/>
                  </a:cubicBezTo>
                  <a:cubicBezTo>
                    <a:pt x="8000" y="11757"/>
                    <a:pt x="8401" y="11176"/>
                    <a:pt x="8591" y="10530"/>
                  </a:cubicBezTo>
                  <a:cubicBezTo>
                    <a:pt x="8637" y="10374"/>
                    <a:pt x="8547" y="10210"/>
                    <a:pt x="8391" y="10164"/>
                  </a:cubicBezTo>
                  <a:cubicBezTo>
                    <a:pt x="8363" y="10156"/>
                    <a:pt x="8334" y="10152"/>
                    <a:pt x="8306" y="10152"/>
                  </a:cubicBezTo>
                  <a:cubicBezTo>
                    <a:pt x="8179" y="10152"/>
                    <a:pt x="8062" y="10235"/>
                    <a:pt x="8024" y="10363"/>
                  </a:cubicBezTo>
                  <a:cubicBezTo>
                    <a:pt x="7703" y="11459"/>
                    <a:pt x="6680" y="12224"/>
                    <a:pt x="5537" y="12224"/>
                  </a:cubicBezTo>
                  <a:cubicBezTo>
                    <a:pt x="4109" y="12224"/>
                    <a:pt x="2946" y="11063"/>
                    <a:pt x="2946" y="9633"/>
                  </a:cubicBezTo>
                  <a:cubicBezTo>
                    <a:pt x="2946" y="8203"/>
                    <a:pt x="4109" y="7041"/>
                    <a:pt x="5537" y="7041"/>
                  </a:cubicBezTo>
                  <a:cubicBezTo>
                    <a:pt x="6772" y="7041"/>
                    <a:pt x="7841" y="7918"/>
                    <a:pt x="8080" y="9127"/>
                  </a:cubicBezTo>
                  <a:cubicBezTo>
                    <a:pt x="8108" y="9267"/>
                    <a:pt x="8231" y="9365"/>
                    <a:pt x="8369" y="9365"/>
                  </a:cubicBezTo>
                  <a:cubicBezTo>
                    <a:pt x="8388" y="9365"/>
                    <a:pt x="8407" y="9363"/>
                    <a:pt x="8426" y="9359"/>
                  </a:cubicBezTo>
                  <a:cubicBezTo>
                    <a:pt x="8587" y="9328"/>
                    <a:pt x="8690" y="9172"/>
                    <a:pt x="8659" y="9013"/>
                  </a:cubicBezTo>
                  <a:cubicBezTo>
                    <a:pt x="8385" y="7626"/>
                    <a:pt x="7220" y="6594"/>
                    <a:pt x="5832" y="6464"/>
                  </a:cubicBezTo>
                  <a:lnTo>
                    <a:pt x="5832" y="5646"/>
                  </a:lnTo>
                  <a:lnTo>
                    <a:pt x="6344" y="5135"/>
                  </a:lnTo>
                  <a:cubicBezTo>
                    <a:pt x="7566" y="5039"/>
                    <a:pt x="8710" y="4512"/>
                    <a:pt x="9578" y="3642"/>
                  </a:cubicBezTo>
                  <a:cubicBezTo>
                    <a:pt x="10409" y="2812"/>
                    <a:pt x="10935" y="1712"/>
                    <a:pt x="11058" y="546"/>
                  </a:cubicBezTo>
                  <a:cubicBezTo>
                    <a:pt x="11074" y="397"/>
                    <a:pt x="11022" y="251"/>
                    <a:pt x="10916" y="145"/>
                  </a:cubicBezTo>
                  <a:cubicBezTo>
                    <a:pt x="10824" y="52"/>
                    <a:pt x="10700" y="0"/>
                    <a:pt x="10568" y="0"/>
                  </a:cubicBezTo>
                  <a:cubicBezTo>
                    <a:pt x="10551" y="0"/>
                    <a:pt x="10533" y="1"/>
                    <a:pt x="10515" y="3"/>
                  </a:cubicBezTo>
                  <a:cubicBezTo>
                    <a:pt x="9349" y="126"/>
                    <a:pt x="8250" y="652"/>
                    <a:pt x="7419" y="1483"/>
                  </a:cubicBezTo>
                  <a:cubicBezTo>
                    <a:pt x="6551" y="2351"/>
                    <a:pt x="6024" y="3496"/>
                    <a:pt x="5927" y="4718"/>
                  </a:cubicBezTo>
                  <a:lnTo>
                    <a:pt x="5832" y="4811"/>
                  </a:lnTo>
                  <a:lnTo>
                    <a:pt x="5832" y="3394"/>
                  </a:lnTo>
                  <a:cubicBezTo>
                    <a:pt x="5832" y="3231"/>
                    <a:pt x="5700" y="3099"/>
                    <a:pt x="5537" y="3099"/>
                  </a:cubicBezTo>
                  <a:cubicBezTo>
                    <a:pt x="5375" y="3099"/>
                    <a:pt x="5242" y="3231"/>
                    <a:pt x="5242" y="3394"/>
                  </a:cubicBezTo>
                  <a:lnTo>
                    <a:pt x="5242" y="4811"/>
                  </a:lnTo>
                  <a:lnTo>
                    <a:pt x="5149" y="4718"/>
                  </a:lnTo>
                  <a:cubicBezTo>
                    <a:pt x="5051" y="3496"/>
                    <a:pt x="4524" y="2351"/>
                    <a:pt x="3656" y="1483"/>
                  </a:cubicBezTo>
                  <a:cubicBezTo>
                    <a:pt x="2825" y="652"/>
                    <a:pt x="1725" y="126"/>
                    <a:pt x="559" y="3"/>
                  </a:cubicBezTo>
                  <a:cubicBezTo>
                    <a:pt x="541" y="1"/>
                    <a:pt x="524"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9"/>
            <p:cNvSpPr/>
            <p:nvPr/>
          </p:nvSpPr>
          <p:spPr>
            <a:xfrm>
              <a:off x="4267575" y="2290025"/>
              <a:ext cx="242000" cy="241625"/>
            </a:xfrm>
            <a:custGeom>
              <a:rect b="b" l="l" r="r" t="t"/>
              <a:pathLst>
                <a:path extrusionOk="0" h="9665" w="9680">
                  <a:moveTo>
                    <a:pt x="9250" y="0"/>
                  </a:moveTo>
                  <a:cubicBezTo>
                    <a:pt x="9230" y="0"/>
                    <a:pt x="9209" y="2"/>
                    <a:pt x="9188" y="5"/>
                  </a:cubicBezTo>
                  <a:lnTo>
                    <a:pt x="6866" y="359"/>
                  </a:lnTo>
                  <a:cubicBezTo>
                    <a:pt x="6712" y="383"/>
                    <a:pt x="6585" y="489"/>
                    <a:pt x="6535" y="638"/>
                  </a:cubicBezTo>
                  <a:cubicBezTo>
                    <a:pt x="6487" y="787"/>
                    <a:pt x="6525" y="949"/>
                    <a:pt x="6637" y="1059"/>
                  </a:cubicBezTo>
                  <a:lnTo>
                    <a:pt x="6954" y="1377"/>
                  </a:lnTo>
                  <a:lnTo>
                    <a:pt x="277" y="8054"/>
                  </a:lnTo>
                  <a:cubicBezTo>
                    <a:pt x="99" y="8232"/>
                    <a:pt x="0" y="8470"/>
                    <a:pt x="0" y="8722"/>
                  </a:cubicBezTo>
                  <a:cubicBezTo>
                    <a:pt x="0" y="8974"/>
                    <a:pt x="99" y="9210"/>
                    <a:pt x="277" y="9388"/>
                  </a:cubicBezTo>
                  <a:cubicBezTo>
                    <a:pt x="461" y="9573"/>
                    <a:pt x="702" y="9664"/>
                    <a:pt x="944" y="9664"/>
                  </a:cubicBezTo>
                  <a:cubicBezTo>
                    <a:pt x="1186" y="9664"/>
                    <a:pt x="1427" y="9573"/>
                    <a:pt x="1612" y="9388"/>
                  </a:cubicBezTo>
                  <a:lnTo>
                    <a:pt x="3349" y="7650"/>
                  </a:lnTo>
                  <a:cubicBezTo>
                    <a:pt x="3465" y="7534"/>
                    <a:pt x="3465" y="7348"/>
                    <a:pt x="3349" y="7232"/>
                  </a:cubicBezTo>
                  <a:cubicBezTo>
                    <a:pt x="3292" y="7175"/>
                    <a:pt x="3216" y="7146"/>
                    <a:pt x="3141" y="7146"/>
                  </a:cubicBezTo>
                  <a:cubicBezTo>
                    <a:pt x="3065" y="7146"/>
                    <a:pt x="2990" y="7175"/>
                    <a:pt x="2932" y="7232"/>
                  </a:cubicBezTo>
                  <a:lnTo>
                    <a:pt x="1193" y="8971"/>
                  </a:lnTo>
                  <a:cubicBezTo>
                    <a:pt x="1125" y="9040"/>
                    <a:pt x="1034" y="9074"/>
                    <a:pt x="944" y="9074"/>
                  </a:cubicBezTo>
                  <a:cubicBezTo>
                    <a:pt x="854" y="9074"/>
                    <a:pt x="764" y="9040"/>
                    <a:pt x="695" y="8971"/>
                  </a:cubicBezTo>
                  <a:cubicBezTo>
                    <a:pt x="627" y="8904"/>
                    <a:pt x="590" y="8815"/>
                    <a:pt x="590" y="8722"/>
                  </a:cubicBezTo>
                  <a:cubicBezTo>
                    <a:pt x="590" y="8627"/>
                    <a:pt x="627" y="8538"/>
                    <a:pt x="695" y="8471"/>
                  </a:cubicBezTo>
                  <a:lnTo>
                    <a:pt x="7497" y="1669"/>
                  </a:lnTo>
                  <a:cubicBezTo>
                    <a:pt x="7574" y="1591"/>
                    <a:pt x="7617" y="1487"/>
                    <a:pt x="7617" y="1377"/>
                  </a:cubicBezTo>
                  <a:cubicBezTo>
                    <a:pt x="7617" y="1267"/>
                    <a:pt x="7574" y="1162"/>
                    <a:pt x="7497" y="1085"/>
                  </a:cubicBezTo>
                  <a:lnTo>
                    <a:pt x="7302" y="890"/>
                  </a:lnTo>
                  <a:lnTo>
                    <a:pt x="9037" y="625"/>
                  </a:lnTo>
                  <a:lnTo>
                    <a:pt x="9037" y="625"/>
                  </a:lnTo>
                  <a:lnTo>
                    <a:pt x="8760" y="2348"/>
                  </a:lnTo>
                  <a:lnTo>
                    <a:pt x="8581" y="2169"/>
                  </a:lnTo>
                  <a:cubicBezTo>
                    <a:pt x="8500" y="2088"/>
                    <a:pt x="8394" y="2048"/>
                    <a:pt x="8288" y="2048"/>
                  </a:cubicBezTo>
                  <a:cubicBezTo>
                    <a:pt x="8182" y="2048"/>
                    <a:pt x="8077" y="2088"/>
                    <a:pt x="7997" y="2169"/>
                  </a:cubicBezTo>
                  <a:lnTo>
                    <a:pt x="3907" y="6259"/>
                  </a:lnTo>
                  <a:cubicBezTo>
                    <a:pt x="3791" y="6374"/>
                    <a:pt x="3791" y="6562"/>
                    <a:pt x="3907" y="6676"/>
                  </a:cubicBezTo>
                  <a:cubicBezTo>
                    <a:pt x="3964" y="6734"/>
                    <a:pt x="4039" y="6763"/>
                    <a:pt x="4115" y="6763"/>
                  </a:cubicBezTo>
                  <a:cubicBezTo>
                    <a:pt x="4191" y="6763"/>
                    <a:pt x="4266" y="6734"/>
                    <a:pt x="4323" y="6676"/>
                  </a:cubicBezTo>
                  <a:lnTo>
                    <a:pt x="8289" y="2711"/>
                  </a:lnTo>
                  <a:lnTo>
                    <a:pt x="8588" y="3010"/>
                  </a:lnTo>
                  <a:cubicBezTo>
                    <a:pt x="8667" y="3089"/>
                    <a:pt x="8773" y="3132"/>
                    <a:pt x="8881" y="3132"/>
                  </a:cubicBezTo>
                  <a:cubicBezTo>
                    <a:pt x="8923" y="3132"/>
                    <a:pt x="8966" y="3125"/>
                    <a:pt x="9008" y="3112"/>
                  </a:cubicBezTo>
                  <a:cubicBezTo>
                    <a:pt x="9155" y="3063"/>
                    <a:pt x="9263" y="2939"/>
                    <a:pt x="9287" y="2784"/>
                  </a:cubicBezTo>
                  <a:lnTo>
                    <a:pt x="9658" y="479"/>
                  </a:lnTo>
                  <a:cubicBezTo>
                    <a:pt x="9680" y="350"/>
                    <a:pt x="9637" y="217"/>
                    <a:pt x="9544" y="122"/>
                  </a:cubicBezTo>
                  <a:cubicBezTo>
                    <a:pt x="9465" y="44"/>
                    <a:pt x="9360" y="0"/>
                    <a:pt x="9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39"/>
          <p:cNvGrpSpPr/>
          <p:nvPr/>
        </p:nvGrpSpPr>
        <p:grpSpPr>
          <a:xfrm>
            <a:off x="4844028" y="3568035"/>
            <a:ext cx="479068" cy="465704"/>
            <a:chOff x="3214425" y="2261775"/>
            <a:chExt cx="473200" cy="460000"/>
          </a:xfrm>
        </p:grpSpPr>
        <p:sp>
          <p:nvSpPr>
            <p:cNvPr id="577" name="Google Shape;577;p39"/>
            <p:cNvSpPr/>
            <p:nvPr/>
          </p:nvSpPr>
          <p:spPr>
            <a:xfrm>
              <a:off x="3349300" y="2373050"/>
              <a:ext cx="51975" cy="51975"/>
            </a:xfrm>
            <a:custGeom>
              <a:rect b="b" l="l" r="r" t="t"/>
              <a:pathLst>
                <a:path extrusionOk="0" h="2079" w="2079">
                  <a:moveTo>
                    <a:pt x="1526" y="553"/>
                  </a:moveTo>
                  <a:lnTo>
                    <a:pt x="1526" y="1526"/>
                  </a:lnTo>
                  <a:lnTo>
                    <a:pt x="553" y="1526"/>
                  </a:lnTo>
                  <a:lnTo>
                    <a:pt x="553" y="553"/>
                  </a:lnTo>
                  <a:close/>
                  <a:moveTo>
                    <a:pt x="387" y="0"/>
                  </a:moveTo>
                  <a:cubicBezTo>
                    <a:pt x="174" y="0"/>
                    <a:pt x="0" y="173"/>
                    <a:pt x="0" y="387"/>
                  </a:cubicBezTo>
                  <a:lnTo>
                    <a:pt x="0" y="1692"/>
                  </a:lnTo>
                  <a:cubicBezTo>
                    <a:pt x="0" y="1905"/>
                    <a:pt x="174" y="2079"/>
                    <a:pt x="387" y="2079"/>
                  </a:cubicBezTo>
                  <a:lnTo>
                    <a:pt x="1692" y="2079"/>
                  </a:lnTo>
                  <a:cubicBezTo>
                    <a:pt x="1906" y="2079"/>
                    <a:pt x="2079" y="1905"/>
                    <a:pt x="2079" y="1692"/>
                  </a:cubicBezTo>
                  <a:lnTo>
                    <a:pt x="2079" y="387"/>
                  </a:lnTo>
                  <a:cubicBezTo>
                    <a:pt x="2079" y="173"/>
                    <a:pt x="1906"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9"/>
            <p:cNvSpPr/>
            <p:nvPr/>
          </p:nvSpPr>
          <p:spPr>
            <a:xfrm>
              <a:off x="3411750" y="2373050"/>
              <a:ext cx="52000" cy="51975"/>
            </a:xfrm>
            <a:custGeom>
              <a:rect b="b" l="l" r="r" t="t"/>
              <a:pathLst>
                <a:path extrusionOk="0" h="2079" w="2080">
                  <a:moveTo>
                    <a:pt x="1526" y="553"/>
                  </a:moveTo>
                  <a:lnTo>
                    <a:pt x="1526" y="1526"/>
                  </a:lnTo>
                  <a:lnTo>
                    <a:pt x="554" y="1526"/>
                  </a:lnTo>
                  <a:lnTo>
                    <a:pt x="554" y="553"/>
                  </a:lnTo>
                  <a:close/>
                  <a:moveTo>
                    <a:pt x="388" y="0"/>
                  </a:moveTo>
                  <a:cubicBezTo>
                    <a:pt x="174" y="0"/>
                    <a:pt x="1" y="173"/>
                    <a:pt x="1" y="387"/>
                  </a:cubicBezTo>
                  <a:lnTo>
                    <a:pt x="1" y="1692"/>
                  </a:lnTo>
                  <a:cubicBezTo>
                    <a:pt x="1" y="1905"/>
                    <a:pt x="174" y="2079"/>
                    <a:pt x="388" y="2079"/>
                  </a:cubicBezTo>
                  <a:lnTo>
                    <a:pt x="1693" y="2079"/>
                  </a:lnTo>
                  <a:cubicBezTo>
                    <a:pt x="1906" y="2079"/>
                    <a:pt x="2079" y="1905"/>
                    <a:pt x="2079" y="1692"/>
                  </a:cubicBezTo>
                  <a:lnTo>
                    <a:pt x="2079" y="387"/>
                  </a:lnTo>
                  <a:cubicBezTo>
                    <a:pt x="2079" y="173"/>
                    <a:pt x="1906" y="0"/>
                    <a:pt x="1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9"/>
            <p:cNvSpPr/>
            <p:nvPr/>
          </p:nvSpPr>
          <p:spPr>
            <a:xfrm>
              <a:off x="3474225" y="2373050"/>
              <a:ext cx="51975" cy="51975"/>
            </a:xfrm>
            <a:custGeom>
              <a:rect b="b" l="l" r="r" t="t"/>
              <a:pathLst>
                <a:path extrusionOk="0" h="2079" w="2079">
                  <a:moveTo>
                    <a:pt x="1526" y="553"/>
                  </a:moveTo>
                  <a:lnTo>
                    <a:pt x="1526" y="1526"/>
                  </a:lnTo>
                  <a:lnTo>
                    <a:pt x="553" y="1526"/>
                  </a:lnTo>
                  <a:lnTo>
                    <a:pt x="553" y="553"/>
                  </a:lnTo>
                  <a:close/>
                  <a:moveTo>
                    <a:pt x="387" y="0"/>
                  </a:moveTo>
                  <a:cubicBezTo>
                    <a:pt x="173" y="0"/>
                    <a:pt x="0" y="173"/>
                    <a:pt x="0" y="387"/>
                  </a:cubicBezTo>
                  <a:lnTo>
                    <a:pt x="0" y="1692"/>
                  </a:lnTo>
                  <a:cubicBezTo>
                    <a:pt x="0" y="1905"/>
                    <a:pt x="173" y="2079"/>
                    <a:pt x="387" y="2079"/>
                  </a:cubicBezTo>
                  <a:lnTo>
                    <a:pt x="1692" y="2079"/>
                  </a:lnTo>
                  <a:cubicBezTo>
                    <a:pt x="1905" y="2079"/>
                    <a:pt x="2079" y="1905"/>
                    <a:pt x="2079" y="1692"/>
                  </a:cubicBezTo>
                  <a:lnTo>
                    <a:pt x="2079" y="387"/>
                  </a:lnTo>
                  <a:cubicBezTo>
                    <a:pt x="2079" y="173"/>
                    <a:pt x="1905"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9"/>
            <p:cNvSpPr/>
            <p:nvPr/>
          </p:nvSpPr>
          <p:spPr>
            <a:xfrm>
              <a:off x="3536675" y="2373050"/>
              <a:ext cx="52000" cy="51975"/>
            </a:xfrm>
            <a:custGeom>
              <a:rect b="b" l="l" r="r" t="t"/>
              <a:pathLst>
                <a:path extrusionOk="0" h="2079" w="2080">
                  <a:moveTo>
                    <a:pt x="1526" y="553"/>
                  </a:moveTo>
                  <a:lnTo>
                    <a:pt x="1526" y="1526"/>
                  </a:lnTo>
                  <a:lnTo>
                    <a:pt x="553" y="1526"/>
                  </a:lnTo>
                  <a:lnTo>
                    <a:pt x="553" y="553"/>
                  </a:lnTo>
                  <a:close/>
                  <a:moveTo>
                    <a:pt x="387" y="0"/>
                  </a:moveTo>
                  <a:cubicBezTo>
                    <a:pt x="174" y="0"/>
                    <a:pt x="0" y="173"/>
                    <a:pt x="0" y="387"/>
                  </a:cubicBezTo>
                  <a:lnTo>
                    <a:pt x="0" y="1692"/>
                  </a:lnTo>
                  <a:cubicBezTo>
                    <a:pt x="0" y="1905"/>
                    <a:pt x="174" y="2079"/>
                    <a:pt x="387" y="2079"/>
                  </a:cubicBezTo>
                  <a:lnTo>
                    <a:pt x="1692" y="2079"/>
                  </a:lnTo>
                  <a:cubicBezTo>
                    <a:pt x="1906" y="2079"/>
                    <a:pt x="2079" y="1905"/>
                    <a:pt x="2079" y="1692"/>
                  </a:cubicBezTo>
                  <a:lnTo>
                    <a:pt x="2079" y="387"/>
                  </a:lnTo>
                  <a:cubicBezTo>
                    <a:pt x="2079" y="173"/>
                    <a:pt x="1906"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9"/>
            <p:cNvSpPr/>
            <p:nvPr/>
          </p:nvSpPr>
          <p:spPr>
            <a:xfrm>
              <a:off x="3418350" y="2318900"/>
              <a:ext cx="101275" cy="39650"/>
            </a:xfrm>
            <a:custGeom>
              <a:rect b="b" l="l" r="r" t="t"/>
              <a:pathLst>
                <a:path extrusionOk="0" h="1586" w="4051">
                  <a:moveTo>
                    <a:pt x="3497" y="553"/>
                  </a:moveTo>
                  <a:lnTo>
                    <a:pt x="3497" y="1033"/>
                  </a:lnTo>
                  <a:lnTo>
                    <a:pt x="553" y="1033"/>
                  </a:lnTo>
                  <a:lnTo>
                    <a:pt x="553" y="553"/>
                  </a:lnTo>
                  <a:close/>
                  <a:moveTo>
                    <a:pt x="462" y="0"/>
                  </a:moveTo>
                  <a:cubicBezTo>
                    <a:pt x="207" y="0"/>
                    <a:pt x="0" y="206"/>
                    <a:pt x="0" y="460"/>
                  </a:cubicBezTo>
                  <a:lnTo>
                    <a:pt x="0" y="1125"/>
                  </a:lnTo>
                  <a:cubicBezTo>
                    <a:pt x="0" y="1378"/>
                    <a:pt x="207" y="1586"/>
                    <a:pt x="462" y="1586"/>
                  </a:cubicBezTo>
                  <a:lnTo>
                    <a:pt x="3589" y="1586"/>
                  </a:lnTo>
                  <a:cubicBezTo>
                    <a:pt x="3844" y="1586"/>
                    <a:pt x="4050" y="1378"/>
                    <a:pt x="4050" y="1125"/>
                  </a:cubicBezTo>
                  <a:lnTo>
                    <a:pt x="4050" y="460"/>
                  </a:lnTo>
                  <a:cubicBezTo>
                    <a:pt x="4050" y="206"/>
                    <a:pt x="3844" y="0"/>
                    <a:pt x="35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9"/>
            <p:cNvSpPr/>
            <p:nvPr/>
          </p:nvSpPr>
          <p:spPr>
            <a:xfrm>
              <a:off x="3393125" y="2501100"/>
              <a:ext cx="130425" cy="13900"/>
            </a:xfrm>
            <a:custGeom>
              <a:rect b="b" l="l" r="r" t="t"/>
              <a:pathLst>
                <a:path extrusionOk="0" h="556" w="5217">
                  <a:moveTo>
                    <a:pt x="277" y="1"/>
                  </a:moveTo>
                  <a:cubicBezTo>
                    <a:pt x="124" y="1"/>
                    <a:pt x="1" y="126"/>
                    <a:pt x="1" y="279"/>
                  </a:cubicBezTo>
                  <a:cubicBezTo>
                    <a:pt x="1" y="431"/>
                    <a:pt x="124" y="555"/>
                    <a:pt x="277" y="555"/>
                  </a:cubicBezTo>
                  <a:lnTo>
                    <a:pt x="4940" y="555"/>
                  </a:lnTo>
                  <a:cubicBezTo>
                    <a:pt x="5092" y="555"/>
                    <a:pt x="5217" y="431"/>
                    <a:pt x="5217" y="279"/>
                  </a:cubicBezTo>
                  <a:cubicBezTo>
                    <a:pt x="5217" y="126"/>
                    <a:pt x="5092"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9"/>
            <p:cNvSpPr/>
            <p:nvPr/>
          </p:nvSpPr>
          <p:spPr>
            <a:xfrm>
              <a:off x="3531975" y="2501100"/>
              <a:ext cx="13850" cy="13900"/>
            </a:xfrm>
            <a:custGeom>
              <a:rect b="b" l="l" r="r" t="t"/>
              <a:pathLst>
                <a:path extrusionOk="0" h="556" w="554">
                  <a:moveTo>
                    <a:pt x="277" y="1"/>
                  </a:moveTo>
                  <a:cubicBezTo>
                    <a:pt x="124" y="1"/>
                    <a:pt x="1" y="126"/>
                    <a:pt x="1" y="279"/>
                  </a:cubicBezTo>
                  <a:cubicBezTo>
                    <a:pt x="1" y="431"/>
                    <a:pt x="124" y="555"/>
                    <a:pt x="277" y="555"/>
                  </a:cubicBezTo>
                  <a:cubicBezTo>
                    <a:pt x="431" y="555"/>
                    <a:pt x="554" y="431"/>
                    <a:pt x="554" y="279"/>
                  </a:cubicBezTo>
                  <a:cubicBezTo>
                    <a:pt x="554" y="126"/>
                    <a:pt x="431" y="1"/>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9"/>
            <p:cNvSpPr/>
            <p:nvPr/>
          </p:nvSpPr>
          <p:spPr>
            <a:xfrm>
              <a:off x="3393125" y="2552325"/>
              <a:ext cx="130425" cy="13850"/>
            </a:xfrm>
            <a:custGeom>
              <a:rect b="b" l="l" r="r" t="t"/>
              <a:pathLst>
                <a:path extrusionOk="0" h="554" w="5217">
                  <a:moveTo>
                    <a:pt x="277" y="0"/>
                  </a:moveTo>
                  <a:cubicBezTo>
                    <a:pt x="124" y="0"/>
                    <a:pt x="1" y="124"/>
                    <a:pt x="1" y="277"/>
                  </a:cubicBezTo>
                  <a:cubicBezTo>
                    <a:pt x="1" y="430"/>
                    <a:pt x="124" y="553"/>
                    <a:pt x="277" y="553"/>
                  </a:cubicBezTo>
                  <a:lnTo>
                    <a:pt x="4940" y="553"/>
                  </a:lnTo>
                  <a:cubicBezTo>
                    <a:pt x="5092" y="553"/>
                    <a:pt x="5217" y="430"/>
                    <a:pt x="5217" y="277"/>
                  </a:cubicBezTo>
                  <a:cubicBezTo>
                    <a:pt x="5217" y="124"/>
                    <a:pt x="5092" y="0"/>
                    <a:pt x="4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9"/>
            <p:cNvSpPr/>
            <p:nvPr/>
          </p:nvSpPr>
          <p:spPr>
            <a:xfrm>
              <a:off x="3393125" y="2603500"/>
              <a:ext cx="130425" cy="13875"/>
            </a:xfrm>
            <a:custGeom>
              <a:rect b="b" l="l" r="r" t="t"/>
              <a:pathLst>
                <a:path extrusionOk="0" h="555" w="5217">
                  <a:moveTo>
                    <a:pt x="277" y="1"/>
                  </a:moveTo>
                  <a:cubicBezTo>
                    <a:pt x="124" y="1"/>
                    <a:pt x="1" y="125"/>
                    <a:pt x="1" y="277"/>
                  </a:cubicBezTo>
                  <a:cubicBezTo>
                    <a:pt x="1" y="430"/>
                    <a:pt x="124" y="555"/>
                    <a:pt x="277" y="555"/>
                  </a:cubicBezTo>
                  <a:lnTo>
                    <a:pt x="4940" y="555"/>
                  </a:lnTo>
                  <a:cubicBezTo>
                    <a:pt x="5092" y="555"/>
                    <a:pt x="5217" y="430"/>
                    <a:pt x="5217" y="277"/>
                  </a:cubicBezTo>
                  <a:cubicBezTo>
                    <a:pt x="5217" y="125"/>
                    <a:pt x="5092"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9"/>
            <p:cNvSpPr/>
            <p:nvPr/>
          </p:nvSpPr>
          <p:spPr>
            <a:xfrm>
              <a:off x="3531975" y="2603500"/>
              <a:ext cx="13850" cy="13875"/>
            </a:xfrm>
            <a:custGeom>
              <a:rect b="b" l="l" r="r" t="t"/>
              <a:pathLst>
                <a:path extrusionOk="0" h="555" w="554">
                  <a:moveTo>
                    <a:pt x="277" y="1"/>
                  </a:moveTo>
                  <a:cubicBezTo>
                    <a:pt x="124" y="1"/>
                    <a:pt x="1" y="125"/>
                    <a:pt x="1" y="277"/>
                  </a:cubicBezTo>
                  <a:cubicBezTo>
                    <a:pt x="1" y="430"/>
                    <a:pt x="124" y="555"/>
                    <a:pt x="277" y="555"/>
                  </a:cubicBezTo>
                  <a:cubicBezTo>
                    <a:pt x="431" y="555"/>
                    <a:pt x="554" y="430"/>
                    <a:pt x="554" y="277"/>
                  </a:cubicBezTo>
                  <a:cubicBezTo>
                    <a:pt x="554" y="125"/>
                    <a:pt x="431" y="1"/>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9"/>
            <p:cNvSpPr/>
            <p:nvPr/>
          </p:nvSpPr>
          <p:spPr>
            <a:xfrm>
              <a:off x="3393125" y="2654725"/>
              <a:ext cx="130425" cy="13850"/>
            </a:xfrm>
            <a:custGeom>
              <a:rect b="b" l="l" r="r" t="t"/>
              <a:pathLst>
                <a:path extrusionOk="0" h="554" w="5217">
                  <a:moveTo>
                    <a:pt x="277" y="0"/>
                  </a:moveTo>
                  <a:cubicBezTo>
                    <a:pt x="124" y="0"/>
                    <a:pt x="1" y="123"/>
                    <a:pt x="1" y="277"/>
                  </a:cubicBezTo>
                  <a:cubicBezTo>
                    <a:pt x="1" y="430"/>
                    <a:pt x="124" y="553"/>
                    <a:pt x="277" y="553"/>
                  </a:cubicBezTo>
                  <a:lnTo>
                    <a:pt x="4940" y="553"/>
                  </a:lnTo>
                  <a:cubicBezTo>
                    <a:pt x="5092" y="553"/>
                    <a:pt x="5217" y="430"/>
                    <a:pt x="5217" y="277"/>
                  </a:cubicBezTo>
                  <a:cubicBezTo>
                    <a:pt x="5217" y="123"/>
                    <a:pt x="5092" y="0"/>
                    <a:pt x="4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9"/>
            <p:cNvSpPr/>
            <p:nvPr/>
          </p:nvSpPr>
          <p:spPr>
            <a:xfrm>
              <a:off x="3531975" y="2654725"/>
              <a:ext cx="13850" cy="13850"/>
            </a:xfrm>
            <a:custGeom>
              <a:rect b="b" l="l" r="r" t="t"/>
              <a:pathLst>
                <a:path extrusionOk="0" h="554" w="554">
                  <a:moveTo>
                    <a:pt x="277" y="0"/>
                  </a:moveTo>
                  <a:cubicBezTo>
                    <a:pt x="124" y="0"/>
                    <a:pt x="1" y="123"/>
                    <a:pt x="1" y="277"/>
                  </a:cubicBezTo>
                  <a:cubicBezTo>
                    <a:pt x="1" y="430"/>
                    <a:pt x="124" y="553"/>
                    <a:pt x="277" y="553"/>
                  </a:cubicBezTo>
                  <a:cubicBezTo>
                    <a:pt x="431" y="553"/>
                    <a:pt x="554" y="430"/>
                    <a:pt x="554" y="277"/>
                  </a:cubicBezTo>
                  <a:cubicBezTo>
                    <a:pt x="554" y="123"/>
                    <a:pt x="431" y="0"/>
                    <a:pt x="2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9"/>
            <p:cNvSpPr/>
            <p:nvPr/>
          </p:nvSpPr>
          <p:spPr>
            <a:xfrm>
              <a:off x="3249225" y="2580325"/>
              <a:ext cx="76650" cy="13850"/>
            </a:xfrm>
            <a:custGeom>
              <a:rect b="b" l="l" r="r" t="t"/>
              <a:pathLst>
                <a:path extrusionOk="0" h="554" w="3066">
                  <a:moveTo>
                    <a:pt x="277" y="1"/>
                  </a:moveTo>
                  <a:cubicBezTo>
                    <a:pt x="124" y="1"/>
                    <a:pt x="1" y="124"/>
                    <a:pt x="1" y="277"/>
                  </a:cubicBezTo>
                  <a:cubicBezTo>
                    <a:pt x="1" y="430"/>
                    <a:pt x="124" y="554"/>
                    <a:pt x="277" y="554"/>
                  </a:cubicBezTo>
                  <a:lnTo>
                    <a:pt x="2789" y="554"/>
                  </a:lnTo>
                  <a:cubicBezTo>
                    <a:pt x="2942" y="554"/>
                    <a:pt x="3065" y="430"/>
                    <a:pt x="3065" y="277"/>
                  </a:cubicBezTo>
                  <a:cubicBezTo>
                    <a:pt x="3065" y="124"/>
                    <a:pt x="2942" y="1"/>
                    <a:pt x="2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9"/>
            <p:cNvSpPr/>
            <p:nvPr/>
          </p:nvSpPr>
          <p:spPr>
            <a:xfrm>
              <a:off x="3249225" y="2604300"/>
              <a:ext cx="76650" cy="13875"/>
            </a:xfrm>
            <a:custGeom>
              <a:rect b="b" l="l" r="r" t="t"/>
              <a:pathLst>
                <a:path extrusionOk="0" h="555" w="3066">
                  <a:moveTo>
                    <a:pt x="277" y="0"/>
                  </a:moveTo>
                  <a:cubicBezTo>
                    <a:pt x="124" y="0"/>
                    <a:pt x="1" y="125"/>
                    <a:pt x="1" y="278"/>
                  </a:cubicBezTo>
                  <a:cubicBezTo>
                    <a:pt x="1" y="430"/>
                    <a:pt x="124" y="554"/>
                    <a:pt x="277" y="554"/>
                  </a:cubicBezTo>
                  <a:lnTo>
                    <a:pt x="2789" y="554"/>
                  </a:lnTo>
                  <a:cubicBezTo>
                    <a:pt x="2942" y="554"/>
                    <a:pt x="3065" y="430"/>
                    <a:pt x="3065" y="278"/>
                  </a:cubicBezTo>
                  <a:cubicBezTo>
                    <a:pt x="3065" y="125"/>
                    <a:pt x="2942" y="0"/>
                    <a:pt x="2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9"/>
            <p:cNvSpPr/>
            <p:nvPr/>
          </p:nvSpPr>
          <p:spPr>
            <a:xfrm>
              <a:off x="3249225" y="2628175"/>
              <a:ext cx="76650" cy="13850"/>
            </a:xfrm>
            <a:custGeom>
              <a:rect b="b" l="l" r="r" t="t"/>
              <a:pathLst>
                <a:path extrusionOk="0" h="554" w="3066">
                  <a:moveTo>
                    <a:pt x="277" y="1"/>
                  </a:moveTo>
                  <a:cubicBezTo>
                    <a:pt x="124" y="1"/>
                    <a:pt x="1" y="124"/>
                    <a:pt x="1" y="277"/>
                  </a:cubicBezTo>
                  <a:cubicBezTo>
                    <a:pt x="1" y="430"/>
                    <a:pt x="124" y="554"/>
                    <a:pt x="277" y="554"/>
                  </a:cubicBezTo>
                  <a:lnTo>
                    <a:pt x="2789" y="554"/>
                  </a:lnTo>
                  <a:cubicBezTo>
                    <a:pt x="2942" y="554"/>
                    <a:pt x="3065" y="430"/>
                    <a:pt x="3065" y="277"/>
                  </a:cubicBezTo>
                  <a:cubicBezTo>
                    <a:pt x="3065" y="124"/>
                    <a:pt x="2942" y="1"/>
                    <a:pt x="2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9"/>
            <p:cNvSpPr/>
            <p:nvPr/>
          </p:nvSpPr>
          <p:spPr>
            <a:xfrm>
              <a:off x="3249225" y="2652250"/>
              <a:ext cx="76650" cy="13875"/>
            </a:xfrm>
            <a:custGeom>
              <a:rect b="b" l="l" r="r" t="t"/>
              <a:pathLst>
                <a:path extrusionOk="0" h="555" w="3066">
                  <a:moveTo>
                    <a:pt x="277" y="0"/>
                  </a:moveTo>
                  <a:cubicBezTo>
                    <a:pt x="124" y="0"/>
                    <a:pt x="1" y="125"/>
                    <a:pt x="1" y="278"/>
                  </a:cubicBezTo>
                  <a:cubicBezTo>
                    <a:pt x="1" y="430"/>
                    <a:pt x="124" y="555"/>
                    <a:pt x="277" y="555"/>
                  </a:cubicBezTo>
                  <a:lnTo>
                    <a:pt x="2789" y="555"/>
                  </a:lnTo>
                  <a:cubicBezTo>
                    <a:pt x="2942" y="555"/>
                    <a:pt x="3065" y="430"/>
                    <a:pt x="3065" y="278"/>
                  </a:cubicBezTo>
                  <a:cubicBezTo>
                    <a:pt x="3065" y="125"/>
                    <a:pt x="2942" y="0"/>
                    <a:pt x="2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9"/>
            <p:cNvSpPr/>
            <p:nvPr/>
          </p:nvSpPr>
          <p:spPr>
            <a:xfrm>
              <a:off x="3249225" y="2676250"/>
              <a:ext cx="42000" cy="13850"/>
            </a:xfrm>
            <a:custGeom>
              <a:rect b="b" l="l" r="r" t="t"/>
              <a:pathLst>
                <a:path extrusionOk="0" h="554" w="1680">
                  <a:moveTo>
                    <a:pt x="277" y="0"/>
                  </a:moveTo>
                  <a:cubicBezTo>
                    <a:pt x="124" y="0"/>
                    <a:pt x="1" y="123"/>
                    <a:pt x="1" y="277"/>
                  </a:cubicBezTo>
                  <a:cubicBezTo>
                    <a:pt x="1" y="430"/>
                    <a:pt x="124" y="553"/>
                    <a:pt x="277" y="553"/>
                  </a:cubicBezTo>
                  <a:lnTo>
                    <a:pt x="1403" y="553"/>
                  </a:lnTo>
                  <a:cubicBezTo>
                    <a:pt x="1557" y="553"/>
                    <a:pt x="1680" y="430"/>
                    <a:pt x="1680" y="277"/>
                  </a:cubicBezTo>
                  <a:cubicBezTo>
                    <a:pt x="1680" y="123"/>
                    <a:pt x="1557" y="0"/>
                    <a:pt x="1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9"/>
            <p:cNvSpPr/>
            <p:nvPr/>
          </p:nvSpPr>
          <p:spPr>
            <a:xfrm>
              <a:off x="3214425" y="2261775"/>
              <a:ext cx="473200" cy="460000"/>
            </a:xfrm>
            <a:custGeom>
              <a:rect b="b" l="l" r="r" t="t"/>
              <a:pathLst>
                <a:path extrusionOk="0" h="18400" w="18928">
                  <a:moveTo>
                    <a:pt x="15882" y="8852"/>
                  </a:moveTo>
                  <a:lnTo>
                    <a:pt x="15882" y="9721"/>
                  </a:lnTo>
                  <a:lnTo>
                    <a:pt x="15012" y="9721"/>
                  </a:lnTo>
                  <a:lnTo>
                    <a:pt x="15012" y="8852"/>
                  </a:lnTo>
                  <a:close/>
                  <a:moveTo>
                    <a:pt x="13475" y="9104"/>
                  </a:moveTo>
                  <a:cubicBezTo>
                    <a:pt x="13527" y="9104"/>
                    <a:pt x="13568" y="9146"/>
                    <a:pt x="13568" y="9196"/>
                  </a:cubicBezTo>
                  <a:lnTo>
                    <a:pt x="13568" y="10506"/>
                  </a:lnTo>
                  <a:cubicBezTo>
                    <a:pt x="13568" y="10557"/>
                    <a:pt x="13527" y="10598"/>
                    <a:pt x="13475" y="10598"/>
                  </a:cubicBezTo>
                  <a:lnTo>
                    <a:pt x="6890" y="10598"/>
                  </a:lnTo>
                  <a:cubicBezTo>
                    <a:pt x="6838" y="10598"/>
                    <a:pt x="6796" y="10557"/>
                    <a:pt x="6796" y="10506"/>
                  </a:cubicBezTo>
                  <a:lnTo>
                    <a:pt x="6796" y="9196"/>
                  </a:lnTo>
                  <a:cubicBezTo>
                    <a:pt x="6796" y="9146"/>
                    <a:pt x="6838" y="9104"/>
                    <a:pt x="6888" y="9104"/>
                  </a:cubicBezTo>
                  <a:close/>
                  <a:moveTo>
                    <a:pt x="17489" y="11367"/>
                  </a:moveTo>
                  <a:lnTo>
                    <a:pt x="17489" y="12089"/>
                  </a:lnTo>
                  <a:lnTo>
                    <a:pt x="16766" y="12089"/>
                  </a:lnTo>
                  <a:lnTo>
                    <a:pt x="16766" y="11367"/>
                  </a:lnTo>
                  <a:close/>
                  <a:moveTo>
                    <a:pt x="13475" y="11153"/>
                  </a:moveTo>
                  <a:cubicBezTo>
                    <a:pt x="13527" y="11153"/>
                    <a:pt x="13568" y="11193"/>
                    <a:pt x="13568" y="11244"/>
                  </a:cubicBezTo>
                  <a:lnTo>
                    <a:pt x="13568" y="11471"/>
                  </a:lnTo>
                  <a:lnTo>
                    <a:pt x="12962" y="11471"/>
                  </a:lnTo>
                  <a:cubicBezTo>
                    <a:pt x="12749" y="11471"/>
                    <a:pt x="12575" y="11644"/>
                    <a:pt x="12575" y="11859"/>
                  </a:cubicBezTo>
                  <a:lnTo>
                    <a:pt x="12575" y="12647"/>
                  </a:lnTo>
                  <a:lnTo>
                    <a:pt x="6890" y="12647"/>
                  </a:lnTo>
                  <a:cubicBezTo>
                    <a:pt x="6838" y="12647"/>
                    <a:pt x="6796" y="12605"/>
                    <a:pt x="6796" y="12554"/>
                  </a:cubicBezTo>
                  <a:lnTo>
                    <a:pt x="6796" y="11244"/>
                  </a:lnTo>
                  <a:cubicBezTo>
                    <a:pt x="6796" y="11193"/>
                    <a:pt x="6838" y="11153"/>
                    <a:pt x="6888" y="11153"/>
                  </a:cubicBezTo>
                  <a:close/>
                  <a:moveTo>
                    <a:pt x="13968" y="12024"/>
                  </a:moveTo>
                  <a:lnTo>
                    <a:pt x="13968" y="12864"/>
                  </a:lnTo>
                  <a:lnTo>
                    <a:pt x="13128" y="12864"/>
                  </a:lnTo>
                  <a:lnTo>
                    <a:pt x="13128" y="12024"/>
                  </a:lnTo>
                  <a:close/>
                  <a:moveTo>
                    <a:pt x="12615" y="13200"/>
                  </a:moveTo>
                  <a:cubicBezTo>
                    <a:pt x="12678" y="13329"/>
                    <a:pt x="12810" y="13417"/>
                    <a:pt x="12962" y="13417"/>
                  </a:cubicBezTo>
                  <a:lnTo>
                    <a:pt x="13568" y="13417"/>
                  </a:lnTo>
                  <a:lnTo>
                    <a:pt x="13568" y="14602"/>
                  </a:lnTo>
                  <a:cubicBezTo>
                    <a:pt x="13568" y="14652"/>
                    <a:pt x="13527" y="14694"/>
                    <a:pt x="13475" y="14694"/>
                  </a:cubicBezTo>
                  <a:lnTo>
                    <a:pt x="6890" y="14694"/>
                  </a:lnTo>
                  <a:cubicBezTo>
                    <a:pt x="6838" y="14694"/>
                    <a:pt x="6796" y="14652"/>
                    <a:pt x="6796" y="14602"/>
                  </a:cubicBezTo>
                  <a:lnTo>
                    <a:pt x="6796" y="13291"/>
                  </a:lnTo>
                  <a:cubicBezTo>
                    <a:pt x="6796" y="13241"/>
                    <a:pt x="6838" y="13200"/>
                    <a:pt x="6888" y="13200"/>
                  </a:cubicBezTo>
                  <a:close/>
                  <a:moveTo>
                    <a:pt x="13475" y="15247"/>
                  </a:moveTo>
                  <a:cubicBezTo>
                    <a:pt x="13527" y="15247"/>
                    <a:pt x="13568" y="15288"/>
                    <a:pt x="13568" y="15340"/>
                  </a:cubicBezTo>
                  <a:lnTo>
                    <a:pt x="13568" y="16741"/>
                  </a:lnTo>
                  <a:lnTo>
                    <a:pt x="6796" y="16741"/>
                  </a:lnTo>
                  <a:lnTo>
                    <a:pt x="6796" y="15340"/>
                  </a:lnTo>
                  <a:cubicBezTo>
                    <a:pt x="6796" y="15288"/>
                    <a:pt x="6838" y="15247"/>
                    <a:pt x="6888" y="15247"/>
                  </a:cubicBezTo>
                  <a:close/>
                  <a:moveTo>
                    <a:pt x="10182" y="1"/>
                  </a:moveTo>
                  <a:cubicBezTo>
                    <a:pt x="10062" y="1"/>
                    <a:pt x="9942" y="34"/>
                    <a:pt x="9836" y="100"/>
                  </a:cubicBezTo>
                  <a:lnTo>
                    <a:pt x="1603" y="5316"/>
                  </a:lnTo>
                  <a:cubicBezTo>
                    <a:pt x="1474" y="5398"/>
                    <a:pt x="1437" y="5570"/>
                    <a:pt x="1519" y="5699"/>
                  </a:cubicBezTo>
                  <a:cubicBezTo>
                    <a:pt x="1572" y="5782"/>
                    <a:pt x="1661" y="5828"/>
                    <a:pt x="1753" y="5828"/>
                  </a:cubicBezTo>
                  <a:cubicBezTo>
                    <a:pt x="1803" y="5828"/>
                    <a:pt x="1854" y="5814"/>
                    <a:pt x="1900" y="5785"/>
                  </a:cubicBezTo>
                  <a:lnTo>
                    <a:pt x="2990" y="5093"/>
                  </a:lnTo>
                  <a:lnTo>
                    <a:pt x="2990" y="11213"/>
                  </a:lnTo>
                  <a:lnTo>
                    <a:pt x="1427" y="11213"/>
                  </a:lnTo>
                  <a:cubicBezTo>
                    <a:pt x="1305" y="11213"/>
                    <a:pt x="1189" y="11260"/>
                    <a:pt x="1102" y="11347"/>
                  </a:cubicBezTo>
                  <a:lnTo>
                    <a:pt x="135" y="12314"/>
                  </a:lnTo>
                  <a:cubicBezTo>
                    <a:pt x="48" y="12402"/>
                    <a:pt x="0" y="12518"/>
                    <a:pt x="0" y="12641"/>
                  </a:cubicBezTo>
                  <a:lnTo>
                    <a:pt x="0" y="17939"/>
                  </a:lnTo>
                  <a:cubicBezTo>
                    <a:pt x="0" y="18194"/>
                    <a:pt x="207" y="18400"/>
                    <a:pt x="460" y="18400"/>
                  </a:cubicBezTo>
                  <a:lnTo>
                    <a:pt x="3153" y="18400"/>
                  </a:lnTo>
                  <a:cubicBezTo>
                    <a:pt x="3307" y="18400"/>
                    <a:pt x="3431" y="18277"/>
                    <a:pt x="3431" y="18123"/>
                  </a:cubicBezTo>
                  <a:cubicBezTo>
                    <a:pt x="3431" y="17972"/>
                    <a:pt x="3307" y="17847"/>
                    <a:pt x="3153" y="17847"/>
                  </a:cubicBezTo>
                  <a:lnTo>
                    <a:pt x="553" y="17847"/>
                  </a:lnTo>
                  <a:lnTo>
                    <a:pt x="553" y="12678"/>
                  </a:lnTo>
                  <a:lnTo>
                    <a:pt x="1466" y="11766"/>
                  </a:lnTo>
                  <a:lnTo>
                    <a:pt x="5297" y="11766"/>
                  </a:lnTo>
                  <a:lnTo>
                    <a:pt x="5297" y="17847"/>
                  </a:lnTo>
                  <a:lnTo>
                    <a:pt x="4446" y="17847"/>
                  </a:lnTo>
                  <a:cubicBezTo>
                    <a:pt x="4292" y="17847"/>
                    <a:pt x="4169" y="17972"/>
                    <a:pt x="4169" y="18123"/>
                  </a:cubicBezTo>
                  <a:cubicBezTo>
                    <a:pt x="4169" y="18277"/>
                    <a:pt x="4292" y="18400"/>
                    <a:pt x="4446" y="18400"/>
                  </a:cubicBezTo>
                  <a:lnTo>
                    <a:pt x="5390" y="18400"/>
                  </a:lnTo>
                  <a:cubicBezTo>
                    <a:pt x="5643" y="18400"/>
                    <a:pt x="5851" y="18194"/>
                    <a:pt x="5851" y="17939"/>
                  </a:cubicBezTo>
                  <a:lnTo>
                    <a:pt x="5851" y="17295"/>
                  </a:lnTo>
                  <a:lnTo>
                    <a:pt x="16913" y="17295"/>
                  </a:lnTo>
                  <a:cubicBezTo>
                    <a:pt x="17167" y="17295"/>
                    <a:pt x="17373" y="17088"/>
                    <a:pt x="17373" y="16834"/>
                  </a:cubicBezTo>
                  <a:lnTo>
                    <a:pt x="17373" y="12644"/>
                  </a:lnTo>
                  <a:lnTo>
                    <a:pt x="17655" y="12644"/>
                  </a:lnTo>
                  <a:cubicBezTo>
                    <a:pt x="17869" y="12644"/>
                    <a:pt x="18042" y="12469"/>
                    <a:pt x="18042" y="12256"/>
                  </a:cubicBezTo>
                  <a:lnTo>
                    <a:pt x="18042" y="11201"/>
                  </a:lnTo>
                  <a:cubicBezTo>
                    <a:pt x="18042" y="10988"/>
                    <a:pt x="17869" y="10813"/>
                    <a:pt x="17655" y="10813"/>
                  </a:cubicBezTo>
                  <a:lnTo>
                    <a:pt x="17373" y="10813"/>
                  </a:lnTo>
                  <a:lnTo>
                    <a:pt x="17373" y="7650"/>
                  </a:lnTo>
                  <a:cubicBezTo>
                    <a:pt x="17373" y="7498"/>
                    <a:pt x="17250" y="7374"/>
                    <a:pt x="17096" y="7374"/>
                  </a:cubicBezTo>
                  <a:cubicBezTo>
                    <a:pt x="16945" y="7374"/>
                    <a:pt x="16820" y="7498"/>
                    <a:pt x="16820" y="7650"/>
                  </a:cubicBezTo>
                  <a:lnTo>
                    <a:pt x="16820" y="10813"/>
                  </a:lnTo>
                  <a:lnTo>
                    <a:pt x="16599" y="10813"/>
                  </a:lnTo>
                  <a:cubicBezTo>
                    <a:pt x="16386" y="10813"/>
                    <a:pt x="16213" y="10988"/>
                    <a:pt x="16213" y="11201"/>
                  </a:cubicBezTo>
                  <a:lnTo>
                    <a:pt x="16213" y="12256"/>
                  </a:lnTo>
                  <a:cubicBezTo>
                    <a:pt x="16213" y="12469"/>
                    <a:pt x="16386" y="12644"/>
                    <a:pt x="16599" y="12644"/>
                  </a:cubicBezTo>
                  <a:lnTo>
                    <a:pt x="16820" y="12644"/>
                  </a:lnTo>
                  <a:lnTo>
                    <a:pt x="16820" y="16741"/>
                  </a:lnTo>
                  <a:lnTo>
                    <a:pt x="15528" y="16741"/>
                  </a:lnTo>
                  <a:lnTo>
                    <a:pt x="15528" y="14439"/>
                  </a:lnTo>
                  <a:cubicBezTo>
                    <a:pt x="15528" y="14286"/>
                    <a:pt x="15403" y="14162"/>
                    <a:pt x="15251" y="14162"/>
                  </a:cubicBezTo>
                  <a:cubicBezTo>
                    <a:pt x="15098" y="14162"/>
                    <a:pt x="14975" y="14286"/>
                    <a:pt x="14975" y="14439"/>
                  </a:cubicBezTo>
                  <a:lnTo>
                    <a:pt x="14975" y="16741"/>
                  </a:lnTo>
                  <a:lnTo>
                    <a:pt x="14121" y="16741"/>
                  </a:lnTo>
                  <a:lnTo>
                    <a:pt x="14121" y="15340"/>
                  </a:lnTo>
                  <a:cubicBezTo>
                    <a:pt x="14121" y="15202"/>
                    <a:pt x="14078" y="15075"/>
                    <a:pt x="14005" y="14970"/>
                  </a:cubicBezTo>
                  <a:cubicBezTo>
                    <a:pt x="14078" y="14866"/>
                    <a:pt x="14121" y="14738"/>
                    <a:pt x="14121" y="14602"/>
                  </a:cubicBezTo>
                  <a:lnTo>
                    <a:pt x="14121" y="13417"/>
                  </a:lnTo>
                  <a:lnTo>
                    <a:pt x="14134" y="13417"/>
                  </a:lnTo>
                  <a:cubicBezTo>
                    <a:pt x="14347" y="13417"/>
                    <a:pt x="14522" y="13244"/>
                    <a:pt x="14522" y="13029"/>
                  </a:cubicBezTo>
                  <a:lnTo>
                    <a:pt x="14522" y="11859"/>
                  </a:lnTo>
                  <a:cubicBezTo>
                    <a:pt x="14522" y="11644"/>
                    <a:pt x="14347" y="11471"/>
                    <a:pt x="14134" y="11471"/>
                  </a:cubicBezTo>
                  <a:lnTo>
                    <a:pt x="14121" y="11471"/>
                  </a:lnTo>
                  <a:lnTo>
                    <a:pt x="14121" y="11244"/>
                  </a:lnTo>
                  <a:cubicBezTo>
                    <a:pt x="14121" y="11107"/>
                    <a:pt x="14078" y="10979"/>
                    <a:pt x="14005" y="10875"/>
                  </a:cubicBezTo>
                  <a:cubicBezTo>
                    <a:pt x="14078" y="10770"/>
                    <a:pt x="14121" y="10644"/>
                    <a:pt x="14121" y="10506"/>
                  </a:cubicBezTo>
                  <a:lnTo>
                    <a:pt x="14121" y="9196"/>
                  </a:lnTo>
                  <a:cubicBezTo>
                    <a:pt x="14121" y="8840"/>
                    <a:pt x="13832" y="8551"/>
                    <a:pt x="13475" y="8551"/>
                  </a:cubicBezTo>
                  <a:lnTo>
                    <a:pt x="6890" y="8551"/>
                  </a:lnTo>
                  <a:cubicBezTo>
                    <a:pt x="6533" y="8551"/>
                    <a:pt x="6243" y="8840"/>
                    <a:pt x="6243" y="9196"/>
                  </a:cubicBezTo>
                  <a:lnTo>
                    <a:pt x="6243" y="10506"/>
                  </a:lnTo>
                  <a:cubicBezTo>
                    <a:pt x="6243" y="10644"/>
                    <a:pt x="6286" y="10770"/>
                    <a:pt x="6359" y="10875"/>
                  </a:cubicBezTo>
                  <a:cubicBezTo>
                    <a:pt x="6286" y="10979"/>
                    <a:pt x="6243" y="11107"/>
                    <a:pt x="6243" y="11244"/>
                  </a:cubicBezTo>
                  <a:lnTo>
                    <a:pt x="6243" y="12554"/>
                  </a:lnTo>
                  <a:cubicBezTo>
                    <a:pt x="6243" y="12691"/>
                    <a:pt x="6286" y="12819"/>
                    <a:pt x="6359" y="12923"/>
                  </a:cubicBezTo>
                  <a:cubicBezTo>
                    <a:pt x="6286" y="13028"/>
                    <a:pt x="6243" y="13155"/>
                    <a:pt x="6243" y="13291"/>
                  </a:cubicBezTo>
                  <a:lnTo>
                    <a:pt x="6243" y="14602"/>
                  </a:lnTo>
                  <a:cubicBezTo>
                    <a:pt x="6243" y="14738"/>
                    <a:pt x="6286" y="14866"/>
                    <a:pt x="6359" y="14970"/>
                  </a:cubicBezTo>
                  <a:cubicBezTo>
                    <a:pt x="6286" y="15075"/>
                    <a:pt x="6243" y="15202"/>
                    <a:pt x="6243" y="15340"/>
                  </a:cubicBezTo>
                  <a:lnTo>
                    <a:pt x="6243" y="16741"/>
                  </a:lnTo>
                  <a:lnTo>
                    <a:pt x="5851" y="16741"/>
                  </a:lnTo>
                  <a:lnTo>
                    <a:pt x="5851" y="11674"/>
                  </a:lnTo>
                  <a:cubicBezTo>
                    <a:pt x="5851" y="11419"/>
                    <a:pt x="5643" y="11213"/>
                    <a:pt x="5390" y="11213"/>
                  </a:cubicBezTo>
                  <a:lnTo>
                    <a:pt x="5390" y="7806"/>
                  </a:lnTo>
                  <a:lnTo>
                    <a:pt x="14975" y="7806"/>
                  </a:lnTo>
                  <a:lnTo>
                    <a:pt x="14975" y="8298"/>
                  </a:lnTo>
                  <a:lnTo>
                    <a:pt x="14846" y="8298"/>
                  </a:lnTo>
                  <a:cubicBezTo>
                    <a:pt x="14632" y="8298"/>
                    <a:pt x="14459" y="8472"/>
                    <a:pt x="14459" y="8686"/>
                  </a:cubicBezTo>
                  <a:lnTo>
                    <a:pt x="14459" y="9886"/>
                  </a:lnTo>
                  <a:cubicBezTo>
                    <a:pt x="14459" y="10101"/>
                    <a:pt x="14632" y="10274"/>
                    <a:pt x="14846" y="10274"/>
                  </a:cubicBezTo>
                  <a:lnTo>
                    <a:pt x="14975" y="10274"/>
                  </a:lnTo>
                  <a:lnTo>
                    <a:pt x="14975" y="13148"/>
                  </a:lnTo>
                  <a:cubicBezTo>
                    <a:pt x="14975" y="13300"/>
                    <a:pt x="15098" y="13425"/>
                    <a:pt x="15251" y="13425"/>
                  </a:cubicBezTo>
                  <a:cubicBezTo>
                    <a:pt x="15403" y="13425"/>
                    <a:pt x="15528" y="13300"/>
                    <a:pt x="15528" y="13148"/>
                  </a:cubicBezTo>
                  <a:lnTo>
                    <a:pt x="15528" y="10274"/>
                  </a:lnTo>
                  <a:lnTo>
                    <a:pt x="16048" y="10274"/>
                  </a:lnTo>
                  <a:cubicBezTo>
                    <a:pt x="16261" y="10274"/>
                    <a:pt x="16435" y="10101"/>
                    <a:pt x="16435" y="9886"/>
                  </a:cubicBezTo>
                  <a:lnTo>
                    <a:pt x="16435" y="8686"/>
                  </a:lnTo>
                  <a:cubicBezTo>
                    <a:pt x="16435" y="8472"/>
                    <a:pt x="16261" y="8298"/>
                    <a:pt x="16048" y="8298"/>
                  </a:cubicBezTo>
                  <a:lnTo>
                    <a:pt x="15528" y="8298"/>
                  </a:lnTo>
                  <a:lnTo>
                    <a:pt x="15528" y="7714"/>
                  </a:lnTo>
                  <a:cubicBezTo>
                    <a:pt x="15528" y="7459"/>
                    <a:pt x="15322" y="7253"/>
                    <a:pt x="15067" y="7253"/>
                  </a:cubicBezTo>
                  <a:lnTo>
                    <a:pt x="5298" y="7253"/>
                  </a:lnTo>
                  <a:cubicBezTo>
                    <a:pt x="5043" y="7253"/>
                    <a:pt x="4837" y="7459"/>
                    <a:pt x="4837" y="7714"/>
                  </a:cubicBezTo>
                  <a:lnTo>
                    <a:pt x="4837" y="11213"/>
                  </a:lnTo>
                  <a:lnTo>
                    <a:pt x="3544" y="11213"/>
                  </a:lnTo>
                  <a:lnTo>
                    <a:pt x="3544" y="4742"/>
                  </a:lnTo>
                  <a:lnTo>
                    <a:pt x="10133" y="567"/>
                  </a:lnTo>
                  <a:cubicBezTo>
                    <a:pt x="10148" y="558"/>
                    <a:pt x="10165" y="553"/>
                    <a:pt x="10182" y="553"/>
                  </a:cubicBezTo>
                  <a:cubicBezTo>
                    <a:pt x="10199" y="553"/>
                    <a:pt x="10217" y="558"/>
                    <a:pt x="10232" y="567"/>
                  </a:cubicBezTo>
                  <a:lnTo>
                    <a:pt x="16820" y="4742"/>
                  </a:lnTo>
                  <a:lnTo>
                    <a:pt x="16820" y="6359"/>
                  </a:lnTo>
                  <a:cubicBezTo>
                    <a:pt x="16820" y="6513"/>
                    <a:pt x="16945" y="6636"/>
                    <a:pt x="17096" y="6636"/>
                  </a:cubicBezTo>
                  <a:cubicBezTo>
                    <a:pt x="17250" y="6636"/>
                    <a:pt x="17373" y="6513"/>
                    <a:pt x="17373" y="6359"/>
                  </a:cubicBezTo>
                  <a:lnTo>
                    <a:pt x="17373" y="5093"/>
                  </a:lnTo>
                  <a:lnTo>
                    <a:pt x="18463" y="5785"/>
                  </a:lnTo>
                  <a:cubicBezTo>
                    <a:pt x="18510" y="5813"/>
                    <a:pt x="18561" y="5828"/>
                    <a:pt x="18612" y="5828"/>
                  </a:cubicBezTo>
                  <a:cubicBezTo>
                    <a:pt x="18704" y="5828"/>
                    <a:pt x="18793" y="5782"/>
                    <a:pt x="18846" y="5699"/>
                  </a:cubicBezTo>
                  <a:cubicBezTo>
                    <a:pt x="18927" y="5570"/>
                    <a:pt x="18889" y="5398"/>
                    <a:pt x="18760" y="5316"/>
                  </a:cubicBezTo>
                  <a:lnTo>
                    <a:pt x="10528" y="100"/>
                  </a:lnTo>
                  <a:cubicBezTo>
                    <a:pt x="10423" y="34"/>
                    <a:pt x="10303" y="1"/>
                    <a:pt x="10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 name="Google Shape;595;p39"/>
          <p:cNvGrpSpPr/>
          <p:nvPr/>
        </p:nvGrpSpPr>
        <p:grpSpPr>
          <a:xfrm>
            <a:off x="1025927" y="1485504"/>
            <a:ext cx="479072" cy="436144"/>
            <a:chOff x="2401050" y="2285150"/>
            <a:chExt cx="453925" cy="413250"/>
          </a:xfrm>
        </p:grpSpPr>
        <p:sp>
          <p:nvSpPr>
            <p:cNvPr id="596" name="Google Shape;596;p39"/>
            <p:cNvSpPr/>
            <p:nvPr/>
          </p:nvSpPr>
          <p:spPr>
            <a:xfrm>
              <a:off x="2401050" y="2285150"/>
              <a:ext cx="453925" cy="413250"/>
            </a:xfrm>
            <a:custGeom>
              <a:rect b="b" l="l" r="r" t="t"/>
              <a:pathLst>
                <a:path extrusionOk="0" h="16530" w="18157">
                  <a:moveTo>
                    <a:pt x="16111" y="532"/>
                  </a:moveTo>
                  <a:lnTo>
                    <a:pt x="16111" y="2533"/>
                  </a:lnTo>
                  <a:lnTo>
                    <a:pt x="15638" y="2533"/>
                  </a:lnTo>
                  <a:lnTo>
                    <a:pt x="15638" y="1639"/>
                  </a:lnTo>
                  <a:cubicBezTo>
                    <a:pt x="15638" y="1435"/>
                    <a:pt x="15472" y="1267"/>
                    <a:pt x="15266" y="1267"/>
                  </a:cubicBezTo>
                  <a:lnTo>
                    <a:pt x="13901" y="1267"/>
                  </a:lnTo>
                  <a:cubicBezTo>
                    <a:pt x="13755" y="1267"/>
                    <a:pt x="13636" y="1386"/>
                    <a:pt x="13636" y="1533"/>
                  </a:cubicBezTo>
                  <a:cubicBezTo>
                    <a:pt x="13636" y="1680"/>
                    <a:pt x="13755" y="1800"/>
                    <a:pt x="13901" y="1800"/>
                  </a:cubicBezTo>
                  <a:lnTo>
                    <a:pt x="15107" y="1800"/>
                  </a:lnTo>
                  <a:lnTo>
                    <a:pt x="15107" y="2533"/>
                  </a:lnTo>
                  <a:lnTo>
                    <a:pt x="4962" y="2533"/>
                  </a:lnTo>
                  <a:cubicBezTo>
                    <a:pt x="4755" y="2533"/>
                    <a:pt x="4589" y="2701"/>
                    <a:pt x="4589" y="2906"/>
                  </a:cubicBezTo>
                  <a:lnTo>
                    <a:pt x="4589" y="3715"/>
                  </a:lnTo>
                  <a:lnTo>
                    <a:pt x="3396" y="3715"/>
                  </a:lnTo>
                  <a:lnTo>
                    <a:pt x="3396" y="1800"/>
                  </a:lnTo>
                  <a:lnTo>
                    <a:pt x="12660" y="1800"/>
                  </a:lnTo>
                  <a:cubicBezTo>
                    <a:pt x="12806" y="1800"/>
                    <a:pt x="12927" y="1680"/>
                    <a:pt x="12927" y="1533"/>
                  </a:cubicBezTo>
                  <a:cubicBezTo>
                    <a:pt x="12927" y="1386"/>
                    <a:pt x="12806" y="1267"/>
                    <a:pt x="12660" y="1267"/>
                  </a:cubicBezTo>
                  <a:lnTo>
                    <a:pt x="4400" y="1267"/>
                  </a:lnTo>
                  <a:lnTo>
                    <a:pt x="4400" y="532"/>
                  </a:lnTo>
                  <a:close/>
                  <a:moveTo>
                    <a:pt x="8259" y="4248"/>
                  </a:moveTo>
                  <a:cubicBezTo>
                    <a:pt x="8292" y="4248"/>
                    <a:pt x="8324" y="4267"/>
                    <a:pt x="8338" y="4295"/>
                  </a:cubicBezTo>
                  <a:lnTo>
                    <a:pt x="9147" y="5884"/>
                  </a:lnTo>
                  <a:lnTo>
                    <a:pt x="2604" y="5884"/>
                  </a:lnTo>
                  <a:lnTo>
                    <a:pt x="2604" y="4336"/>
                  </a:lnTo>
                  <a:cubicBezTo>
                    <a:pt x="2604" y="4287"/>
                    <a:pt x="2642" y="4248"/>
                    <a:pt x="2691" y="4248"/>
                  </a:cubicBezTo>
                  <a:close/>
                  <a:moveTo>
                    <a:pt x="16832" y="3066"/>
                  </a:moveTo>
                  <a:lnTo>
                    <a:pt x="16832" y="5884"/>
                  </a:lnTo>
                  <a:lnTo>
                    <a:pt x="9743" y="5884"/>
                  </a:lnTo>
                  <a:lnTo>
                    <a:pt x="8812" y="4055"/>
                  </a:lnTo>
                  <a:cubicBezTo>
                    <a:pt x="8706" y="3846"/>
                    <a:pt x="8494" y="3715"/>
                    <a:pt x="8259" y="3715"/>
                  </a:cubicBezTo>
                  <a:lnTo>
                    <a:pt x="5121" y="3715"/>
                  </a:lnTo>
                  <a:lnTo>
                    <a:pt x="5121" y="3066"/>
                  </a:lnTo>
                  <a:close/>
                  <a:moveTo>
                    <a:pt x="3684" y="9036"/>
                  </a:moveTo>
                  <a:cubicBezTo>
                    <a:pt x="4258" y="9036"/>
                    <a:pt x="4724" y="9503"/>
                    <a:pt x="4724" y="10076"/>
                  </a:cubicBezTo>
                  <a:lnTo>
                    <a:pt x="4724" y="10888"/>
                  </a:lnTo>
                  <a:lnTo>
                    <a:pt x="2642" y="10888"/>
                  </a:lnTo>
                  <a:lnTo>
                    <a:pt x="2642" y="10076"/>
                  </a:lnTo>
                  <a:cubicBezTo>
                    <a:pt x="2642" y="9501"/>
                    <a:pt x="3109" y="9036"/>
                    <a:pt x="3684" y="9036"/>
                  </a:cubicBezTo>
                  <a:close/>
                  <a:moveTo>
                    <a:pt x="3684" y="7971"/>
                  </a:moveTo>
                  <a:cubicBezTo>
                    <a:pt x="4844" y="7971"/>
                    <a:pt x="5788" y="8915"/>
                    <a:pt x="5788" y="10076"/>
                  </a:cubicBezTo>
                  <a:lnTo>
                    <a:pt x="5788" y="10888"/>
                  </a:lnTo>
                  <a:lnTo>
                    <a:pt x="5257" y="10888"/>
                  </a:lnTo>
                  <a:lnTo>
                    <a:pt x="5257" y="10076"/>
                  </a:lnTo>
                  <a:cubicBezTo>
                    <a:pt x="5257" y="9209"/>
                    <a:pt x="4550" y="8503"/>
                    <a:pt x="3684" y="8503"/>
                  </a:cubicBezTo>
                  <a:cubicBezTo>
                    <a:pt x="2817" y="8503"/>
                    <a:pt x="2111" y="9209"/>
                    <a:pt x="2111" y="10076"/>
                  </a:cubicBezTo>
                  <a:lnTo>
                    <a:pt x="2111" y="10888"/>
                  </a:lnTo>
                  <a:lnTo>
                    <a:pt x="1579" y="10888"/>
                  </a:lnTo>
                  <a:lnTo>
                    <a:pt x="1579" y="10076"/>
                  </a:lnTo>
                  <a:cubicBezTo>
                    <a:pt x="1579" y="8915"/>
                    <a:pt x="2523" y="7971"/>
                    <a:pt x="3684" y="7971"/>
                  </a:cubicBezTo>
                  <a:close/>
                  <a:moveTo>
                    <a:pt x="6747" y="11419"/>
                  </a:moveTo>
                  <a:cubicBezTo>
                    <a:pt x="6795" y="11419"/>
                    <a:pt x="6835" y="11460"/>
                    <a:pt x="6835" y="11508"/>
                  </a:cubicBezTo>
                  <a:lnTo>
                    <a:pt x="6835" y="12365"/>
                  </a:lnTo>
                  <a:lnTo>
                    <a:pt x="5709" y="12365"/>
                  </a:lnTo>
                  <a:cubicBezTo>
                    <a:pt x="5563" y="12365"/>
                    <a:pt x="5444" y="12484"/>
                    <a:pt x="5444" y="12631"/>
                  </a:cubicBezTo>
                  <a:cubicBezTo>
                    <a:pt x="5444" y="12778"/>
                    <a:pt x="5563" y="12896"/>
                    <a:pt x="5709" y="12896"/>
                  </a:cubicBezTo>
                  <a:lnTo>
                    <a:pt x="6835" y="12896"/>
                  </a:lnTo>
                  <a:lnTo>
                    <a:pt x="6835" y="14521"/>
                  </a:lnTo>
                  <a:lnTo>
                    <a:pt x="532" y="14521"/>
                  </a:lnTo>
                  <a:lnTo>
                    <a:pt x="532" y="12898"/>
                  </a:lnTo>
                  <a:lnTo>
                    <a:pt x="4469" y="12898"/>
                  </a:lnTo>
                  <a:cubicBezTo>
                    <a:pt x="4615" y="12898"/>
                    <a:pt x="4734" y="12778"/>
                    <a:pt x="4734" y="12631"/>
                  </a:cubicBezTo>
                  <a:cubicBezTo>
                    <a:pt x="4734" y="12484"/>
                    <a:pt x="4615" y="12365"/>
                    <a:pt x="4469" y="12365"/>
                  </a:cubicBezTo>
                  <a:lnTo>
                    <a:pt x="532" y="12365"/>
                  </a:lnTo>
                  <a:lnTo>
                    <a:pt x="532" y="11508"/>
                  </a:lnTo>
                  <a:cubicBezTo>
                    <a:pt x="532" y="11460"/>
                    <a:pt x="572" y="11419"/>
                    <a:pt x="621" y="11419"/>
                  </a:cubicBezTo>
                  <a:close/>
                  <a:moveTo>
                    <a:pt x="6835" y="15052"/>
                  </a:moveTo>
                  <a:lnTo>
                    <a:pt x="6835" y="15909"/>
                  </a:lnTo>
                  <a:cubicBezTo>
                    <a:pt x="6835" y="15958"/>
                    <a:pt x="6795" y="15998"/>
                    <a:pt x="6747" y="15998"/>
                  </a:cubicBezTo>
                  <a:lnTo>
                    <a:pt x="621" y="15998"/>
                  </a:lnTo>
                  <a:cubicBezTo>
                    <a:pt x="572" y="15998"/>
                    <a:pt x="532" y="15958"/>
                    <a:pt x="532" y="15909"/>
                  </a:cubicBezTo>
                  <a:lnTo>
                    <a:pt x="532" y="15052"/>
                  </a:lnTo>
                  <a:close/>
                  <a:moveTo>
                    <a:pt x="4241" y="1"/>
                  </a:moveTo>
                  <a:cubicBezTo>
                    <a:pt x="4036" y="1"/>
                    <a:pt x="3869" y="168"/>
                    <a:pt x="3869" y="373"/>
                  </a:cubicBezTo>
                  <a:lnTo>
                    <a:pt x="3869" y="1267"/>
                  </a:lnTo>
                  <a:lnTo>
                    <a:pt x="3237" y="1267"/>
                  </a:lnTo>
                  <a:cubicBezTo>
                    <a:pt x="3032" y="1267"/>
                    <a:pt x="2864" y="1435"/>
                    <a:pt x="2864" y="1639"/>
                  </a:cubicBezTo>
                  <a:lnTo>
                    <a:pt x="2864" y="3715"/>
                  </a:lnTo>
                  <a:lnTo>
                    <a:pt x="2691" y="3715"/>
                  </a:lnTo>
                  <a:cubicBezTo>
                    <a:pt x="2350" y="3715"/>
                    <a:pt x="2071" y="3995"/>
                    <a:pt x="2071" y="4336"/>
                  </a:cubicBezTo>
                  <a:lnTo>
                    <a:pt x="2071" y="7993"/>
                  </a:lnTo>
                  <a:cubicBezTo>
                    <a:pt x="1449" y="8474"/>
                    <a:pt x="1046" y="9229"/>
                    <a:pt x="1046" y="10076"/>
                  </a:cubicBezTo>
                  <a:lnTo>
                    <a:pt x="1046" y="10888"/>
                  </a:lnTo>
                  <a:lnTo>
                    <a:pt x="621" y="10888"/>
                  </a:lnTo>
                  <a:cubicBezTo>
                    <a:pt x="279" y="10888"/>
                    <a:pt x="1" y="11166"/>
                    <a:pt x="1" y="11508"/>
                  </a:cubicBezTo>
                  <a:lnTo>
                    <a:pt x="1" y="15909"/>
                  </a:lnTo>
                  <a:cubicBezTo>
                    <a:pt x="1" y="16251"/>
                    <a:pt x="279" y="16529"/>
                    <a:pt x="621" y="16529"/>
                  </a:cubicBezTo>
                  <a:lnTo>
                    <a:pt x="6747" y="16529"/>
                  </a:lnTo>
                  <a:cubicBezTo>
                    <a:pt x="7062" y="16529"/>
                    <a:pt x="7322" y="16293"/>
                    <a:pt x="7361" y="15986"/>
                  </a:cubicBezTo>
                  <a:lnTo>
                    <a:pt x="17537" y="15986"/>
                  </a:lnTo>
                  <a:cubicBezTo>
                    <a:pt x="17879" y="15986"/>
                    <a:pt x="18157" y="15709"/>
                    <a:pt x="18157" y="15366"/>
                  </a:cubicBezTo>
                  <a:lnTo>
                    <a:pt x="18157" y="10854"/>
                  </a:lnTo>
                  <a:cubicBezTo>
                    <a:pt x="18157" y="10708"/>
                    <a:pt x="18038" y="10589"/>
                    <a:pt x="17890" y="10589"/>
                  </a:cubicBezTo>
                  <a:cubicBezTo>
                    <a:pt x="17744" y="10589"/>
                    <a:pt x="17625" y="10708"/>
                    <a:pt x="17625" y="10854"/>
                  </a:cubicBezTo>
                  <a:lnTo>
                    <a:pt x="17625" y="15366"/>
                  </a:lnTo>
                  <a:cubicBezTo>
                    <a:pt x="17625" y="15415"/>
                    <a:pt x="17585" y="15455"/>
                    <a:pt x="17537" y="15455"/>
                  </a:cubicBezTo>
                  <a:lnTo>
                    <a:pt x="7367" y="15455"/>
                  </a:lnTo>
                  <a:lnTo>
                    <a:pt x="7367" y="11508"/>
                  </a:lnTo>
                  <a:cubicBezTo>
                    <a:pt x="7367" y="11166"/>
                    <a:pt x="7089" y="10888"/>
                    <a:pt x="6747" y="10888"/>
                  </a:cubicBezTo>
                  <a:lnTo>
                    <a:pt x="6320" y="10888"/>
                  </a:lnTo>
                  <a:lnTo>
                    <a:pt x="6320" y="10076"/>
                  </a:lnTo>
                  <a:cubicBezTo>
                    <a:pt x="6320" y="8622"/>
                    <a:pt x="5138" y="7440"/>
                    <a:pt x="3684" y="7440"/>
                  </a:cubicBezTo>
                  <a:cubicBezTo>
                    <a:pt x="3298" y="7440"/>
                    <a:pt x="2933" y="7523"/>
                    <a:pt x="2604" y="7672"/>
                  </a:cubicBezTo>
                  <a:lnTo>
                    <a:pt x="2604" y="6416"/>
                  </a:lnTo>
                  <a:lnTo>
                    <a:pt x="17537" y="6416"/>
                  </a:lnTo>
                  <a:cubicBezTo>
                    <a:pt x="17585" y="6416"/>
                    <a:pt x="17625" y="6456"/>
                    <a:pt x="17625" y="6504"/>
                  </a:cubicBezTo>
                  <a:lnTo>
                    <a:pt x="17625" y="9613"/>
                  </a:lnTo>
                  <a:cubicBezTo>
                    <a:pt x="17625" y="9759"/>
                    <a:pt x="17744" y="9878"/>
                    <a:pt x="17890" y="9878"/>
                  </a:cubicBezTo>
                  <a:cubicBezTo>
                    <a:pt x="18038" y="9878"/>
                    <a:pt x="18157" y="9759"/>
                    <a:pt x="18157" y="9613"/>
                  </a:cubicBezTo>
                  <a:lnTo>
                    <a:pt x="18157" y="6504"/>
                  </a:lnTo>
                  <a:cubicBezTo>
                    <a:pt x="18157" y="6162"/>
                    <a:pt x="17879" y="5884"/>
                    <a:pt x="17537" y="5884"/>
                  </a:cubicBezTo>
                  <a:lnTo>
                    <a:pt x="17363" y="5884"/>
                  </a:lnTo>
                  <a:lnTo>
                    <a:pt x="17363" y="2906"/>
                  </a:lnTo>
                  <a:cubicBezTo>
                    <a:pt x="17363" y="2701"/>
                    <a:pt x="17196" y="2533"/>
                    <a:pt x="16991" y="2533"/>
                  </a:cubicBezTo>
                  <a:lnTo>
                    <a:pt x="16643" y="2533"/>
                  </a:lnTo>
                  <a:lnTo>
                    <a:pt x="16643" y="373"/>
                  </a:lnTo>
                  <a:cubicBezTo>
                    <a:pt x="16643" y="168"/>
                    <a:pt x="16476" y="1"/>
                    <a:pt x="16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9"/>
            <p:cNvSpPr/>
            <p:nvPr/>
          </p:nvSpPr>
          <p:spPr>
            <a:xfrm>
              <a:off x="2679425" y="2385475"/>
              <a:ext cx="112375" cy="13300"/>
            </a:xfrm>
            <a:custGeom>
              <a:rect b="b" l="l" r="r" t="t"/>
              <a:pathLst>
                <a:path extrusionOk="0" h="532" w="4495">
                  <a:moveTo>
                    <a:pt x="267" y="0"/>
                  </a:moveTo>
                  <a:cubicBezTo>
                    <a:pt x="120" y="0"/>
                    <a:pt x="1" y="119"/>
                    <a:pt x="1" y="265"/>
                  </a:cubicBezTo>
                  <a:cubicBezTo>
                    <a:pt x="1" y="413"/>
                    <a:pt x="120" y="532"/>
                    <a:pt x="267" y="532"/>
                  </a:cubicBezTo>
                  <a:lnTo>
                    <a:pt x="4230" y="532"/>
                  </a:lnTo>
                  <a:cubicBezTo>
                    <a:pt x="4376" y="532"/>
                    <a:pt x="4495" y="413"/>
                    <a:pt x="4495" y="265"/>
                  </a:cubicBezTo>
                  <a:cubicBezTo>
                    <a:pt x="4495" y="119"/>
                    <a:pt x="4376" y="0"/>
                    <a:pt x="4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9"/>
            <p:cNvSpPr/>
            <p:nvPr/>
          </p:nvSpPr>
          <p:spPr>
            <a:xfrm>
              <a:off x="2679875" y="2592750"/>
              <a:ext cx="133425" cy="50500"/>
            </a:xfrm>
            <a:custGeom>
              <a:rect b="b" l="l" r="r" t="t"/>
              <a:pathLst>
                <a:path extrusionOk="0" h="2020" w="5337">
                  <a:moveTo>
                    <a:pt x="4805" y="532"/>
                  </a:moveTo>
                  <a:lnTo>
                    <a:pt x="4805" y="1486"/>
                  </a:lnTo>
                  <a:lnTo>
                    <a:pt x="532" y="1486"/>
                  </a:lnTo>
                  <a:lnTo>
                    <a:pt x="532" y="532"/>
                  </a:lnTo>
                  <a:close/>
                  <a:moveTo>
                    <a:pt x="443" y="1"/>
                  </a:moveTo>
                  <a:cubicBezTo>
                    <a:pt x="199" y="1"/>
                    <a:pt x="0" y="200"/>
                    <a:pt x="0" y="443"/>
                  </a:cubicBezTo>
                  <a:lnTo>
                    <a:pt x="0" y="1575"/>
                  </a:lnTo>
                  <a:cubicBezTo>
                    <a:pt x="0" y="1820"/>
                    <a:pt x="199" y="2019"/>
                    <a:pt x="443" y="2019"/>
                  </a:cubicBezTo>
                  <a:lnTo>
                    <a:pt x="4894" y="2019"/>
                  </a:lnTo>
                  <a:cubicBezTo>
                    <a:pt x="5137" y="2019"/>
                    <a:pt x="5336" y="1820"/>
                    <a:pt x="5336" y="1575"/>
                  </a:cubicBezTo>
                  <a:lnTo>
                    <a:pt x="5336" y="443"/>
                  </a:lnTo>
                  <a:cubicBezTo>
                    <a:pt x="5336" y="200"/>
                    <a:pt x="5137" y="1"/>
                    <a:pt x="4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 name="Google Shape;599;p39"/>
          <p:cNvGrpSpPr/>
          <p:nvPr/>
        </p:nvGrpSpPr>
        <p:grpSpPr>
          <a:xfrm>
            <a:off x="1106863" y="2526250"/>
            <a:ext cx="398138" cy="468836"/>
            <a:chOff x="1608700" y="2239875"/>
            <a:chExt cx="427875" cy="503800"/>
          </a:xfrm>
        </p:grpSpPr>
        <p:sp>
          <p:nvSpPr>
            <p:cNvPr id="600" name="Google Shape;600;p39"/>
            <p:cNvSpPr/>
            <p:nvPr/>
          </p:nvSpPr>
          <p:spPr>
            <a:xfrm>
              <a:off x="1722625" y="2316675"/>
              <a:ext cx="120325" cy="14775"/>
            </a:xfrm>
            <a:custGeom>
              <a:rect b="b" l="l" r="r" t="t"/>
              <a:pathLst>
                <a:path extrusionOk="0" h="591" w="4813">
                  <a:moveTo>
                    <a:pt x="296" y="0"/>
                  </a:moveTo>
                  <a:cubicBezTo>
                    <a:pt x="133" y="0"/>
                    <a:pt x="1" y="132"/>
                    <a:pt x="1" y="295"/>
                  </a:cubicBezTo>
                  <a:cubicBezTo>
                    <a:pt x="1" y="459"/>
                    <a:pt x="133" y="590"/>
                    <a:pt x="296" y="590"/>
                  </a:cubicBezTo>
                  <a:lnTo>
                    <a:pt x="4518" y="590"/>
                  </a:lnTo>
                  <a:cubicBezTo>
                    <a:pt x="4679" y="590"/>
                    <a:pt x="4813" y="459"/>
                    <a:pt x="4813" y="295"/>
                  </a:cubicBezTo>
                  <a:cubicBezTo>
                    <a:pt x="4813" y="132"/>
                    <a:pt x="4679" y="0"/>
                    <a:pt x="4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9"/>
            <p:cNvSpPr/>
            <p:nvPr/>
          </p:nvSpPr>
          <p:spPr>
            <a:xfrm>
              <a:off x="1608700" y="2239875"/>
              <a:ext cx="427875" cy="503800"/>
            </a:xfrm>
            <a:custGeom>
              <a:rect b="b" l="l" r="r" t="t"/>
              <a:pathLst>
                <a:path extrusionOk="0" h="20152" w="17115">
                  <a:moveTo>
                    <a:pt x="6963" y="591"/>
                  </a:moveTo>
                  <a:cubicBezTo>
                    <a:pt x="7762" y="591"/>
                    <a:pt x="8434" y="1147"/>
                    <a:pt x="8615" y="1892"/>
                  </a:cubicBezTo>
                  <a:lnTo>
                    <a:pt x="5313" y="1892"/>
                  </a:lnTo>
                  <a:cubicBezTo>
                    <a:pt x="5493" y="1147"/>
                    <a:pt x="6164" y="591"/>
                    <a:pt x="6963" y="591"/>
                  </a:cubicBezTo>
                  <a:close/>
                  <a:moveTo>
                    <a:pt x="13167" y="2648"/>
                  </a:moveTo>
                  <a:cubicBezTo>
                    <a:pt x="13261" y="2648"/>
                    <a:pt x="13336" y="2723"/>
                    <a:pt x="13336" y="2816"/>
                  </a:cubicBezTo>
                  <a:lnTo>
                    <a:pt x="13336" y="7702"/>
                  </a:lnTo>
                  <a:cubicBezTo>
                    <a:pt x="13251" y="7691"/>
                    <a:pt x="13165" y="7685"/>
                    <a:pt x="13079" y="7685"/>
                  </a:cubicBezTo>
                  <a:cubicBezTo>
                    <a:pt x="12973" y="7685"/>
                    <a:pt x="12868" y="7694"/>
                    <a:pt x="12766" y="7711"/>
                  </a:cubicBezTo>
                  <a:lnTo>
                    <a:pt x="12766" y="3744"/>
                  </a:lnTo>
                  <a:cubicBezTo>
                    <a:pt x="12766" y="3453"/>
                    <a:pt x="12530" y="3217"/>
                    <a:pt x="12239" y="3217"/>
                  </a:cubicBezTo>
                  <a:lnTo>
                    <a:pt x="10877" y="3217"/>
                  </a:lnTo>
                  <a:lnTo>
                    <a:pt x="10877" y="2648"/>
                  </a:lnTo>
                  <a:close/>
                  <a:moveTo>
                    <a:pt x="4099" y="8262"/>
                  </a:moveTo>
                  <a:lnTo>
                    <a:pt x="4099" y="9961"/>
                  </a:lnTo>
                  <a:lnTo>
                    <a:pt x="3614" y="9961"/>
                  </a:lnTo>
                  <a:lnTo>
                    <a:pt x="3614" y="8262"/>
                  </a:lnTo>
                  <a:close/>
                  <a:moveTo>
                    <a:pt x="6171" y="6056"/>
                  </a:moveTo>
                  <a:lnTo>
                    <a:pt x="6171" y="9961"/>
                  </a:lnTo>
                  <a:lnTo>
                    <a:pt x="5685" y="9961"/>
                  </a:lnTo>
                  <a:lnTo>
                    <a:pt x="5685" y="6056"/>
                  </a:lnTo>
                  <a:close/>
                  <a:moveTo>
                    <a:pt x="8242" y="8721"/>
                  </a:moveTo>
                  <a:lnTo>
                    <a:pt x="8242" y="9961"/>
                  </a:lnTo>
                  <a:lnTo>
                    <a:pt x="7757" y="9961"/>
                  </a:lnTo>
                  <a:lnTo>
                    <a:pt x="7757" y="8721"/>
                  </a:lnTo>
                  <a:close/>
                  <a:moveTo>
                    <a:pt x="10312" y="6890"/>
                  </a:moveTo>
                  <a:lnTo>
                    <a:pt x="10312" y="9961"/>
                  </a:lnTo>
                  <a:lnTo>
                    <a:pt x="9828" y="9961"/>
                  </a:lnTo>
                  <a:lnTo>
                    <a:pt x="9828" y="6890"/>
                  </a:lnTo>
                  <a:close/>
                  <a:moveTo>
                    <a:pt x="14089" y="11291"/>
                  </a:moveTo>
                  <a:cubicBezTo>
                    <a:pt x="14309" y="11291"/>
                    <a:pt x="14488" y="11470"/>
                    <a:pt x="14488" y="11690"/>
                  </a:cubicBezTo>
                  <a:cubicBezTo>
                    <a:pt x="14488" y="11911"/>
                    <a:pt x="14309" y="12090"/>
                    <a:pt x="14089" y="12090"/>
                  </a:cubicBezTo>
                  <a:lnTo>
                    <a:pt x="12067" y="12090"/>
                  </a:lnTo>
                  <a:cubicBezTo>
                    <a:pt x="11847" y="12090"/>
                    <a:pt x="11668" y="11911"/>
                    <a:pt x="11668" y="11690"/>
                  </a:cubicBezTo>
                  <a:cubicBezTo>
                    <a:pt x="11668" y="11470"/>
                    <a:pt x="11847" y="11291"/>
                    <a:pt x="12067" y="11291"/>
                  </a:cubicBezTo>
                  <a:close/>
                  <a:moveTo>
                    <a:pt x="13673" y="12680"/>
                  </a:moveTo>
                  <a:cubicBezTo>
                    <a:pt x="13771" y="13302"/>
                    <a:pt x="13901" y="13910"/>
                    <a:pt x="14060" y="14495"/>
                  </a:cubicBezTo>
                  <a:lnTo>
                    <a:pt x="12087" y="14495"/>
                  </a:lnTo>
                  <a:cubicBezTo>
                    <a:pt x="12245" y="13911"/>
                    <a:pt x="12374" y="13304"/>
                    <a:pt x="12471" y="12680"/>
                  </a:cubicBezTo>
                  <a:close/>
                  <a:moveTo>
                    <a:pt x="14709" y="15086"/>
                  </a:moveTo>
                  <a:cubicBezTo>
                    <a:pt x="14862" y="15086"/>
                    <a:pt x="14987" y="15210"/>
                    <a:pt x="14987" y="15364"/>
                  </a:cubicBezTo>
                  <a:lnTo>
                    <a:pt x="14987" y="15462"/>
                  </a:lnTo>
                  <a:cubicBezTo>
                    <a:pt x="14987" y="15616"/>
                    <a:pt x="14862" y="15740"/>
                    <a:pt x="14709" y="15740"/>
                  </a:cubicBezTo>
                  <a:lnTo>
                    <a:pt x="11447" y="15740"/>
                  </a:lnTo>
                  <a:cubicBezTo>
                    <a:pt x="11294" y="15740"/>
                    <a:pt x="11169" y="15616"/>
                    <a:pt x="11169" y="15462"/>
                  </a:cubicBezTo>
                  <a:lnTo>
                    <a:pt x="11169" y="15365"/>
                  </a:lnTo>
                  <a:cubicBezTo>
                    <a:pt x="11169" y="15210"/>
                    <a:pt x="11294" y="15086"/>
                    <a:pt x="11447" y="15086"/>
                  </a:cubicBezTo>
                  <a:close/>
                  <a:moveTo>
                    <a:pt x="14749" y="16331"/>
                  </a:moveTo>
                  <a:lnTo>
                    <a:pt x="15425" y="16766"/>
                  </a:lnTo>
                  <a:cubicBezTo>
                    <a:pt x="15639" y="16904"/>
                    <a:pt x="15766" y="17137"/>
                    <a:pt x="15766" y="17391"/>
                  </a:cubicBezTo>
                  <a:lnTo>
                    <a:pt x="15766" y="17859"/>
                  </a:lnTo>
                  <a:lnTo>
                    <a:pt x="10390" y="17859"/>
                  </a:lnTo>
                  <a:lnTo>
                    <a:pt x="10390" y="17391"/>
                  </a:lnTo>
                  <a:cubicBezTo>
                    <a:pt x="10390" y="17137"/>
                    <a:pt x="10517" y="16904"/>
                    <a:pt x="10731" y="16766"/>
                  </a:cubicBezTo>
                  <a:lnTo>
                    <a:pt x="11407" y="16331"/>
                  </a:lnTo>
                  <a:close/>
                  <a:moveTo>
                    <a:pt x="10287" y="2482"/>
                  </a:moveTo>
                  <a:lnTo>
                    <a:pt x="10287" y="4253"/>
                  </a:lnTo>
                  <a:lnTo>
                    <a:pt x="9069" y="4253"/>
                  </a:lnTo>
                  <a:cubicBezTo>
                    <a:pt x="8906" y="4253"/>
                    <a:pt x="8774" y="4384"/>
                    <a:pt x="8774" y="4548"/>
                  </a:cubicBezTo>
                  <a:cubicBezTo>
                    <a:pt x="8774" y="4711"/>
                    <a:pt x="8906" y="4843"/>
                    <a:pt x="9069" y="4843"/>
                  </a:cubicBezTo>
                  <a:lnTo>
                    <a:pt x="10375" y="4843"/>
                  </a:lnTo>
                  <a:cubicBezTo>
                    <a:pt x="10652" y="4843"/>
                    <a:pt x="10877" y="4618"/>
                    <a:pt x="10877" y="4343"/>
                  </a:cubicBezTo>
                  <a:lnTo>
                    <a:pt x="10877" y="3807"/>
                  </a:lnTo>
                  <a:lnTo>
                    <a:pt x="12176" y="3807"/>
                  </a:lnTo>
                  <a:lnTo>
                    <a:pt x="12176" y="7907"/>
                  </a:lnTo>
                  <a:cubicBezTo>
                    <a:pt x="11553" y="8232"/>
                    <a:pt x="11125" y="8887"/>
                    <a:pt x="11125" y="9638"/>
                  </a:cubicBezTo>
                  <a:cubicBezTo>
                    <a:pt x="11125" y="9748"/>
                    <a:pt x="11135" y="9855"/>
                    <a:pt x="11152" y="9961"/>
                  </a:cubicBezTo>
                  <a:lnTo>
                    <a:pt x="10903" y="9961"/>
                  </a:lnTo>
                  <a:lnTo>
                    <a:pt x="10903" y="6718"/>
                  </a:lnTo>
                  <a:cubicBezTo>
                    <a:pt x="10903" y="6487"/>
                    <a:pt x="10715" y="6300"/>
                    <a:pt x="10484" y="6300"/>
                  </a:cubicBezTo>
                  <a:lnTo>
                    <a:pt x="9656" y="6300"/>
                  </a:lnTo>
                  <a:cubicBezTo>
                    <a:pt x="9426" y="6300"/>
                    <a:pt x="9238" y="6487"/>
                    <a:pt x="9238" y="6718"/>
                  </a:cubicBezTo>
                  <a:lnTo>
                    <a:pt x="9238" y="9961"/>
                  </a:lnTo>
                  <a:lnTo>
                    <a:pt x="8833" y="9961"/>
                  </a:lnTo>
                  <a:lnTo>
                    <a:pt x="8833" y="8549"/>
                  </a:lnTo>
                  <a:cubicBezTo>
                    <a:pt x="8833" y="8318"/>
                    <a:pt x="8645" y="8131"/>
                    <a:pt x="8414" y="8131"/>
                  </a:cubicBezTo>
                  <a:lnTo>
                    <a:pt x="7585" y="8131"/>
                  </a:lnTo>
                  <a:cubicBezTo>
                    <a:pt x="7354" y="8131"/>
                    <a:pt x="7166" y="8318"/>
                    <a:pt x="7166" y="8549"/>
                  </a:cubicBezTo>
                  <a:lnTo>
                    <a:pt x="7166" y="9961"/>
                  </a:lnTo>
                  <a:lnTo>
                    <a:pt x="6761" y="9961"/>
                  </a:lnTo>
                  <a:lnTo>
                    <a:pt x="6761" y="5884"/>
                  </a:lnTo>
                  <a:cubicBezTo>
                    <a:pt x="6761" y="5654"/>
                    <a:pt x="6573" y="5466"/>
                    <a:pt x="6343" y="5466"/>
                  </a:cubicBezTo>
                  <a:lnTo>
                    <a:pt x="5513" y="5466"/>
                  </a:lnTo>
                  <a:cubicBezTo>
                    <a:pt x="5283" y="5466"/>
                    <a:pt x="5095" y="5654"/>
                    <a:pt x="5095" y="5884"/>
                  </a:cubicBezTo>
                  <a:lnTo>
                    <a:pt x="5095" y="9961"/>
                  </a:lnTo>
                  <a:lnTo>
                    <a:pt x="4690" y="9961"/>
                  </a:lnTo>
                  <a:lnTo>
                    <a:pt x="4690" y="8090"/>
                  </a:lnTo>
                  <a:cubicBezTo>
                    <a:pt x="4690" y="7860"/>
                    <a:pt x="4502" y="7672"/>
                    <a:pt x="4271" y="7672"/>
                  </a:cubicBezTo>
                  <a:lnTo>
                    <a:pt x="3442" y="7672"/>
                  </a:lnTo>
                  <a:cubicBezTo>
                    <a:pt x="3211" y="7672"/>
                    <a:pt x="3024" y="7860"/>
                    <a:pt x="3024" y="8090"/>
                  </a:cubicBezTo>
                  <a:lnTo>
                    <a:pt x="3024" y="9961"/>
                  </a:lnTo>
                  <a:lnTo>
                    <a:pt x="2582" y="9961"/>
                  </a:lnTo>
                  <a:cubicBezTo>
                    <a:pt x="2419" y="9961"/>
                    <a:pt x="2287" y="10093"/>
                    <a:pt x="2287" y="10257"/>
                  </a:cubicBezTo>
                  <a:cubicBezTo>
                    <a:pt x="2287" y="10418"/>
                    <a:pt x="2419" y="10552"/>
                    <a:pt x="2582" y="10552"/>
                  </a:cubicBezTo>
                  <a:lnTo>
                    <a:pt x="11352" y="10552"/>
                  </a:lnTo>
                  <a:cubicBezTo>
                    <a:pt x="11408" y="10656"/>
                    <a:pt x="11474" y="10756"/>
                    <a:pt x="11547" y="10848"/>
                  </a:cubicBezTo>
                  <a:cubicBezTo>
                    <a:pt x="11265" y="11023"/>
                    <a:pt x="11077" y="11335"/>
                    <a:pt x="11077" y="11690"/>
                  </a:cubicBezTo>
                  <a:cubicBezTo>
                    <a:pt x="11077" y="12172"/>
                    <a:pt x="11421" y="12573"/>
                    <a:pt x="11877" y="12662"/>
                  </a:cubicBezTo>
                  <a:cubicBezTo>
                    <a:pt x="11775" y="13299"/>
                    <a:pt x="11642" y="13905"/>
                    <a:pt x="11474" y="14495"/>
                  </a:cubicBezTo>
                  <a:lnTo>
                    <a:pt x="11447" y="14495"/>
                  </a:lnTo>
                  <a:cubicBezTo>
                    <a:pt x="10968" y="14495"/>
                    <a:pt x="10579" y="14885"/>
                    <a:pt x="10579" y="15364"/>
                  </a:cubicBezTo>
                  <a:lnTo>
                    <a:pt x="10579" y="15462"/>
                  </a:lnTo>
                  <a:cubicBezTo>
                    <a:pt x="10579" y="15677"/>
                    <a:pt x="10658" y="15875"/>
                    <a:pt x="10788" y="16027"/>
                  </a:cubicBezTo>
                  <a:lnTo>
                    <a:pt x="10410" y="16270"/>
                  </a:lnTo>
                  <a:cubicBezTo>
                    <a:pt x="10027" y="16517"/>
                    <a:pt x="9799" y="16935"/>
                    <a:pt x="9799" y="17391"/>
                  </a:cubicBezTo>
                  <a:lnTo>
                    <a:pt x="9799" y="17457"/>
                  </a:lnTo>
                  <a:lnTo>
                    <a:pt x="5488" y="17457"/>
                  </a:lnTo>
                  <a:cubicBezTo>
                    <a:pt x="5324" y="17457"/>
                    <a:pt x="5192" y="17588"/>
                    <a:pt x="5192" y="17752"/>
                  </a:cubicBezTo>
                  <a:cubicBezTo>
                    <a:pt x="5192" y="17915"/>
                    <a:pt x="5324" y="18047"/>
                    <a:pt x="5488" y="18047"/>
                  </a:cubicBezTo>
                  <a:lnTo>
                    <a:pt x="9406" y="18047"/>
                  </a:lnTo>
                  <a:cubicBezTo>
                    <a:pt x="9226" y="18184"/>
                    <a:pt x="9098" y="18385"/>
                    <a:pt x="9056" y="18615"/>
                  </a:cubicBezTo>
                  <a:lnTo>
                    <a:pt x="760" y="18615"/>
                  </a:lnTo>
                  <a:cubicBezTo>
                    <a:pt x="667" y="18615"/>
                    <a:pt x="591" y="18541"/>
                    <a:pt x="591" y="18448"/>
                  </a:cubicBezTo>
                  <a:lnTo>
                    <a:pt x="591" y="2816"/>
                  </a:lnTo>
                  <a:cubicBezTo>
                    <a:pt x="591" y="2723"/>
                    <a:pt x="667" y="2648"/>
                    <a:pt x="760" y="2648"/>
                  </a:cubicBezTo>
                  <a:lnTo>
                    <a:pt x="3051" y="2648"/>
                  </a:lnTo>
                  <a:lnTo>
                    <a:pt x="3051" y="3217"/>
                  </a:lnTo>
                  <a:lnTo>
                    <a:pt x="1687" y="3217"/>
                  </a:lnTo>
                  <a:cubicBezTo>
                    <a:pt x="1398" y="3217"/>
                    <a:pt x="1161" y="3453"/>
                    <a:pt x="1161" y="3744"/>
                  </a:cubicBezTo>
                  <a:lnTo>
                    <a:pt x="1161" y="17520"/>
                  </a:lnTo>
                  <a:cubicBezTo>
                    <a:pt x="1161" y="17810"/>
                    <a:pt x="1398" y="18047"/>
                    <a:pt x="1687" y="18047"/>
                  </a:cubicBezTo>
                  <a:lnTo>
                    <a:pt x="4109" y="18047"/>
                  </a:lnTo>
                  <a:cubicBezTo>
                    <a:pt x="4273" y="18047"/>
                    <a:pt x="4406" y="17915"/>
                    <a:pt x="4406" y="17752"/>
                  </a:cubicBezTo>
                  <a:cubicBezTo>
                    <a:pt x="4406" y="17588"/>
                    <a:pt x="4273" y="17457"/>
                    <a:pt x="4109" y="17457"/>
                  </a:cubicBezTo>
                  <a:lnTo>
                    <a:pt x="1751" y="17457"/>
                  </a:lnTo>
                  <a:lnTo>
                    <a:pt x="1751" y="3807"/>
                  </a:lnTo>
                  <a:lnTo>
                    <a:pt x="3051" y="3807"/>
                  </a:lnTo>
                  <a:lnTo>
                    <a:pt x="3051" y="4343"/>
                  </a:lnTo>
                  <a:cubicBezTo>
                    <a:pt x="3051" y="4618"/>
                    <a:pt x="3276" y="4843"/>
                    <a:pt x="3551" y="4843"/>
                  </a:cubicBezTo>
                  <a:lnTo>
                    <a:pt x="7691" y="4843"/>
                  </a:lnTo>
                  <a:cubicBezTo>
                    <a:pt x="7854" y="4843"/>
                    <a:pt x="7987" y="4711"/>
                    <a:pt x="7987" y="4548"/>
                  </a:cubicBezTo>
                  <a:cubicBezTo>
                    <a:pt x="7987" y="4384"/>
                    <a:pt x="7854" y="4253"/>
                    <a:pt x="7691" y="4253"/>
                  </a:cubicBezTo>
                  <a:lnTo>
                    <a:pt x="3641" y="4253"/>
                  </a:lnTo>
                  <a:lnTo>
                    <a:pt x="3641" y="2482"/>
                  </a:lnTo>
                  <a:close/>
                  <a:moveTo>
                    <a:pt x="16196" y="18449"/>
                  </a:moveTo>
                  <a:cubicBezTo>
                    <a:pt x="16376" y="18449"/>
                    <a:pt x="16524" y="18595"/>
                    <a:pt x="16524" y="18776"/>
                  </a:cubicBezTo>
                  <a:lnTo>
                    <a:pt x="16524" y="19233"/>
                  </a:lnTo>
                  <a:cubicBezTo>
                    <a:pt x="16524" y="19413"/>
                    <a:pt x="16376" y="19561"/>
                    <a:pt x="16196" y="19561"/>
                  </a:cubicBezTo>
                  <a:lnTo>
                    <a:pt x="9960" y="19561"/>
                  </a:lnTo>
                  <a:cubicBezTo>
                    <a:pt x="9779" y="19561"/>
                    <a:pt x="9633" y="19413"/>
                    <a:pt x="9633" y="19233"/>
                  </a:cubicBezTo>
                  <a:lnTo>
                    <a:pt x="9633" y="18776"/>
                  </a:lnTo>
                  <a:cubicBezTo>
                    <a:pt x="9633" y="18595"/>
                    <a:pt x="9779" y="18449"/>
                    <a:pt x="9960" y="18449"/>
                  </a:cubicBezTo>
                  <a:close/>
                  <a:moveTo>
                    <a:pt x="6963" y="1"/>
                  </a:moveTo>
                  <a:cubicBezTo>
                    <a:pt x="5837" y="1"/>
                    <a:pt x="4899" y="819"/>
                    <a:pt x="4710" y="1892"/>
                  </a:cubicBezTo>
                  <a:lnTo>
                    <a:pt x="3551" y="1892"/>
                  </a:lnTo>
                  <a:cubicBezTo>
                    <a:pt x="3405" y="1892"/>
                    <a:pt x="3271" y="1955"/>
                    <a:pt x="3180" y="2057"/>
                  </a:cubicBezTo>
                  <a:lnTo>
                    <a:pt x="760" y="2057"/>
                  </a:lnTo>
                  <a:cubicBezTo>
                    <a:pt x="342" y="2057"/>
                    <a:pt x="1" y="2398"/>
                    <a:pt x="1" y="2816"/>
                  </a:cubicBezTo>
                  <a:lnTo>
                    <a:pt x="1" y="18448"/>
                  </a:lnTo>
                  <a:cubicBezTo>
                    <a:pt x="1" y="18866"/>
                    <a:pt x="342" y="19206"/>
                    <a:pt x="760" y="19206"/>
                  </a:cubicBezTo>
                  <a:lnTo>
                    <a:pt x="9042" y="19206"/>
                  </a:lnTo>
                  <a:lnTo>
                    <a:pt x="9042" y="19233"/>
                  </a:lnTo>
                  <a:cubicBezTo>
                    <a:pt x="9042" y="19740"/>
                    <a:pt x="9454" y="20151"/>
                    <a:pt x="9960" y="20151"/>
                  </a:cubicBezTo>
                  <a:lnTo>
                    <a:pt x="16196" y="20151"/>
                  </a:lnTo>
                  <a:cubicBezTo>
                    <a:pt x="16702" y="20151"/>
                    <a:pt x="17114" y="19740"/>
                    <a:pt x="17114" y="19233"/>
                  </a:cubicBezTo>
                  <a:lnTo>
                    <a:pt x="17114" y="18777"/>
                  </a:lnTo>
                  <a:cubicBezTo>
                    <a:pt x="17114" y="18325"/>
                    <a:pt x="16786" y="17949"/>
                    <a:pt x="16356" y="17873"/>
                  </a:cubicBezTo>
                  <a:lnTo>
                    <a:pt x="16356" y="17391"/>
                  </a:lnTo>
                  <a:cubicBezTo>
                    <a:pt x="16356" y="16935"/>
                    <a:pt x="16129" y="16517"/>
                    <a:pt x="15746" y="16270"/>
                  </a:cubicBezTo>
                  <a:lnTo>
                    <a:pt x="15368" y="16027"/>
                  </a:lnTo>
                  <a:cubicBezTo>
                    <a:pt x="15498" y="15875"/>
                    <a:pt x="15577" y="15677"/>
                    <a:pt x="15577" y="15462"/>
                  </a:cubicBezTo>
                  <a:lnTo>
                    <a:pt x="15577" y="15365"/>
                  </a:lnTo>
                  <a:cubicBezTo>
                    <a:pt x="15577" y="14885"/>
                    <a:pt x="15187" y="14495"/>
                    <a:pt x="14709" y="14495"/>
                  </a:cubicBezTo>
                  <a:lnTo>
                    <a:pt x="14673" y="14495"/>
                  </a:lnTo>
                  <a:cubicBezTo>
                    <a:pt x="14505" y="13905"/>
                    <a:pt x="14371" y="13292"/>
                    <a:pt x="14269" y="12663"/>
                  </a:cubicBezTo>
                  <a:cubicBezTo>
                    <a:pt x="14729" y="12579"/>
                    <a:pt x="15078" y="12175"/>
                    <a:pt x="15078" y="11690"/>
                  </a:cubicBezTo>
                  <a:cubicBezTo>
                    <a:pt x="15078" y="11337"/>
                    <a:pt x="14891" y="11024"/>
                    <a:pt x="14610" y="10850"/>
                  </a:cubicBezTo>
                  <a:cubicBezTo>
                    <a:pt x="14719" y="10711"/>
                    <a:pt x="14812" y="10556"/>
                    <a:pt x="14882" y="10385"/>
                  </a:cubicBezTo>
                  <a:cubicBezTo>
                    <a:pt x="14944" y="10235"/>
                    <a:pt x="14874" y="10063"/>
                    <a:pt x="14723" y="10000"/>
                  </a:cubicBezTo>
                  <a:cubicBezTo>
                    <a:pt x="14686" y="9985"/>
                    <a:pt x="14648" y="9978"/>
                    <a:pt x="14610" y="9978"/>
                  </a:cubicBezTo>
                  <a:cubicBezTo>
                    <a:pt x="14494" y="9978"/>
                    <a:pt x="14384" y="10046"/>
                    <a:pt x="14336" y="10161"/>
                  </a:cubicBezTo>
                  <a:cubicBezTo>
                    <a:pt x="14246" y="10377"/>
                    <a:pt x="14106" y="10560"/>
                    <a:pt x="13931" y="10701"/>
                  </a:cubicBezTo>
                  <a:lnTo>
                    <a:pt x="12228" y="10701"/>
                  </a:lnTo>
                  <a:cubicBezTo>
                    <a:pt x="11915" y="10451"/>
                    <a:pt x="11715" y="10067"/>
                    <a:pt x="11715" y="9638"/>
                  </a:cubicBezTo>
                  <a:cubicBezTo>
                    <a:pt x="11715" y="8887"/>
                    <a:pt x="12327" y="8275"/>
                    <a:pt x="13079" y="8275"/>
                  </a:cubicBezTo>
                  <a:cubicBezTo>
                    <a:pt x="13596" y="8275"/>
                    <a:pt x="14063" y="8563"/>
                    <a:pt x="14296" y="9027"/>
                  </a:cubicBezTo>
                  <a:cubicBezTo>
                    <a:pt x="14348" y="9131"/>
                    <a:pt x="14452" y="9191"/>
                    <a:pt x="14560" y="9191"/>
                  </a:cubicBezTo>
                  <a:cubicBezTo>
                    <a:pt x="14605" y="9191"/>
                    <a:pt x="14649" y="9180"/>
                    <a:pt x="14692" y="9159"/>
                  </a:cubicBezTo>
                  <a:cubicBezTo>
                    <a:pt x="14838" y="9086"/>
                    <a:pt x="14897" y="8908"/>
                    <a:pt x="14823" y="8764"/>
                  </a:cubicBezTo>
                  <a:cubicBezTo>
                    <a:pt x="14624" y="8367"/>
                    <a:pt x="14308" y="8060"/>
                    <a:pt x="13925" y="7877"/>
                  </a:cubicBezTo>
                  <a:lnTo>
                    <a:pt x="13925" y="2816"/>
                  </a:lnTo>
                  <a:cubicBezTo>
                    <a:pt x="13925" y="2398"/>
                    <a:pt x="13586" y="2057"/>
                    <a:pt x="13167" y="2057"/>
                  </a:cubicBezTo>
                  <a:lnTo>
                    <a:pt x="10746" y="2057"/>
                  </a:lnTo>
                  <a:cubicBezTo>
                    <a:pt x="10655" y="1955"/>
                    <a:pt x="10523" y="1892"/>
                    <a:pt x="10375" y="1892"/>
                  </a:cubicBezTo>
                  <a:lnTo>
                    <a:pt x="9218" y="1892"/>
                  </a:lnTo>
                  <a:cubicBezTo>
                    <a:pt x="9027" y="819"/>
                    <a:pt x="8090" y="1"/>
                    <a:pt x="6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a:off x="1665875" y="2518300"/>
              <a:ext cx="210250" cy="42850"/>
            </a:xfrm>
            <a:custGeom>
              <a:rect b="b" l="l" r="r" t="t"/>
              <a:pathLst>
                <a:path extrusionOk="0" h="1714" w="8410">
                  <a:moveTo>
                    <a:pt x="3503" y="591"/>
                  </a:moveTo>
                  <a:lnTo>
                    <a:pt x="3503" y="1124"/>
                  </a:lnTo>
                  <a:lnTo>
                    <a:pt x="857" y="1124"/>
                  </a:lnTo>
                  <a:cubicBezTo>
                    <a:pt x="847" y="1124"/>
                    <a:pt x="838" y="1124"/>
                    <a:pt x="830" y="1122"/>
                  </a:cubicBezTo>
                  <a:cubicBezTo>
                    <a:pt x="695" y="1108"/>
                    <a:pt x="590" y="995"/>
                    <a:pt x="590" y="857"/>
                  </a:cubicBezTo>
                  <a:cubicBezTo>
                    <a:pt x="590" y="720"/>
                    <a:pt x="695" y="606"/>
                    <a:pt x="830" y="592"/>
                  </a:cubicBezTo>
                  <a:cubicBezTo>
                    <a:pt x="838" y="592"/>
                    <a:pt x="847" y="591"/>
                    <a:pt x="857" y="591"/>
                  </a:cubicBezTo>
                  <a:close/>
                  <a:moveTo>
                    <a:pt x="7553" y="591"/>
                  </a:moveTo>
                  <a:cubicBezTo>
                    <a:pt x="7700" y="591"/>
                    <a:pt x="7819" y="711"/>
                    <a:pt x="7819" y="857"/>
                  </a:cubicBezTo>
                  <a:cubicBezTo>
                    <a:pt x="7819" y="1005"/>
                    <a:pt x="7700" y="1124"/>
                    <a:pt x="7553" y="1124"/>
                  </a:cubicBezTo>
                  <a:lnTo>
                    <a:pt x="4093" y="1124"/>
                  </a:lnTo>
                  <a:lnTo>
                    <a:pt x="4093" y="591"/>
                  </a:lnTo>
                  <a:close/>
                  <a:moveTo>
                    <a:pt x="857" y="1"/>
                  </a:moveTo>
                  <a:cubicBezTo>
                    <a:pt x="384" y="1"/>
                    <a:pt x="0" y="384"/>
                    <a:pt x="0" y="857"/>
                  </a:cubicBezTo>
                  <a:cubicBezTo>
                    <a:pt x="0" y="1330"/>
                    <a:pt x="384" y="1714"/>
                    <a:pt x="857" y="1714"/>
                  </a:cubicBezTo>
                  <a:lnTo>
                    <a:pt x="7553" y="1714"/>
                  </a:lnTo>
                  <a:cubicBezTo>
                    <a:pt x="8025" y="1714"/>
                    <a:pt x="8409" y="1330"/>
                    <a:pt x="8409" y="857"/>
                  </a:cubicBezTo>
                  <a:cubicBezTo>
                    <a:pt x="8409" y="384"/>
                    <a:pt x="8025" y="1"/>
                    <a:pt x="7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9"/>
            <p:cNvSpPr/>
            <p:nvPr/>
          </p:nvSpPr>
          <p:spPr>
            <a:xfrm>
              <a:off x="1712275" y="2578900"/>
              <a:ext cx="163850" cy="14775"/>
            </a:xfrm>
            <a:custGeom>
              <a:rect b="b" l="l" r="r" t="t"/>
              <a:pathLst>
                <a:path extrusionOk="0" h="591" w="6554">
                  <a:moveTo>
                    <a:pt x="296" y="0"/>
                  </a:moveTo>
                  <a:cubicBezTo>
                    <a:pt x="133" y="0"/>
                    <a:pt x="1" y="132"/>
                    <a:pt x="1" y="296"/>
                  </a:cubicBezTo>
                  <a:cubicBezTo>
                    <a:pt x="1" y="459"/>
                    <a:pt x="133" y="591"/>
                    <a:pt x="296" y="591"/>
                  </a:cubicBezTo>
                  <a:lnTo>
                    <a:pt x="6258" y="591"/>
                  </a:lnTo>
                  <a:cubicBezTo>
                    <a:pt x="6421" y="591"/>
                    <a:pt x="6553" y="459"/>
                    <a:pt x="6553" y="296"/>
                  </a:cubicBezTo>
                  <a:cubicBezTo>
                    <a:pt x="6553" y="132"/>
                    <a:pt x="6421" y="0"/>
                    <a:pt x="6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9"/>
            <p:cNvSpPr/>
            <p:nvPr/>
          </p:nvSpPr>
          <p:spPr>
            <a:xfrm>
              <a:off x="1712275" y="2606650"/>
              <a:ext cx="151025" cy="14775"/>
            </a:xfrm>
            <a:custGeom>
              <a:rect b="b" l="l" r="r" t="t"/>
              <a:pathLst>
                <a:path extrusionOk="0" h="591" w="6041">
                  <a:moveTo>
                    <a:pt x="296" y="1"/>
                  </a:moveTo>
                  <a:cubicBezTo>
                    <a:pt x="133" y="1"/>
                    <a:pt x="1" y="132"/>
                    <a:pt x="1" y="296"/>
                  </a:cubicBezTo>
                  <a:cubicBezTo>
                    <a:pt x="1" y="458"/>
                    <a:pt x="133" y="591"/>
                    <a:pt x="296" y="591"/>
                  </a:cubicBezTo>
                  <a:lnTo>
                    <a:pt x="5745" y="591"/>
                  </a:lnTo>
                  <a:cubicBezTo>
                    <a:pt x="5909" y="591"/>
                    <a:pt x="6040" y="458"/>
                    <a:pt x="6040" y="296"/>
                  </a:cubicBezTo>
                  <a:cubicBezTo>
                    <a:pt x="6040" y="132"/>
                    <a:pt x="5909" y="1"/>
                    <a:pt x="5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9"/>
            <p:cNvSpPr/>
            <p:nvPr/>
          </p:nvSpPr>
          <p:spPr>
            <a:xfrm>
              <a:off x="1712275" y="2634375"/>
              <a:ext cx="141150" cy="14775"/>
            </a:xfrm>
            <a:custGeom>
              <a:rect b="b" l="l" r="r" t="t"/>
              <a:pathLst>
                <a:path extrusionOk="0" h="591" w="5646">
                  <a:moveTo>
                    <a:pt x="296" y="0"/>
                  </a:moveTo>
                  <a:cubicBezTo>
                    <a:pt x="133" y="0"/>
                    <a:pt x="1" y="132"/>
                    <a:pt x="1" y="296"/>
                  </a:cubicBezTo>
                  <a:cubicBezTo>
                    <a:pt x="1" y="459"/>
                    <a:pt x="133" y="591"/>
                    <a:pt x="296" y="591"/>
                  </a:cubicBezTo>
                  <a:lnTo>
                    <a:pt x="5350" y="591"/>
                  </a:lnTo>
                  <a:cubicBezTo>
                    <a:pt x="5513" y="591"/>
                    <a:pt x="5645" y="459"/>
                    <a:pt x="5645" y="296"/>
                  </a:cubicBezTo>
                  <a:cubicBezTo>
                    <a:pt x="5645" y="132"/>
                    <a:pt x="5513" y="0"/>
                    <a:pt x="5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1665875" y="2578900"/>
              <a:ext cx="36550" cy="14775"/>
            </a:xfrm>
            <a:custGeom>
              <a:rect b="b" l="l" r="r" t="t"/>
              <a:pathLst>
                <a:path extrusionOk="0" h="591" w="1462">
                  <a:moveTo>
                    <a:pt x="295" y="0"/>
                  </a:moveTo>
                  <a:cubicBezTo>
                    <a:pt x="132" y="0"/>
                    <a:pt x="0" y="132"/>
                    <a:pt x="0" y="296"/>
                  </a:cubicBezTo>
                  <a:cubicBezTo>
                    <a:pt x="0" y="459"/>
                    <a:pt x="132" y="591"/>
                    <a:pt x="295" y="591"/>
                  </a:cubicBezTo>
                  <a:lnTo>
                    <a:pt x="1166" y="591"/>
                  </a:lnTo>
                  <a:cubicBezTo>
                    <a:pt x="1328" y="591"/>
                    <a:pt x="1461" y="459"/>
                    <a:pt x="1461" y="296"/>
                  </a:cubicBezTo>
                  <a:cubicBezTo>
                    <a:pt x="1461" y="132"/>
                    <a:pt x="1328" y="0"/>
                    <a:pt x="1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1665875" y="2606650"/>
              <a:ext cx="36550" cy="14775"/>
            </a:xfrm>
            <a:custGeom>
              <a:rect b="b" l="l" r="r" t="t"/>
              <a:pathLst>
                <a:path extrusionOk="0" h="591" w="1462">
                  <a:moveTo>
                    <a:pt x="295" y="1"/>
                  </a:moveTo>
                  <a:cubicBezTo>
                    <a:pt x="132" y="1"/>
                    <a:pt x="0" y="132"/>
                    <a:pt x="0" y="296"/>
                  </a:cubicBezTo>
                  <a:cubicBezTo>
                    <a:pt x="0" y="458"/>
                    <a:pt x="132" y="591"/>
                    <a:pt x="295" y="591"/>
                  </a:cubicBezTo>
                  <a:lnTo>
                    <a:pt x="1166" y="591"/>
                  </a:lnTo>
                  <a:cubicBezTo>
                    <a:pt x="1328" y="591"/>
                    <a:pt x="1461" y="458"/>
                    <a:pt x="1461" y="296"/>
                  </a:cubicBezTo>
                  <a:cubicBezTo>
                    <a:pt x="1461" y="132"/>
                    <a:pt x="1328" y="1"/>
                    <a:pt x="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1665875" y="2634375"/>
              <a:ext cx="36550" cy="14775"/>
            </a:xfrm>
            <a:custGeom>
              <a:rect b="b" l="l" r="r" t="t"/>
              <a:pathLst>
                <a:path extrusionOk="0" h="591" w="1462">
                  <a:moveTo>
                    <a:pt x="295" y="0"/>
                  </a:moveTo>
                  <a:cubicBezTo>
                    <a:pt x="132" y="0"/>
                    <a:pt x="0" y="132"/>
                    <a:pt x="0" y="296"/>
                  </a:cubicBezTo>
                  <a:cubicBezTo>
                    <a:pt x="0" y="459"/>
                    <a:pt x="132" y="591"/>
                    <a:pt x="295" y="591"/>
                  </a:cubicBezTo>
                  <a:lnTo>
                    <a:pt x="1166" y="591"/>
                  </a:lnTo>
                  <a:cubicBezTo>
                    <a:pt x="1328" y="591"/>
                    <a:pt x="1461" y="459"/>
                    <a:pt x="1461" y="296"/>
                  </a:cubicBezTo>
                  <a:cubicBezTo>
                    <a:pt x="1461" y="132"/>
                    <a:pt x="1328" y="0"/>
                    <a:pt x="1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graph</a:t>
            </a:r>
            <a:endParaRPr/>
          </a:p>
        </p:txBody>
      </p:sp>
      <p:sp>
        <p:nvSpPr>
          <p:cNvPr id="614" name="Google Shape;614;p40"/>
          <p:cNvSpPr txBox="1"/>
          <p:nvPr>
            <p:ph idx="4294967295" type="title"/>
          </p:nvPr>
        </p:nvSpPr>
        <p:spPr>
          <a:xfrm>
            <a:off x="6114738" y="3490943"/>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Venus</a:t>
            </a:r>
            <a:endParaRPr sz="2400"/>
          </a:p>
        </p:txBody>
      </p:sp>
      <p:sp>
        <p:nvSpPr>
          <p:cNvPr id="615" name="Google Shape;615;p40"/>
          <p:cNvSpPr txBox="1"/>
          <p:nvPr>
            <p:ph idx="4294967295" type="subTitle"/>
          </p:nvPr>
        </p:nvSpPr>
        <p:spPr>
          <a:xfrm>
            <a:off x="6114738" y="3791908"/>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Venus is very hot</a:t>
            </a:r>
            <a:endParaRPr/>
          </a:p>
        </p:txBody>
      </p:sp>
      <p:sp>
        <p:nvSpPr>
          <p:cNvPr id="616" name="Google Shape;616;p40"/>
          <p:cNvSpPr txBox="1"/>
          <p:nvPr>
            <p:ph idx="4294967295" type="title"/>
          </p:nvPr>
        </p:nvSpPr>
        <p:spPr>
          <a:xfrm>
            <a:off x="6114738" y="2490372"/>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Mercury</a:t>
            </a:r>
            <a:endParaRPr sz="2400"/>
          </a:p>
        </p:txBody>
      </p:sp>
      <p:sp>
        <p:nvSpPr>
          <p:cNvPr id="617" name="Google Shape;617;p40"/>
          <p:cNvSpPr txBox="1"/>
          <p:nvPr>
            <p:ph idx="4294967295" type="subTitle"/>
          </p:nvPr>
        </p:nvSpPr>
        <p:spPr>
          <a:xfrm>
            <a:off x="6114738" y="2791336"/>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small</a:t>
            </a:r>
            <a:endParaRPr/>
          </a:p>
        </p:txBody>
      </p:sp>
      <p:sp>
        <p:nvSpPr>
          <p:cNvPr id="618" name="Google Shape;618;p40"/>
          <p:cNvSpPr txBox="1"/>
          <p:nvPr>
            <p:ph idx="4294967295" type="title"/>
          </p:nvPr>
        </p:nvSpPr>
        <p:spPr>
          <a:xfrm>
            <a:off x="6114738" y="1489800"/>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Mars</a:t>
            </a:r>
            <a:endParaRPr sz="2400"/>
          </a:p>
        </p:txBody>
      </p:sp>
      <p:sp>
        <p:nvSpPr>
          <p:cNvPr id="619" name="Google Shape;619;p40"/>
          <p:cNvSpPr txBox="1"/>
          <p:nvPr>
            <p:ph idx="4294967295" type="subTitle"/>
          </p:nvPr>
        </p:nvSpPr>
        <p:spPr>
          <a:xfrm>
            <a:off x="6114738" y="1790764"/>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Mars is very cold</a:t>
            </a:r>
            <a:endParaRPr/>
          </a:p>
        </p:txBody>
      </p:sp>
      <p:sp>
        <p:nvSpPr>
          <p:cNvPr id="620" name="Google Shape;620;p40"/>
          <p:cNvSpPr txBox="1"/>
          <p:nvPr/>
        </p:nvSpPr>
        <p:spPr>
          <a:xfrm>
            <a:off x="981900" y="44351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b="1" lang="en" sz="10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For more info, click here</a:t>
            </a:r>
            <a:endParaRPr b="1" sz="1000">
              <a:solidFill>
                <a:schemeClr val="dk1"/>
              </a:solidFill>
              <a:latin typeface="Albert Sans"/>
              <a:ea typeface="Albert Sans"/>
              <a:cs typeface="Albert Sans"/>
              <a:sym typeface="Albert Sans"/>
            </a:endParaRPr>
          </a:p>
        </p:txBody>
      </p:sp>
      <p:pic>
        <p:nvPicPr>
          <p:cNvPr id="621" name="Google Shape;621;p40" title="Chart">
            <a:hlinkClick r:id="rId4"/>
          </p:cNvPr>
          <p:cNvPicPr preferRelativeResize="0"/>
          <p:nvPr/>
        </p:nvPicPr>
        <p:blipFill>
          <a:blip r:embed="rId5">
            <a:alphaModFix/>
          </a:blip>
          <a:stretch>
            <a:fillRect/>
          </a:stretch>
        </p:blipFill>
        <p:spPr>
          <a:xfrm>
            <a:off x="1199378" y="1347650"/>
            <a:ext cx="2816993" cy="2757524"/>
          </a:xfrm>
          <a:prstGeom prst="rect">
            <a:avLst/>
          </a:prstGeom>
          <a:noFill/>
          <a:ln>
            <a:noFill/>
          </a:ln>
        </p:spPr>
      </p:pic>
      <p:sp>
        <p:nvSpPr>
          <p:cNvPr id="622" name="Google Shape;622;p40"/>
          <p:cNvSpPr/>
          <p:nvPr/>
        </p:nvSpPr>
        <p:spPr>
          <a:xfrm>
            <a:off x="5125922" y="1370700"/>
            <a:ext cx="757500" cy="757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623" name="Google Shape;623;p40"/>
          <p:cNvSpPr txBox="1"/>
          <p:nvPr/>
        </p:nvSpPr>
        <p:spPr>
          <a:xfrm>
            <a:off x="5090025" y="1496761"/>
            <a:ext cx="829500" cy="50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rcellus"/>
                <a:ea typeface="Marcellus"/>
                <a:cs typeface="Marcellus"/>
                <a:sym typeface="Marcellus"/>
              </a:rPr>
              <a:t>50%</a:t>
            </a:r>
            <a:endParaRPr sz="2000">
              <a:solidFill>
                <a:schemeClr val="lt1"/>
              </a:solidFill>
              <a:latin typeface="Marcellus"/>
              <a:ea typeface="Marcellus"/>
              <a:cs typeface="Marcellus"/>
              <a:sym typeface="Marcellus"/>
            </a:endParaRPr>
          </a:p>
        </p:txBody>
      </p:sp>
      <p:sp>
        <p:nvSpPr>
          <p:cNvPr id="624" name="Google Shape;624;p40"/>
          <p:cNvSpPr/>
          <p:nvPr/>
        </p:nvSpPr>
        <p:spPr>
          <a:xfrm>
            <a:off x="5125922" y="2375000"/>
            <a:ext cx="757500" cy="75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625" name="Google Shape;625;p40"/>
          <p:cNvSpPr txBox="1"/>
          <p:nvPr/>
        </p:nvSpPr>
        <p:spPr>
          <a:xfrm>
            <a:off x="5090025" y="2501061"/>
            <a:ext cx="829500" cy="50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rcellus"/>
                <a:ea typeface="Marcellus"/>
                <a:cs typeface="Marcellus"/>
                <a:sym typeface="Marcellus"/>
              </a:rPr>
              <a:t>15</a:t>
            </a:r>
            <a:r>
              <a:rPr lang="en" sz="2000">
                <a:solidFill>
                  <a:schemeClr val="lt1"/>
                </a:solidFill>
                <a:latin typeface="Marcellus"/>
                <a:ea typeface="Marcellus"/>
                <a:cs typeface="Marcellus"/>
                <a:sym typeface="Marcellus"/>
              </a:rPr>
              <a:t>%</a:t>
            </a:r>
            <a:endParaRPr sz="2000">
              <a:solidFill>
                <a:schemeClr val="lt1"/>
              </a:solidFill>
              <a:latin typeface="Marcellus"/>
              <a:ea typeface="Marcellus"/>
              <a:cs typeface="Marcellus"/>
              <a:sym typeface="Marcellus"/>
            </a:endParaRPr>
          </a:p>
        </p:txBody>
      </p:sp>
      <p:sp>
        <p:nvSpPr>
          <p:cNvPr id="626" name="Google Shape;626;p40"/>
          <p:cNvSpPr/>
          <p:nvPr/>
        </p:nvSpPr>
        <p:spPr>
          <a:xfrm>
            <a:off x="5125922" y="3379300"/>
            <a:ext cx="757500" cy="757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627" name="Google Shape;627;p40"/>
          <p:cNvSpPr txBox="1"/>
          <p:nvPr/>
        </p:nvSpPr>
        <p:spPr>
          <a:xfrm>
            <a:off x="5090025" y="3505361"/>
            <a:ext cx="829500" cy="50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Marcellus"/>
                <a:ea typeface="Marcellus"/>
                <a:cs typeface="Marcellus"/>
                <a:sym typeface="Marcellus"/>
              </a:rPr>
              <a:t>35</a:t>
            </a:r>
            <a:r>
              <a:rPr lang="en" sz="2000">
                <a:solidFill>
                  <a:schemeClr val="dk1"/>
                </a:solidFill>
                <a:latin typeface="Marcellus"/>
                <a:ea typeface="Marcellus"/>
                <a:cs typeface="Marcellus"/>
                <a:sym typeface="Marcellus"/>
              </a:rPr>
              <a:t>%</a:t>
            </a:r>
            <a:endParaRPr sz="2000">
              <a:solidFill>
                <a:schemeClr val="dk1"/>
              </a:solidFill>
              <a:latin typeface="Marcellus"/>
              <a:ea typeface="Marcellus"/>
              <a:cs typeface="Marcellus"/>
              <a:sym typeface="Marcellu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graphicFrame>
        <p:nvGraphicFramePr>
          <p:cNvPr id="633" name="Google Shape;633;p41"/>
          <p:cNvGraphicFramePr/>
          <p:nvPr/>
        </p:nvGraphicFramePr>
        <p:xfrm>
          <a:off x="897575" y="1301375"/>
          <a:ext cx="3000000" cy="3000000"/>
        </p:xfrm>
        <a:graphic>
          <a:graphicData uri="http://schemas.openxmlformats.org/drawingml/2006/table">
            <a:tbl>
              <a:tblPr>
                <a:noFill/>
                <a:tableStyleId>{517C7115-D9CC-480F-972F-263AF875228B}</a:tableStyleId>
              </a:tblPr>
              <a:tblGrid>
                <a:gridCol w="1426900"/>
                <a:gridCol w="830300"/>
                <a:gridCol w="830300"/>
                <a:gridCol w="830300"/>
                <a:gridCol w="830300"/>
                <a:gridCol w="830300"/>
                <a:gridCol w="830300"/>
                <a:gridCol w="830300"/>
              </a:tblGrid>
              <a:tr h="381000">
                <a:tc>
                  <a:txBody>
                    <a:bodyPr/>
                    <a:lstStyle/>
                    <a:p>
                      <a:pPr indent="0" lvl="0" marL="0" rtl="0" algn="l">
                        <a:spcBef>
                          <a:spcPts val="0"/>
                        </a:spcBef>
                        <a:spcAft>
                          <a:spcPts val="0"/>
                        </a:spcAft>
                        <a:buNone/>
                      </a:pPr>
                      <a:r>
                        <a:t/>
                      </a:r>
                      <a:endParaRPr>
                        <a:solidFill>
                          <a:schemeClr val="lt2"/>
                        </a:solidFill>
                        <a:latin typeface="Marcellus"/>
                        <a:ea typeface="Marcellus"/>
                        <a:cs typeface="Marcellus"/>
                        <a:sym typeface="Marcellus"/>
                      </a:endParaRPr>
                    </a:p>
                  </a:txBody>
                  <a:tcPr marT="91425" marB="91425" marR="91425" marL="91425">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2XXX</a:t>
                      </a:r>
                      <a:endParaRPr sz="1600">
                        <a:solidFill>
                          <a:schemeClr val="lt2"/>
                        </a:solidFill>
                        <a:latin typeface="Marcellus"/>
                        <a:ea typeface="Marcellus"/>
                        <a:cs typeface="Marcellus"/>
                        <a:sym typeface="Marcellu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Mercury</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34</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12</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32</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765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97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Venus</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345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24</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67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89</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101</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Earth</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567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356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98</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97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78</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Mars</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32</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456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24</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Jupiter</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29</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286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843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87</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3810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Saturn</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85</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754</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246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74</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73</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246</a:t>
                      </a:r>
                      <a:endParaRPr sz="1200">
                        <a:solidFill>
                          <a:schemeClr val="lt1"/>
                        </a:solidFill>
                        <a:latin typeface="Albert Sans"/>
                        <a:ea typeface="Albert Sans"/>
                        <a:cs typeface="Albert Sans"/>
                        <a:sym typeface="Albert Sans"/>
                      </a:endParaRPr>
                    </a:p>
                  </a:txBody>
                  <a:tcPr marT="91425" marB="91425" marR="91425" marL="91425" anchor="ctr">
                    <a:lnL cap="flat" cmpd="sng" w="19050">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p</a:t>
            </a:r>
            <a:r>
              <a:rPr lang="en"/>
              <a:t>roduct infographic</a:t>
            </a:r>
            <a:endParaRPr/>
          </a:p>
        </p:txBody>
      </p:sp>
      <p:sp>
        <p:nvSpPr>
          <p:cNvPr id="639" name="Google Shape;639;p42"/>
          <p:cNvSpPr/>
          <p:nvPr/>
        </p:nvSpPr>
        <p:spPr>
          <a:xfrm>
            <a:off x="3856263" y="1680068"/>
            <a:ext cx="1431163" cy="2425889"/>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2"/>
          <p:cNvSpPr/>
          <p:nvPr/>
        </p:nvSpPr>
        <p:spPr>
          <a:xfrm>
            <a:off x="4342942" y="38377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41" name="Google Shape;641;p42"/>
          <p:cNvPicPr preferRelativeResize="0"/>
          <p:nvPr/>
        </p:nvPicPr>
        <p:blipFill rotWithShape="1">
          <a:blip r:embed="rId3">
            <a:alphaModFix/>
          </a:blip>
          <a:srcRect b="0" l="50102" r="11229" t="0"/>
          <a:stretch/>
        </p:blipFill>
        <p:spPr>
          <a:xfrm>
            <a:off x="3922875" y="1779100"/>
            <a:ext cx="1298275" cy="1888600"/>
          </a:xfrm>
          <a:prstGeom prst="rect">
            <a:avLst/>
          </a:prstGeom>
          <a:noFill/>
          <a:ln>
            <a:noFill/>
          </a:ln>
        </p:spPr>
      </p:pic>
      <p:sp>
        <p:nvSpPr>
          <p:cNvPr id="642" name="Google Shape;642;p42"/>
          <p:cNvSpPr txBox="1"/>
          <p:nvPr/>
        </p:nvSpPr>
        <p:spPr>
          <a:xfrm>
            <a:off x="1790700" y="1516076"/>
            <a:ext cx="17571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Marcellus"/>
                <a:ea typeface="Marcellus"/>
                <a:cs typeface="Marcellus"/>
                <a:sym typeface="Marcellus"/>
              </a:rPr>
              <a:t>Mars</a:t>
            </a:r>
            <a:endParaRPr sz="2400">
              <a:solidFill>
                <a:schemeClr val="lt1"/>
              </a:solidFill>
              <a:latin typeface="Marcellus"/>
              <a:ea typeface="Marcellus"/>
              <a:cs typeface="Marcellus"/>
              <a:sym typeface="Marcellus"/>
            </a:endParaRPr>
          </a:p>
        </p:txBody>
      </p:sp>
      <p:sp>
        <p:nvSpPr>
          <p:cNvPr id="643" name="Google Shape;643;p42"/>
          <p:cNvSpPr txBox="1"/>
          <p:nvPr/>
        </p:nvSpPr>
        <p:spPr>
          <a:xfrm>
            <a:off x="1790700" y="2623423"/>
            <a:ext cx="17571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Marcellus"/>
                <a:ea typeface="Marcellus"/>
                <a:cs typeface="Marcellus"/>
                <a:sym typeface="Marcellus"/>
              </a:rPr>
              <a:t>Saturn</a:t>
            </a:r>
            <a:endParaRPr sz="2400">
              <a:solidFill>
                <a:schemeClr val="lt1"/>
              </a:solidFill>
              <a:latin typeface="Marcellus"/>
              <a:ea typeface="Marcellus"/>
              <a:cs typeface="Marcellus"/>
              <a:sym typeface="Marcellus"/>
            </a:endParaRPr>
          </a:p>
        </p:txBody>
      </p:sp>
      <p:sp>
        <p:nvSpPr>
          <p:cNvPr id="644" name="Google Shape;644;p42"/>
          <p:cNvSpPr txBox="1"/>
          <p:nvPr/>
        </p:nvSpPr>
        <p:spPr>
          <a:xfrm>
            <a:off x="1790700" y="3727809"/>
            <a:ext cx="17571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Marcellus"/>
                <a:ea typeface="Marcellus"/>
                <a:cs typeface="Marcellus"/>
                <a:sym typeface="Marcellus"/>
              </a:rPr>
              <a:t>Neptune</a:t>
            </a:r>
            <a:endParaRPr sz="2400">
              <a:solidFill>
                <a:schemeClr val="lt1"/>
              </a:solidFill>
              <a:latin typeface="Marcellus"/>
              <a:ea typeface="Marcellus"/>
              <a:cs typeface="Marcellus"/>
              <a:sym typeface="Marcellus"/>
            </a:endParaRPr>
          </a:p>
        </p:txBody>
      </p:sp>
      <p:sp>
        <p:nvSpPr>
          <p:cNvPr id="645" name="Google Shape;645;p42"/>
          <p:cNvSpPr txBox="1"/>
          <p:nvPr/>
        </p:nvSpPr>
        <p:spPr>
          <a:xfrm>
            <a:off x="5582381" y="1516076"/>
            <a:ext cx="17571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lt1"/>
                </a:solidFill>
                <a:latin typeface="Marcellus"/>
                <a:ea typeface="Marcellus"/>
                <a:cs typeface="Marcellus"/>
                <a:sym typeface="Marcellus"/>
              </a:rPr>
              <a:t>Mercury</a:t>
            </a:r>
            <a:endParaRPr sz="2400">
              <a:solidFill>
                <a:schemeClr val="lt1"/>
              </a:solidFill>
              <a:latin typeface="Marcellus"/>
              <a:ea typeface="Marcellus"/>
              <a:cs typeface="Marcellus"/>
              <a:sym typeface="Marcellus"/>
            </a:endParaRPr>
          </a:p>
        </p:txBody>
      </p:sp>
      <p:sp>
        <p:nvSpPr>
          <p:cNvPr id="646" name="Google Shape;646;p42"/>
          <p:cNvSpPr txBox="1"/>
          <p:nvPr/>
        </p:nvSpPr>
        <p:spPr>
          <a:xfrm>
            <a:off x="5582381" y="2623423"/>
            <a:ext cx="17571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lt1"/>
                </a:solidFill>
                <a:latin typeface="Marcellus"/>
                <a:ea typeface="Marcellus"/>
                <a:cs typeface="Marcellus"/>
                <a:sym typeface="Marcellus"/>
              </a:rPr>
              <a:t>Venus</a:t>
            </a:r>
            <a:endParaRPr sz="2400">
              <a:solidFill>
                <a:schemeClr val="lt1"/>
              </a:solidFill>
              <a:latin typeface="Marcellus"/>
              <a:ea typeface="Marcellus"/>
              <a:cs typeface="Marcellus"/>
              <a:sym typeface="Marcellus"/>
            </a:endParaRPr>
          </a:p>
        </p:txBody>
      </p:sp>
      <p:sp>
        <p:nvSpPr>
          <p:cNvPr id="647" name="Google Shape;647;p42"/>
          <p:cNvSpPr txBox="1"/>
          <p:nvPr/>
        </p:nvSpPr>
        <p:spPr>
          <a:xfrm>
            <a:off x="5582381" y="3727809"/>
            <a:ext cx="17571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lt1"/>
                </a:solidFill>
                <a:latin typeface="Marcellus"/>
                <a:ea typeface="Marcellus"/>
                <a:cs typeface="Marcellus"/>
                <a:sym typeface="Marcellus"/>
              </a:rPr>
              <a:t>Jupiter</a:t>
            </a:r>
            <a:endParaRPr sz="2400">
              <a:solidFill>
                <a:schemeClr val="lt1"/>
              </a:solidFill>
              <a:latin typeface="Marcellus"/>
              <a:ea typeface="Marcellus"/>
              <a:cs typeface="Marcellus"/>
              <a:sym typeface="Marcellus"/>
            </a:endParaRPr>
          </a:p>
        </p:txBody>
      </p:sp>
      <p:sp>
        <p:nvSpPr>
          <p:cNvPr id="648" name="Google Shape;648;p42"/>
          <p:cNvSpPr txBox="1"/>
          <p:nvPr/>
        </p:nvSpPr>
        <p:spPr>
          <a:xfrm>
            <a:off x="1790700" y="1783305"/>
            <a:ext cx="1757100" cy="41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lt1"/>
                </a:solidFill>
                <a:latin typeface="Albert Sans"/>
                <a:ea typeface="Albert Sans"/>
                <a:cs typeface="Albert Sans"/>
                <a:sym typeface="Albert Sans"/>
              </a:rPr>
              <a:t>Mars is very cold</a:t>
            </a:r>
            <a:endParaRPr sz="1200">
              <a:solidFill>
                <a:schemeClr val="lt1"/>
              </a:solidFill>
              <a:latin typeface="Albert Sans"/>
              <a:ea typeface="Albert Sans"/>
              <a:cs typeface="Albert Sans"/>
              <a:sym typeface="Albert Sans"/>
            </a:endParaRPr>
          </a:p>
        </p:txBody>
      </p:sp>
      <p:sp>
        <p:nvSpPr>
          <p:cNvPr id="649" name="Google Shape;649;p42"/>
          <p:cNvSpPr txBox="1"/>
          <p:nvPr/>
        </p:nvSpPr>
        <p:spPr>
          <a:xfrm>
            <a:off x="1790700" y="2890653"/>
            <a:ext cx="1757100" cy="41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lt1"/>
                </a:solidFill>
                <a:latin typeface="Albert Sans"/>
                <a:ea typeface="Albert Sans"/>
                <a:cs typeface="Albert Sans"/>
                <a:sym typeface="Albert Sans"/>
              </a:rPr>
              <a:t>Saturn has rings</a:t>
            </a:r>
            <a:endParaRPr sz="1200">
              <a:solidFill>
                <a:schemeClr val="lt1"/>
              </a:solidFill>
              <a:latin typeface="Albert Sans"/>
              <a:ea typeface="Albert Sans"/>
              <a:cs typeface="Albert Sans"/>
              <a:sym typeface="Albert Sans"/>
            </a:endParaRPr>
          </a:p>
        </p:txBody>
      </p:sp>
      <p:sp>
        <p:nvSpPr>
          <p:cNvPr id="650" name="Google Shape;650;p42"/>
          <p:cNvSpPr txBox="1"/>
          <p:nvPr/>
        </p:nvSpPr>
        <p:spPr>
          <a:xfrm>
            <a:off x="1790700" y="3995039"/>
            <a:ext cx="1757100" cy="41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lt1"/>
                </a:solidFill>
                <a:latin typeface="Albert Sans"/>
                <a:ea typeface="Albert Sans"/>
                <a:cs typeface="Albert Sans"/>
                <a:sym typeface="Albert Sans"/>
              </a:rPr>
              <a:t>Neptune is far away</a:t>
            </a:r>
            <a:endParaRPr sz="1200">
              <a:solidFill>
                <a:schemeClr val="lt1"/>
              </a:solidFill>
              <a:latin typeface="Albert Sans"/>
              <a:ea typeface="Albert Sans"/>
              <a:cs typeface="Albert Sans"/>
              <a:sym typeface="Albert Sans"/>
            </a:endParaRPr>
          </a:p>
        </p:txBody>
      </p:sp>
      <p:sp>
        <p:nvSpPr>
          <p:cNvPr id="651" name="Google Shape;651;p42"/>
          <p:cNvSpPr txBox="1"/>
          <p:nvPr/>
        </p:nvSpPr>
        <p:spPr>
          <a:xfrm>
            <a:off x="5582381" y="1783305"/>
            <a:ext cx="1757100" cy="419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200">
                <a:solidFill>
                  <a:schemeClr val="lt1"/>
                </a:solidFill>
                <a:latin typeface="Albert Sans"/>
                <a:ea typeface="Albert Sans"/>
                <a:cs typeface="Albert Sans"/>
                <a:sym typeface="Albert Sans"/>
              </a:rPr>
              <a:t>Mercury is small</a:t>
            </a:r>
            <a:endParaRPr sz="1200">
              <a:solidFill>
                <a:schemeClr val="lt1"/>
              </a:solidFill>
              <a:latin typeface="Albert Sans"/>
              <a:ea typeface="Albert Sans"/>
              <a:cs typeface="Albert Sans"/>
              <a:sym typeface="Albert Sans"/>
            </a:endParaRPr>
          </a:p>
        </p:txBody>
      </p:sp>
      <p:sp>
        <p:nvSpPr>
          <p:cNvPr id="652" name="Google Shape;652;p42"/>
          <p:cNvSpPr txBox="1"/>
          <p:nvPr/>
        </p:nvSpPr>
        <p:spPr>
          <a:xfrm>
            <a:off x="5582381" y="2890653"/>
            <a:ext cx="1757100" cy="419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200">
                <a:solidFill>
                  <a:schemeClr val="lt1"/>
                </a:solidFill>
                <a:latin typeface="Albert Sans"/>
                <a:ea typeface="Albert Sans"/>
                <a:cs typeface="Albert Sans"/>
                <a:sym typeface="Albert Sans"/>
              </a:rPr>
              <a:t>Venus is very hot</a:t>
            </a:r>
            <a:endParaRPr sz="1200">
              <a:solidFill>
                <a:schemeClr val="lt1"/>
              </a:solidFill>
              <a:latin typeface="Albert Sans"/>
              <a:ea typeface="Albert Sans"/>
              <a:cs typeface="Albert Sans"/>
              <a:sym typeface="Albert Sans"/>
            </a:endParaRPr>
          </a:p>
        </p:txBody>
      </p:sp>
      <p:sp>
        <p:nvSpPr>
          <p:cNvPr id="653" name="Google Shape;653;p42"/>
          <p:cNvSpPr txBox="1"/>
          <p:nvPr/>
        </p:nvSpPr>
        <p:spPr>
          <a:xfrm>
            <a:off x="5582381" y="3995039"/>
            <a:ext cx="1757100" cy="419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200">
                <a:solidFill>
                  <a:schemeClr val="lt1"/>
                </a:solidFill>
                <a:latin typeface="Albert Sans"/>
                <a:ea typeface="Albert Sans"/>
                <a:cs typeface="Albert Sans"/>
                <a:sym typeface="Albert Sans"/>
              </a:rPr>
              <a:t>Jupiter is big</a:t>
            </a:r>
            <a:endParaRPr sz="1200">
              <a:solidFill>
                <a:schemeClr val="lt1"/>
              </a:solidFill>
              <a:latin typeface="Albert Sans"/>
              <a:ea typeface="Albert Sans"/>
              <a:cs typeface="Albert Sans"/>
              <a:sym typeface="Albert Sans"/>
            </a:endParaRPr>
          </a:p>
        </p:txBody>
      </p:sp>
      <p:grpSp>
        <p:nvGrpSpPr>
          <p:cNvPr id="654" name="Google Shape;654;p42"/>
          <p:cNvGrpSpPr/>
          <p:nvPr/>
        </p:nvGrpSpPr>
        <p:grpSpPr>
          <a:xfrm>
            <a:off x="7474725" y="3761798"/>
            <a:ext cx="513002" cy="483040"/>
            <a:chOff x="4883750" y="2989975"/>
            <a:chExt cx="477700" cy="449800"/>
          </a:xfrm>
        </p:grpSpPr>
        <p:sp>
          <p:nvSpPr>
            <p:cNvPr id="655" name="Google Shape;655;p42"/>
            <p:cNvSpPr/>
            <p:nvPr/>
          </p:nvSpPr>
          <p:spPr>
            <a:xfrm>
              <a:off x="4987750" y="3152625"/>
              <a:ext cx="160750" cy="183050"/>
            </a:xfrm>
            <a:custGeom>
              <a:rect b="b" l="l" r="r" t="t"/>
              <a:pathLst>
                <a:path extrusionOk="0" h="7322" w="6430">
                  <a:moveTo>
                    <a:pt x="3493" y="2120"/>
                  </a:moveTo>
                  <a:cubicBezTo>
                    <a:pt x="4378" y="2243"/>
                    <a:pt x="5079" y="2945"/>
                    <a:pt x="5202" y="3829"/>
                  </a:cubicBezTo>
                  <a:lnTo>
                    <a:pt x="4120" y="3829"/>
                  </a:lnTo>
                  <a:cubicBezTo>
                    <a:pt x="4027" y="3531"/>
                    <a:pt x="3792" y="3291"/>
                    <a:pt x="3493" y="3203"/>
                  </a:cubicBezTo>
                  <a:lnTo>
                    <a:pt x="3493" y="2120"/>
                  </a:lnTo>
                  <a:close/>
                  <a:moveTo>
                    <a:pt x="3213" y="3721"/>
                  </a:moveTo>
                  <a:cubicBezTo>
                    <a:pt x="3430" y="3721"/>
                    <a:pt x="3605" y="3896"/>
                    <a:pt x="3605" y="4112"/>
                  </a:cubicBezTo>
                  <a:cubicBezTo>
                    <a:pt x="3605" y="4329"/>
                    <a:pt x="3430" y="4505"/>
                    <a:pt x="3213" y="4505"/>
                  </a:cubicBezTo>
                  <a:cubicBezTo>
                    <a:pt x="2997" y="4505"/>
                    <a:pt x="2821" y="4329"/>
                    <a:pt x="2821" y="4112"/>
                  </a:cubicBezTo>
                  <a:cubicBezTo>
                    <a:pt x="2825" y="3896"/>
                    <a:pt x="3000" y="3721"/>
                    <a:pt x="3213" y="3721"/>
                  </a:cubicBezTo>
                  <a:close/>
                  <a:moveTo>
                    <a:pt x="2933" y="1471"/>
                  </a:moveTo>
                  <a:lnTo>
                    <a:pt x="2933" y="3203"/>
                  </a:lnTo>
                  <a:cubicBezTo>
                    <a:pt x="2546" y="3322"/>
                    <a:pt x="2262" y="3684"/>
                    <a:pt x="2262" y="4109"/>
                  </a:cubicBezTo>
                  <a:cubicBezTo>
                    <a:pt x="2262" y="4533"/>
                    <a:pt x="2546" y="4896"/>
                    <a:pt x="2933" y="5015"/>
                  </a:cubicBezTo>
                  <a:lnTo>
                    <a:pt x="2933" y="5735"/>
                  </a:lnTo>
                  <a:cubicBezTo>
                    <a:pt x="2933" y="5889"/>
                    <a:pt x="3060" y="6015"/>
                    <a:pt x="3213" y="6015"/>
                  </a:cubicBezTo>
                  <a:cubicBezTo>
                    <a:pt x="3367" y="6015"/>
                    <a:pt x="3493" y="5889"/>
                    <a:pt x="3493" y="5735"/>
                  </a:cubicBezTo>
                  <a:lnTo>
                    <a:pt x="3493" y="5015"/>
                  </a:lnTo>
                  <a:cubicBezTo>
                    <a:pt x="3792" y="4922"/>
                    <a:pt x="4030" y="4687"/>
                    <a:pt x="4120" y="4389"/>
                  </a:cubicBezTo>
                  <a:lnTo>
                    <a:pt x="5851" y="4389"/>
                  </a:lnTo>
                  <a:cubicBezTo>
                    <a:pt x="5792" y="4989"/>
                    <a:pt x="5523" y="5549"/>
                    <a:pt x="5086" y="5985"/>
                  </a:cubicBezTo>
                  <a:cubicBezTo>
                    <a:pt x="4583" y="6489"/>
                    <a:pt x="3918" y="6768"/>
                    <a:pt x="3213" y="6768"/>
                  </a:cubicBezTo>
                  <a:cubicBezTo>
                    <a:pt x="2509" y="6768"/>
                    <a:pt x="1844" y="6493"/>
                    <a:pt x="1340" y="5985"/>
                  </a:cubicBezTo>
                  <a:cubicBezTo>
                    <a:pt x="837" y="5478"/>
                    <a:pt x="556" y="4817"/>
                    <a:pt x="556" y="4112"/>
                  </a:cubicBezTo>
                  <a:cubicBezTo>
                    <a:pt x="556" y="3407"/>
                    <a:pt x="833" y="2743"/>
                    <a:pt x="1340" y="2240"/>
                  </a:cubicBezTo>
                  <a:cubicBezTo>
                    <a:pt x="1777" y="1803"/>
                    <a:pt x="2337" y="1534"/>
                    <a:pt x="2933" y="1471"/>
                  </a:cubicBezTo>
                  <a:close/>
                  <a:moveTo>
                    <a:pt x="3213" y="1"/>
                  </a:moveTo>
                  <a:cubicBezTo>
                    <a:pt x="3060" y="1"/>
                    <a:pt x="2933" y="127"/>
                    <a:pt x="2933" y="280"/>
                  </a:cubicBezTo>
                  <a:lnTo>
                    <a:pt x="2933" y="908"/>
                  </a:lnTo>
                  <a:cubicBezTo>
                    <a:pt x="2183" y="971"/>
                    <a:pt x="1486" y="1299"/>
                    <a:pt x="944" y="1840"/>
                  </a:cubicBezTo>
                  <a:cubicBezTo>
                    <a:pt x="337" y="2449"/>
                    <a:pt x="0" y="3254"/>
                    <a:pt x="0" y="4109"/>
                  </a:cubicBezTo>
                  <a:cubicBezTo>
                    <a:pt x="0" y="4963"/>
                    <a:pt x="337" y="5770"/>
                    <a:pt x="944" y="6377"/>
                  </a:cubicBezTo>
                  <a:cubicBezTo>
                    <a:pt x="1553" y="6986"/>
                    <a:pt x="2358" y="7321"/>
                    <a:pt x="3213" y="7321"/>
                  </a:cubicBezTo>
                  <a:cubicBezTo>
                    <a:pt x="4067" y="7321"/>
                    <a:pt x="4874" y="6986"/>
                    <a:pt x="5481" y="6377"/>
                  </a:cubicBezTo>
                  <a:cubicBezTo>
                    <a:pt x="6090" y="5770"/>
                    <a:pt x="6425" y="4963"/>
                    <a:pt x="6425" y="4109"/>
                  </a:cubicBezTo>
                  <a:cubicBezTo>
                    <a:pt x="6430" y="3956"/>
                    <a:pt x="6302" y="3833"/>
                    <a:pt x="6150" y="3833"/>
                  </a:cubicBezTo>
                  <a:lnTo>
                    <a:pt x="5769" y="3833"/>
                  </a:lnTo>
                  <a:cubicBezTo>
                    <a:pt x="5639" y="2638"/>
                    <a:pt x="4688" y="1687"/>
                    <a:pt x="3493" y="1557"/>
                  </a:cubicBezTo>
                  <a:lnTo>
                    <a:pt x="3493" y="280"/>
                  </a:lnTo>
                  <a:cubicBezTo>
                    <a:pt x="3493" y="127"/>
                    <a:pt x="3367" y="1"/>
                    <a:pt x="3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2"/>
            <p:cNvSpPr/>
            <p:nvPr/>
          </p:nvSpPr>
          <p:spPr>
            <a:xfrm>
              <a:off x="4883750" y="2989975"/>
              <a:ext cx="477700" cy="449800"/>
            </a:xfrm>
            <a:custGeom>
              <a:rect b="b" l="l" r="r" t="t"/>
              <a:pathLst>
                <a:path extrusionOk="0" h="17992" w="19108">
                  <a:moveTo>
                    <a:pt x="8127" y="2984"/>
                  </a:moveTo>
                  <a:lnTo>
                    <a:pt x="8127" y="4286"/>
                  </a:lnTo>
                  <a:cubicBezTo>
                    <a:pt x="7881" y="4256"/>
                    <a:pt x="7631" y="4242"/>
                    <a:pt x="7373" y="4242"/>
                  </a:cubicBezTo>
                  <a:cubicBezTo>
                    <a:pt x="7120" y="4242"/>
                    <a:pt x="6866" y="4256"/>
                    <a:pt x="6620" y="4286"/>
                  </a:cubicBezTo>
                  <a:lnTo>
                    <a:pt x="6620" y="2984"/>
                  </a:lnTo>
                  <a:close/>
                  <a:moveTo>
                    <a:pt x="12082" y="4242"/>
                  </a:moveTo>
                  <a:cubicBezTo>
                    <a:pt x="12097" y="4242"/>
                    <a:pt x="12122" y="4246"/>
                    <a:pt x="12150" y="4268"/>
                  </a:cubicBezTo>
                  <a:lnTo>
                    <a:pt x="13652" y="5772"/>
                  </a:lnTo>
                  <a:cubicBezTo>
                    <a:pt x="13675" y="5793"/>
                    <a:pt x="13678" y="5824"/>
                    <a:pt x="13678" y="5839"/>
                  </a:cubicBezTo>
                  <a:cubicBezTo>
                    <a:pt x="13678" y="5854"/>
                    <a:pt x="13675" y="5879"/>
                    <a:pt x="13652" y="5907"/>
                  </a:cubicBezTo>
                  <a:lnTo>
                    <a:pt x="13440" y="6119"/>
                  </a:lnTo>
                  <a:cubicBezTo>
                    <a:pt x="13422" y="6137"/>
                    <a:pt x="13397" y="6147"/>
                    <a:pt x="13374" y="6147"/>
                  </a:cubicBezTo>
                  <a:cubicBezTo>
                    <a:pt x="13350" y="6147"/>
                    <a:pt x="13326" y="6137"/>
                    <a:pt x="13310" y="6119"/>
                  </a:cubicBezTo>
                  <a:lnTo>
                    <a:pt x="11806" y="4614"/>
                  </a:lnTo>
                  <a:cubicBezTo>
                    <a:pt x="11764" y="4577"/>
                    <a:pt x="11764" y="4518"/>
                    <a:pt x="11801" y="4481"/>
                  </a:cubicBezTo>
                  <a:lnTo>
                    <a:pt x="12015" y="4268"/>
                  </a:lnTo>
                  <a:cubicBezTo>
                    <a:pt x="12036" y="4246"/>
                    <a:pt x="12067" y="4242"/>
                    <a:pt x="12082" y="4242"/>
                  </a:cubicBezTo>
                  <a:close/>
                  <a:moveTo>
                    <a:pt x="11820" y="5425"/>
                  </a:moveTo>
                  <a:lnTo>
                    <a:pt x="12496" y="6100"/>
                  </a:lnTo>
                  <a:lnTo>
                    <a:pt x="12171" y="6425"/>
                  </a:lnTo>
                  <a:cubicBezTo>
                    <a:pt x="11962" y="6186"/>
                    <a:pt x="11736" y="5963"/>
                    <a:pt x="11492" y="5756"/>
                  </a:cubicBezTo>
                  <a:lnTo>
                    <a:pt x="11820" y="5425"/>
                  </a:lnTo>
                  <a:close/>
                  <a:moveTo>
                    <a:pt x="7646" y="5872"/>
                  </a:moveTo>
                  <a:cubicBezTo>
                    <a:pt x="8310" y="5910"/>
                    <a:pt x="8936" y="6086"/>
                    <a:pt x="9499" y="6369"/>
                  </a:cubicBezTo>
                  <a:lnTo>
                    <a:pt x="9452" y="6451"/>
                  </a:lnTo>
                  <a:cubicBezTo>
                    <a:pt x="9373" y="6586"/>
                    <a:pt x="9422" y="6756"/>
                    <a:pt x="9552" y="6831"/>
                  </a:cubicBezTo>
                  <a:cubicBezTo>
                    <a:pt x="9597" y="6858"/>
                    <a:pt x="9645" y="6869"/>
                    <a:pt x="9690" y="6869"/>
                  </a:cubicBezTo>
                  <a:cubicBezTo>
                    <a:pt x="9787" y="6869"/>
                    <a:pt x="9880" y="6821"/>
                    <a:pt x="9932" y="6726"/>
                  </a:cubicBezTo>
                  <a:lnTo>
                    <a:pt x="9978" y="6644"/>
                  </a:lnTo>
                  <a:cubicBezTo>
                    <a:pt x="10515" y="7000"/>
                    <a:pt x="10978" y="7462"/>
                    <a:pt x="11336" y="8002"/>
                  </a:cubicBezTo>
                  <a:lnTo>
                    <a:pt x="11254" y="8048"/>
                  </a:lnTo>
                  <a:cubicBezTo>
                    <a:pt x="11120" y="8126"/>
                    <a:pt x="11075" y="8298"/>
                    <a:pt x="11153" y="8428"/>
                  </a:cubicBezTo>
                  <a:cubicBezTo>
                    <a:pt x="11206" y="8518"/>
                    <a:pt x="11299" y="8570"/>
                    <a:pt x="11396" y="8570"/>
                  </a:cubicBezTo>
                  <a:cubicBezTo>
                    <a:pt x="11443" y="8570"/>
                    <a:pt x="11492" y="8558"/>
                    <a:pt x="11534" y="8533"/>
                  </a:cubicBezTo>
                  <a:lnTo>
                    <a:pt x="11615" y="8484"/>
                  </a:lnTo>
                  <a:cubicBezTo>
                    <a:pt x="11847" y="8939"/>
                    <a:pt x="12003" y="9439"/>
                    <a:pt x="12078" y="9965"/>
                  </a:cubicBezTo>
                  <a:cubicBezTo>
                    <a:pt x="11183" y="10746"/>
                    <a:pt x="10608" y="11902"/>
                    <a:pt x="10608" y="13190"/>
                  </a:cubicBezTo>
                  <a:cubicBezTo>
                    <a:pt x="10608" y="13476"/>
                    <a:pt x="10638" y="13760"/>
                    <a:pt x="10690" y="14032"/>
                  </a:cubicBezTo>
                  <a:cubicBezTo>
                    <a:pt x="10478" y="14241"/>
                    <a:pt x="10243" y="14427"/>
                    <a:pt x="9992" y="14595"/>
                  </a:cubicBezTo>
                  <a:lnTo>
                    <a:pt x="9948" y="14513"/>
                  </a:lnTo>
                  <a:cubicBezTo>
                    <a:pt x="9895" y="14424"/>
                    <a:pt x="9802" y="14374"/>
                    <a:pt x="9707" y="14374"/>
                  </a:cubicBezTo>
                  <a:cubicBezTo>
                    <a:pt x="9659" y="14374"/>
                    <a:pt x="9611" y="14387"/>
                    <a:pt x="9567" y="14413"/>
                  </a:cubicBezTo>
                  <a:cubicBezTo>
                    <a:pt x="9433" y="14492"/>
                    <a:pt x="9388" y="14662"/>
                    <a:pt x="9466" y="14794"/>
                  </a:cubicBezTo>
                  <a:lnTo>
                    <a:pt x="9515" y="14876"/>
                  </a:lnTo>
                  <a:cubicBezTo>
                    <a:pt x="8952" y="15159"/>
                    <a:pt x="8325" y="15334"/>
                    <a:pt x="7660" y="15372"/>
                  </a:cubicBezTo>
                  <a:lnTo>
                    <a:pt x="7660" y="15278"/>
                  </a:lnTo>
                  <a:cubicBezTo>
                    <a:pt x="7660" y="15125"/>
                    <a:pt x="7534" y="14999"/>
                    <a:pt x="7381" y="14999"/>
                  </a:cubicBezTo>
                  <a:cubicBezTo>
                    <a:pt x="7227" y="14999"/>
                    <a:pt x="7101" y="15125"/>
                    <a:pt x="7101" y="15278"/>
                  </a:cubicBezTo>
                  <a:lnTo>
                    <a:pt x="7101" y="15372"/>
                  </a:lnTo>
                  <a:cubicBezTo>
                    <a:pt x="6437" y="15334"/>
                    <a:pt x="5809" y="15159"/>
                    <a:pt x="5246" y="14876"/>
                  </a:cubicBezTo>
                  <a:lnTo>
                    <a:pt x="5295" y="14794"/>
                  </a:lnTo>
                  <a:cubicBezTo>
                    <a:pt x="5374" y="14660"/>
                    <a:pt x="5325" y="14488"/>
                    <a:pt x="5195" y="14413"/>
                  </a:cubicBezTo>
                  <a:cubicBezTo>
                    <a:pt x="5150" y="14387"/>
                    <a:pt x="5102" y="14375"/>
                    <a:pt x="5055" y="14375"/>
                  </a:cubicBezTo>
                  <a:cubicBezTo>
                    <a:pt x="4957" y="14375"/>
                    <a:pt x="4864" y="14426"/>
                    <a:pt x="4813" y="14513"/>
                  </a:cubicBezTo>
                  <a:lnTo>
                    <a:pt x="4769" y="14595"/>
                  </a:lnTo>
                  <a:cubicBezTo>
                    <a:pt x="4232" y="14241"/>
                    <a:pt x="3769" y="13779"/>
                    <a:pt x="3411" y="13237"/>
                  </a:cubicBezTo>
                  <a:lnTo>
                    <a:pt x="3493" y="13193"/>
                  </a:lnTo>
                  <a:cubicBezTo>
                    <a:pt x="3627" y="13115"/>
                    <a:pt x="3672" y="12943"/>
                    <a:pt x="3594" y="12813"/>
                  </a:cubicBezTo>
                  <a:cubicBezTo>
                    <a:pt x="3541" y="12724"/>
                    <a:pt x="3446" y="12674"/>
                    <a:pt x="3350" y="12674"/>
                  </a:cubicBezTo>
                  <a:cubicBezTo>
                    <a:pt x="3303" y="12674"/>
                    <a:pt x="3256" y="12686"/>
                    <a:pt x="3213" y="12711"/>
                  </a:cubicBezTo>
                  <a:lnTo>
                    <a:pt x="3132" y="12760"/>
                  </a:lnTo>
                  <a:cubicBezTo>
                    <a:pt x="2837" y="12190"/>
                    <a:pt x="2660" y="11558"/>
                    <a:pt x="2620" y="10898"/>
                  </a:cubicBezTo>
                  <a:lnTo>
                    <a:pt x="2713" y="10898"/>
                  </a:lnTo>
                  <a:cubicBezTo>
                    <a:pt x="2867" y="10898"/>
                    <a:pt x="2993" y="10772"/>
                    <a:pt x="2993" y="10618"/>
                  </a:cubicBezTo>
                  <a:cubicBezTo>
                    <a:pt x="2993" y="10465"/>
                    <a:pt x="2867" y="10339"/>
                    <a:pt x="2713" y="10339"/>
                  </a:cubicBezTo>
                  <a:lnTo>
                    <a:pt x="2620" y="10339"/>
                  </a:lnTo>
                  <a:cubicBezTo>
                    <a:pt x="2657" y="9674"/>
                    <a:pt x="2832" y="9048"/>
                    <a:pt x="3116" y="8484"/>
                  </a:cubicBezTo>
                  <a:lnTo>
                    <a:pt x="3198" y="8533"/>
                  </a:lnTo>
                  <a:cubicBezTo>
                    <a:pt x="3243" y="8558"/>
                    <a:pt x="3291" y="8570"/>
                    <a:pt x="3337" y="8570"/>
                  </a:cubicBezTo>
                  <a:cubicBezTo>
                    <a:pt x="3433" y="8570"/>
                    <a:pt x="3527" y="8521"/>
                    <a:pt x="3579" y="8428"/>
                  </a:cubicBezTo>
                  <a:cubicBezTo>
                    <a:pt x="3657" y="8293"/>
                    <a:pt x="3609" y="8123"/>
                    <a:pt x="3478" y="8048"/>
                  </a:cubicBezTo>
                  <a:lnTo>
                    <a:pt x="3395" y="8002"/>
                  </a:lnTo>
                  <a:cubicBezTo>
                    <a:pt x="3751" y="7465"/>
                    <a:pt x="4213" y="7003"/>
                    <a:pt x="4755" y="6644"/>
                  </a:cubicBezTo>
                  <a:lnTo>
                    <a:pt x="4799" y="6726"/>
                  </a:lnTo>
                  <a:cubicBezTo>
                    <a:pt x="4851" y="6816"/>
                    <a:pt x="4944" y="6869"/>
                    <a:pt x="5041" y="6869"/>
                  </a:cubicBezTo>
                  <a:cubicBezTo>
                    <a:pt x="5090" y="6869"/>
                    <a:pt x="5139" y="6858"/>
                    <a:pt x="5179" y="6831"/>
                  </a:cubicBezTo>
                  <a:cubicBezTo>
                    <a:pt x="5313" y="6753"/>
                    <a:pt x="5358" y="6581"/>
                    <a:pt x="5281" y="6451"/>
                  </a:cubicBezTo>
                  <a:lnTo>
                    <a:pt x="5232" y="6369"/>
                  </a:lnTo>
                  <a:cubicBezTo>
                    <a:pt x="5795" y="6086"/>
                    <a:pt x="6422" y="5910"/>
                    <a:pt x="7086" y="5872"/>
                  </a:cubicBezTo>
                  <a:lnTo>
                    <a:pt x="7086" y="5965"/>
                  </a:lnTo>
                  <a:cubicBezTo>
                    <a:pt x="7086" y="6119"/>
                    <a:pt x="7213" y="6246"/>
                    <a:pt x="7366" y="6246"/>
                  </a:cubicBezTo>
                  <a:cubicBezTo>
                    <a:pt x="7518" y="6246"/>
                    <a:pt x="7646" y="6119"/>
                    <a:pt x="7646" y="5965"/>
                  </a:cubicBezTo>
                  <a:lnTo>
                    <a:pt x="7646" y="5872"/>
                  </a:lnTo>
                  <a:close/>
                  <a:moveTo>
                    <a:pt x="14854" y="9495"/>
                  </a:moveTo>
                  <a:cubicBezTo>
                    <a:pt x="16887" y="9495"/>
                    <a:pt x="18545" y="11153"/>
                    <a:pt x="18545" y="13185"/>
                  </a:cubicBezTo>
                  <a:cubicBezTo>
                    <a:pt x="18545" y="15223"/>
                    <a:pt x="16887" y="16876"/>
                    <a:pt x="14854" y="16876"/>
                  </a:cubicBezTo>
                  <a:cubicBezTo>
                    <a:pt x="12820" y="16876"/>
                    <a:pt x="11164" y="15220"/>
                    <a:pt x="11164" y="13185"/>
                  </a:cubicBezTo>
                  <a:cubicBezTo>
                    <a:pt x="11164" y="11153"/>
                    <a:pt x="12820" y="9495"/>
                    <a:pt x="14854" y="9495"/>
                  </a:cubicBezTo>
                  <a:close/>
                  <a:moveTo>
                    <a:pt x="6060" y="3933"/>
                  </a:moveTo>
                  <a:lnTo>
                    <a:pt x="6060" y="4380"/>
                  </a:lnTo>
                  <a:cubicBezTo>
                    <a:pt x="3172" y="4984"/>
                    <a:pt x="997" y="7551"/>
                    <a:pt x="997" y="10618"/>
                  </a:cubicBezTo>
                  <a:cubicBezTo>
                    <a:pt x="997" y="14132"/>
                    <a:pt x="3858" y="16995"/>
                    <a:pt x="7373" y="16995"/>
                  </a:cubicBezTo>
                  <a:cubicBezTo>
                    <a:pt x="7892" y="16995"/>
                    <a:pt x="8406" y="16932"/>
                    <a:pt x="8906" y="16808"/>
                  </a:cubicBezTo>
                  <a:cubicBezTo>
                    <a:pt x="9055" y="16771"/>
                    <a:pt x="9150" y="16618"/>
                    <a:pt x="9111" y="16469"/>
                  </a:cubicBezTo>
                  <a:cubicBezTo>
                    <a:pt x="9079" y="16342"/>
                    <a:pt x="8965" y="16256"/>
                    <a:pt x="8840" y="16256"/>
                  </a:cubicBezTo>
                  <a:cubicBezTo>
                    <a:pt x="8818" y="16256"/>
                    <a:pt x="8795" y="16258"/>
                    <a:pt x="8773" y="16264"/>
                  </a:cubicBezTo>
                  <a:cubicBezTo>
                    <a:pt x="8318" y="16376"/>
                    <a:pt x="7848" y="16432"/>
                    <a:pt x="7373" y="16432"/>
                  </a:cubicBezTo>
                  <a:cubicBezTo>
                    <a:pt x="4169" y="16432"/>
                    <a:pt x="1556" y="13823"/>
                    <a:pt x="1556" y="10615"/>
                  </a:cubicBezTo>
                  <a:cubicBezTo>
                    <a:pt x="1556" y="7407"/>
                    <a:pt x="4165" y="4798"/>
                    <a:pt x="7373" y="4798"/>
                  </a:cubicBezTo>
                  <a:cubicBezTo>
                    <a:pt x="10141" y="4798"/>
                    <a:pt x="12466" y="6746"/>
                    <a:pt x="13048" y="9339"/>
                  </a:cubicBezTo>
                  <a:cubicBezTo>
                    <a:pt x="12892" y="9414"/>
                    <a:pt x="12738" y="9495"/>
                    <a:pt x="12594" y="9588"/>
                  </a:cubicBezTo>
                  <a:cubicBezTo>
                    <a:pt x="12115" y="7144"/>
                    <a:pt x="9955" y="5295"/>
                    <a:pt x="7373" y="5295"/>
                  </a:cubicBezTo>
                  <a:cubicBezTo>
                    <a:pt x="4441" y="5298"/>
                    <a:pt x="2053" y="7682"/>
                    <a:pt x="2053" y="10618"/>
                  </a:cubicBezTo>
                  <a:cubicBezTo>
                    <a:pt x="2053" y="13555"/>
                    <a:pt x="4441" y="15939"/>
                    <a:pt x="7373" y="15939"/>
                  </a:cubicBezTo>
                  <a:cubicBezTo>
                    <a:pt x="8706" y="15939"/>
                    <a:pt x="9925" y="15446"/>
                    <a:pt x="10857" y="14634"/>
                  </a:cubicBezTo>
                  <a:cubicBezTo>
                    <a:pt x="10918" y="14797"/>
                    <a:pt x="10985" y="14953"/>
                    <a:pt x="11064" y="15111"/>
                  </a:cubicBezTo>
                  <a:cubicBezTo>
                    <a:pt x="10720" y="15394"/>
                    <a:pt x="10343" y="15641"/>
                    <a:pt x="9941" y="15839"/>
                  </a:cubicBezTo>
                  <a:cubicBezTo>
                    <a:pt x="9802" y="15906"/>
                    <a:pt x="9746" y="16073"/>
                    <a:pt x="9813" y="16211"/>
                  </a:cubicBezTo>
                  <a:cubicBezTo>
                    <a:pt x="9861" y="16310"/>
                    <a:pt x="9960" y="16367"/>
                    <a:pt x="10063" y="16367"/>
                  </a:cubicBezTo>
                  <a:cubicBezTo>
                    <a:pt x="10105" y="16367"/>
                    <a:pt x="10147" y="16358"/>
                    <a:pt x="10187" y="16338"/>
                  </a:cubicBezTo>
                  <a:cubicBezTo>
                    <a:pt x="10604" y="16134"/>
                    <a:pt x="10992" y="15883"/>
                    <a:pt x="11355" y="15596"/>
                  </a:cubicBezTo>
                  <a:cubicBezTo>
                    <a:pt x="11436" y="15715"/>
                    <a:pt x="11526" y="15831"/>
                    <a:pt x="11620" y="15943"/>
                  </a:cubicBezTo>
                  <a:cubicBezTo>
                    <a:pt x="10455" y="16876"/>
                    <a:pt x="8978" y="17432"/>
                    <a:pt x="7369" y="17432"/>
                  </a:cubicBezTo>
                  <a:cubicBezTo>
                    <a:pt x="3616" y="17432"/>
                    <a:pt x="560" y="14376"/>
                    <a:pt x="560" y="10618"/>
                  </a:cubicBezTo>
                  <a:cubicBezTo>
                    <a:pt x="560" y="7309"/>
                    <a:pt x="2930" y="4544"/>
                    <a:pt x="6060" y="3933"/>
                  </a:cubicBezTo>
                  <a:close/>
                  <a:moveTo>
                    <a:pt x="6246" y="0"/>
                  </a:moveTo>
                  <a:cubicBezTo>
                    <a:pt x="5888" y="0"/>
                    <a:pt x="5594" y="294"/>
                    <a:pt x="5594" y="652"/>
                  </a:cubicBezTo>
                  <a:lnTo>
                    <a:pt x="5594" y="2332"/>
                  </a:lnTo>
                  <a:cubicBezTo>
                    <a:pt x="5594" y="2626"/>
                    <a:pt x="5788" y="2877"/>
                    <a:pt x="6057" y="2954"/>
                  </a:cubicBezTo>
                  <a:lnTo>
                    <a:pt x="6057" y="3361"/>
                  </a:lnTo>
                  <a:cubicBezTo>
                    <a:pt x="2620" y="3984"/>
                    <a:pt x="0" y="7000"/>
                    <a:pt x="0" y="10618"/>
                  </a:cubicBezTo>
                  <a:cubicBezTo>
                    <a:pt x="0" y="14685"/>
                    <a:pt x="3309" y="17992"/>
                    <a:pt x="7373" y="17992"/>
                  </a:cubicBezTo>
                  <a:cubicBezTo>
                    <a:pt x="9130" y="17992"/>
                    <a:pt x="10746" y="17371"/>
                    <a:pt x="12015" y="16341"/>
                  </a:cubicBezTo>
                  <a:cubicBezTo>
                    <a:pt x="12768" y="17020"/>
                    <a:pt x="13764" y="17434"/>
                    <a:pt x="14857" y="17434"/>
                  </a:cubicBezTo>
                  <a:cubicBezTo>
                    <a:pt x="17201" y="17434"/>
                    <a:pt x="19108" y="15529"/>
                    <a:pt x="19108" y="13185"/>
                  </a:cubicBezTo>
                  <a:cubicBezTo>
                    <a:pt x="19103" y="10846"/>
                    <a:pt x="17198" y="8939"/>
                    <a:pt x="14854" y="8939"/>
                  </a:cubicBezTo>
                  <a:cubicBezTo>
                    <a:pt x="14754" y="8939"/>
                    <a:pt x="14657" y="8944"/>
                    <a:pt x="14555" y="8951"/>
                  </a:cubicBezTo>
                  <a:cubicBezTo>
                    <a:pt x="14473" y="8600"/>
                    <a:pt x="14369" y="8256"/>
                    <a:pt x="14235" y="7921"/>
                  </a:cubicBezTo>
                  <a:cubicBezTo>
                    <a:pt x="14192" y="7811"/>
                    <a:pt x="14087" y="7743"/>
                    <a:pt x="13978" y="7743"/>
                  </a:cubicBezTo>
                  <a:cubicBezTo>
                    <a:pt x="13943" y="7743"/>
                    <a:pt x="13907" y="7750"/>
                    <a:pt x="13873" y="7765"/>
                  </a:cubicBezTo>
                  <a:cubicBezTo>
                    <a:pt x="13731" y="7823"/>
                    <a:pt x="13657" y="7984"/>
                    <a:pt x="13715" y="8126"/>
                  </a:cubicBezTo>
                  <a:cubicBezTo>
                    <a:pt x="13831" y="8421"/>
                    <a:pt x="13925" y="8723"/>
                    <a:pt x="13999" y="9030"/>
                  </a:cubicBezTo>
                  <a:cubicBezTo>
                    <a:pt x="13854" y="9058"/>
                    <a:pt x="13713" y="9095"/>
                    <a:pt x="13575" y="9141"/>
                  </a:cubicBezTo>
                  <a:cubicBezTo>
                    <a:pt x="13377" y="8309"/>
                    <a:pt x="13011" y="7537"/>
                    <a:pt x="12522" y="6865"/>
                  </a:cubicBezTo>
                  <a:lnTo>
                    <a:pt x="12892" y="6495"/>
                  </a:lnTo>
                  <a:lnTo>
                    <a:pt x="12910" y="6514"/>
                  </a:lnTo>
                  <a:cubicBezTo>
                    <a:pt x="13038" y="6642"/>
                    <a:pt x="13205" y="6705"/>
                    <a:pt x="13373" y="6705"/>
                  </a:cubicBezTo>
                  <a:cubicBezTo>
                    <a:pt x="13541" y="6705"/>
                    <a:pt x="13708" y="6642"/>
                    <a:pt x="13836" y="6514"/>
                  </a:cubicBezTo>
                  <a:lnTo>
                    <a:pt x="14048" y="6302"/>
                  </a:lnTo>
                  <a:cubicBezTo>
                    <a:pt x="14301" y="6048"/>
                    <a:pt x="14301" y="5634"/>
                    <a:pt x="14048" y="5379"/>
                  </a:cubicBezTo>
                  <a:lnTo>
                    <a:pt x="12545" y="3877"/>
                  </a:lnTo>
                  <a:cubicBezTo>
                    <a:pt x="12422" y="3754"/>
                    <a:pt x="12257" y="3686"/>
                    <a:pt x="12082" y="3686"/>
                  </a:cubicBezTo>
                  <a:cubicBezTo>
                    <a:pt x="11906" y="3686"/>
                    <a:pt x="11743" y="3754"/>
                    <a:pt x="11620" y="3877"/>
                  </a:cubicBezTo>
                  <a:lnTo>
                    <a:pt x="11406" y="4089"/>
                  </a:lnTo>
                  <a:cubicBezTo>
                    <a:pt x="11153" y="4342"/>
                    <a:pt x="11153" y="4756"/>
                    <a:pt x="11406" y="5010"/>
                  </a:cubicBezTo>
                  <a:lnTo>
                    <a:pt x="11425" y="5028"/>
                  </a:lnTo>
                  <a:lnTo>
                    <a:pt x="11045" y="5410"/>
                  </a:lnTo>
                  <a:cubicBezTo>
                    <a:pt x="10347" y="4917"/>
                    <a:pt x="9548" y="4559"/>
                    <a:pt x="8687" y="4380"/>
                  </a:cubicBezTo>
                  <a:lnTo>
                    <a:pt x="8687" y="3933"/>
                  </a:lnTo>
                  <a:cubicBezTo>
                    <a:pt x="9171" y="4026"/>
                    <a:pt x="9641" y="4175"/>
                    <a:pt x="10097" y="4372"/>
                  </a:cubicBezTo>
                  <a:cubicBezTo>
                    <a:pt x="10133" y="4389"/>
                    <a:pt x="10171" y="4396"/>
                    <a:pt x="10209" y="4396"/>
                  </a:cubicBezTo>
                  <a:cubicBezTo>
                    <a:pt x="10317" y="4396"/>
                    <a:pt x="10420" y="4333"/>
                    <a:pt x="10466" y="4226"/>
                  </a:cubicBezTo>
                  <a:cubicBezTo>
                    <a:pt x="10529" y="4086"/>
                    <a:pt x="10462" y="3921"/>
                    <a:pt x="10320" y="3858"/>
                  </a:cubicBezTo>
                  <a:cubicBezTo>
                    <a:pt x="9794" y="3626"/>
                    <a:pt x="9246" y="3463"/>
                    <a:pt x="8687" y="3361"/>
                  </a:cubicBezTo>
                  <a:lnTo>
                    <a:pt x="8687" y="2954"/>
                  </a:lnTo>
                  <a:cubicBezTo>
                    <a:pt x="8955" y="2872"/>
                    <a:pt x="9150" y="2623"/>
                    <a:pt x="9150" y="2332"/>
                  </a:cubicBezTo>
                  <a:lnTo>
                    <a:pt x="9150" y="2168"/>
                  </a:lnTo>
                  <a:cubicBezTo>
                    <a:pt x="9150" y="2014"/>
                    <a:pt x="9022" y="1888"/>
                    <a:pt x="8869" y="1888"/>
                  </a:cubicBezTo>
                  <a:cubicBezTo>
                    <a:pt x="8716" y="1888"/>
                    <a:pt x="8590" y="2014"/>
                    <a:pt x="8590" y="2168"/>
                  </a:cubicBezTo>
                  <a:lnTo>
                    <a:pt x="8590" y="2332"/>
                  </a:lnTo>
                  <a:cubicBezTo>
                    <a:pt x="8590" y="2384"/>
                    <a:pt x="8548" y="2426"/>
                    <a:pt x="8497" y="2426"/>
                  </a:cubicBezTo>
                  <a:lnTo>
                    <a:pt x="6246" y="2426"/>
                  </a:lnTo>
                  <a:cubicBezTo>
                    <a:pt x="6194" y="2426"/>
                    <a:pt x="6153" y="2384"/>
                    <a:pt x="6153" y="2332"/>
                  </a:cubicBezTo>
                  <a:lnTo>
                    <a:pt x="6153" y="652"/>
                  </a:lnTo>
                  <a:cubicBezTo>
                    <a:pt x="6153" y="600"/>
                    <a:pt x="6194" y="559"/>
                    <a:pt x="6246" y="559"/>
                  </a:cubicBezTo>
                  <a:lnTo>
                    <a:pt x="8497" y="559"/>
                  </a:lnTo>
                  <a:cubicBezTo>
                    <a:pt x="8548" y="559"/>
                    <a:pt x="8590" y="600"/>
                    <a:pt x="8590" y="652"/>
                  </a:cubicBezTo>
                  <a:lnTo>
                    <a:pt x="8590" y="861"/>
                  </a:lnTo>
                  <a:cubicBezTo>
                    <a:pt x="8590" y="1014"/>
                    <a:pt x="8716" y="1142"/>
                    <a:pt x="8869" y="1142"/>
                  </a:cubicBezTo>
                  <a:cubicBezTo>
                    <a:pt x="9022" y="1142"/>
                    <a:pt x="9150" y="1014"/>
                    <a:pt x="9150" y="861"/>
                  </a:cubicBezTo>
                  <a:lnTo>
                    <a:pt x="9150" y="652"/>
                  </a:lnTo>
                  <a:cubicBezTo>
                    <a:pt x="9150" y="294"/>
                    <a:pt x="8855" y="0"/>
                    <a:pt x="84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2"/>
            <p:cNvSpPr/>
            <p:nvPr/>
          </p:nvSpPr>
          <p:spPr>
            <a:xfrm>
              <a:off x="5178525" y="3243025"/>
              <a:ext cx="153175" cy="153175"/>
            </a:xfrm>
            <a:custGeom>
              <a:rect b="b" l="l" r="r" t="t"/>
              <a:pathLst>
                <a:path extrusionOk="0" h="6127" w="6127">
                  <a:moveTo>
                    <a:pt x="3063" y="1"/>
                  </a:moveTo>
                  <a:cubicBezTo>
                    <a:pt x="1373" y="1"/>
                    <a:pt x="0" y="1373"/>
                    <a:pt x="0" y="3063"/>
                  </a:cubicBezTo>
                  <a:cubicBezTo>
                    <a:pt x="0" y="4754"/>
                    <a:pt x="1373" y="6126"/>
                    <a:pt x="3063" y="6126"/>
                  </a:cubicBezTo>
                  <a:cubicBezTo>
                    <a:pt x="4754" y="6126"/>
                    <a:pt x="6126" y="4754"/>
                    <a:pt x="6126" y="3063"/>
                  </a:cubicBezTo>
                  <a:cubicBezTo>
                    <a:pt x="6126" y="2470"/>
                    <a:pt x="5954" y="1892"/>
                    <a:pt x="5630" y="1392"/>
                  </a:cubicBezTo>
                  <a:cubicBezTo>
                    <a:pt x="5576" y="1309"/>
                    <a:pt x="5487" y="1266"/>
                    <a:pt x="5396" y="1266"/>
                  </a:cubicBezTo>
                  <a:cubicBezTo>
                    <a:pt x="5343" y="1266"/>
                    <a:pt x="5290" y="1280"/>
                    <a:pt x="5242" y="1310"/>
                  </a:cubicBezTo>
                  <a:cubicBezTo>
                    <a:pt x="5112" y="1396"/>
                    <a:pt x="5077" y="1568"/>
                    <a:pt x="5161" y="1698"/>
                  </a:cubicBezTo>
                  <a:cubicBezTo>
                    <a:pt x="5426" y="2105"/>
                    <a:pt x="5566" y="2578"/>
                    <a:pt x="5566" y="3063"/>
                  </a:cubicBezTo>
                  <a:cubicBezTo>
                    <a:pt x="5566" y="4444"/>
                    <a:pt x="4444" y="5568"/>
                    <a:pt x="3063" y="5568"/>
                  </a:cubicBezTo>
                  <a:cubicBezTo>
                    <a:pt x="1682" y="5568"/>
                    <a:pt x="559" y="4444"/>
                    <a:pt x="559" y="3063"/>
                  </a:cubicBezTo>
                  <a:cubicBezTo>
                    <a:pt x="559" y="1682"/>
                    <a:pt x="1682" y="559"/>
                    <a:pt x="3063" y="559"/>
                  </a:cubicBezTo>
                  <a:cubicBezTo>
                    <a:pt x="3500" y="559"/>
                    <a:pt x="3929" y="675"/>
                    <a:pt x="4305" y="889"/>
                  </a:cubicBezTo>
                  <a:cubicBezTo>
                    <a:pt x="4349" y="914"/>
                    <a:pt x="4396" y="926"/>
                    <a:pt x="4443" y="926"/>
                  </a:cubicBezTo>
                  <a:cubicBezTo>
                    <a:pt x="4541" y="926"/>
                    <a:pt x="4636" y="874"/>
                    <a:pt x="4686" y="784"/>
                  </a:cubicBezTo>
                  <a:cubicBezTo>
                    <a:pt x="4764" y="650"/>
                    <a:pt x="4716" y="478"/>
                    <a:pt x="4582" y="403"/>
                  </a:cubicBezTo>
                  <a:cubicBezTo>
                    <a:pt x="4119" y="138"/>
                    <a:pt x="3593" y="1"/>
                    <a:pt x="30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2"/>
            <p:cNvSpPr/>
            <p:nvPr/>
          </p:nvSpPr>
          <p:spPr>
            <a:xfrm>
              <a:off x="5225700" y="3268950"/>
              <a:ext cx="58900" cy="101525"/>
            </a:xfrm>
            <a:custGeom>
              <a:rect b="b" l="l" r="r" t="t"/>
              <a:pathLst>
                <a:path extrusionOk="0" h="4061" w="2356">
                  <a:moveTo>
                    <a:pt x="1179" y="1"/>
                  </a:moveTo>
                  <a:cubicBezTo>
                    <a:pt x="1027" y="1"/>
                    <a:pt x="900" y="127"/>
                    <a:pt x="900" y="280"/>
                  </a:cubicBezTo>
                  <a:lnTo>
                    <a:pt x="900" y="594"/>
                  </a:lnTo>
                  <a:lnTo>
                    <a:pt x="858" y="594"/>
                  </a:lnTo>
                  <a:cubicBezTo>
                    <a:pt x="385" y="594"/>
                    <a:pt x="0" y="978"/>
                    <a:pt x="0" y="1452"/>
                  </a:cubicBezTo>
                  <a:cubicBezTo>
                    <a:pt x="0" y="1926"/>
                    <a:pt x="385" y="2310"/>
                    <a:pt x="858" y="2310"/>
                  </a:cubicBezTo>
                  <a:lnTo>
                    <a:pt x="1497" y="2310"/>
                  </a:lnTo>
                  <a:cubicBezTo>
                    <a:pt x="1660" y="2310"/>
                    <a:pt x="1795" y="2445"/>
                    <a:pt x="1795" y="2608"/>
                  </a:cubicBezTo>
                  <a:cubicBezTo>
                    <a:pt x="1795" y="2773"/>
                    <a:pt x="1660" y="2907"/>
                    <a:pt x="1497" y="2907"/>
                  </a:cubicBezTo>
                  <a:lnTo>
                    <a:pt x="370" y="2907"/>
                  </a:lnTo>
                  <a:cubicBezTo>
                    <a:pt x="218" y="2907"/>
                    <a:pt x="90" y="3034"/>
                    <a:pt x="90" y="3187"/>
                  </a:cubicBezTo>
                  <a:cubicBezTo>
                    <a:pt x="90" y="3340"/>
                    <a:pt x="218" y="3466"/>
                    <a:pt x="370" y="3466"/>
                  </a:cubicBezTo>
                  <a:lnTo>
                    <a:pt x="897" y="3466"/>
                  </a:lnTo>
                  <a:lnTo>
                    <a:pt x="897" y="3780"/>
                  </a:lnTo>
                  <a:cubicBezTo>
                    <a:pt x="897" y="3933"/>
                    <a:pt x="1023" y="4061"/>
                    <a:pt x="1176" y="4061"/>
                  </a:cubicBezTo>
                  <a:cubicBezTo>
                    <a:pt x="1330" y="4061"/>
                    <a:pt x="1456" y="3933"/>
                    <a:pt x="1456" y="3780"/>
                  </a:cubicBezTo>
                  <a:lnTo>
                    <a:pt x="1456" y="3466"/>
                  </a:lnTo>
                  <a:lnTo>
                    <a:pt x="1497" y="3466"/>
                  </a:lnTo>
                  <a:cubicBezTo>
                    <a:pt x="1971" y="3466"/>
                    <a:pt x="2355" y="3082"/>
                    <a:pt x="2355" y="2608"/>
                  </a:cubicBezTo>
                  <a:cubicBezTo>
                    <a:pt x="2355" y="2134"/>
                    <a:pt x="1971" y="1750"/>
                    <a:pt x="1497" y="1750"/>
                  </a:cubicBezTo>
                  <a:lnTo>
                    <a:pt x="858" y="1750"/>
                  </a:lnTo>
                  <a:cubicBezTo>
                    <a:pt x="695" y="1750"/>
                    <a:pt x="560" y="1617"/>
                    <a:pt x="560" y="1452"/>
                  </a:cubicBezTo>
                  <a:cubicBezTo>
                    <a:pt x="560" y="1287"/>
                    <a:pt x="695" y="1154"/>
                    <a:pt x="858" y="1154"/>
                  </a:cubicBezTo>
                  <a:lnTo>
                    <a:pt x="1986" y="1154"/>
                  </a:lnTo>
                  <a:cubicBezTo>
                    <a:pt x="2139" y="1154"/>
                    <a:pt x="2265" y="1027"/>
                    <a:pt x="2265" y="873"/>
                  </a:cubicBezTo>
                  <a:cubicBezTo>
                    <a:pt x="2265" y="720"/>
                    <a:pt x="2139" y="594"/>
                    <a:pt x="1986" y="594"/>
                  </a:cubicBezTo>
                  <a:lnTo>
                    <a:pt x="1460" y="594"/>
                  </a:lnTo>
                  <a:lnTo>
                    <a:pt x="1460" y="280"/>
                  </a:lnTo>
                  <a:cubicBezTo>
                    <a:pt x="1460" y="127"/>
                    <a:pt x="1332" y="1"/>
                    <a:pt x="1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2"/>
            <p:cNvSpPr/>
            <p:nvPr/>
          </p:nvSpPr>
          <p:spPr>
            <a:xfrm>
              <a:off x="5252850" y="3122050"/>
              <a:ext cx="80800" cy="80775"/>
            </a:xfrm>
            <a:custGeom>
              <a:rect b="b" l="l" r="r" t="t"/>
              <a:pathLst>
                <a:path extrusionOk="0" h="3231" w="3232">
                  <a:moveTo>
                    <a:pt x="1616" y="854"/>
                  </a:moveTo>
                  <a:cubicBezTo>
                    <a:pt x="1781" y="1224"/>
                    <a:pt x="2008" y="1455"/>
                    <a:pt x="2381" y="1619"/>
                  </a:cubicBezTo>
                  <a:cubicBezTo>
                    <a:pt x="2008" y="1784"/>
                    <a:pt x="1781" y="2012"/>
                    <a:pt x="1616" y="2384"/>
                  </a:cubicBezTo>
                  <a:cubicBezTo>
                    <a:pt x="1453" y="2012"/>
                    <a:pt x="1225" y="1784"/>
                    <a:pt x="851" y="1619"/>
                  </a:cubicBezTo>
                  <a:cubicBezTo>
                    <a:pt x="1225" y="1455"/>
                    <a:pt x="1453" y="1228"/>
                    <a:pt x="1616" y="854"/>
                  </a:cubicBezTo>
                  <a:close/>
                  <a:moveTo>
                    <a:pt x="1616" y="0"/>
                  </a:moveTo>
                  <a:cubicBezTo>
                    <a:pt x="1425" y="0"/>
                    <a:pt x="1262" y="124"/>
                    <a:pt x="1213" y="310"/>
                  </a:cubicBezTo>
                  <a:cubicBezTo>
                    <a:pt x="1060" y="880"/>
                    <a:pt x="881" y="1059"/>
                    <a:pt x="311" y="1212"/>
                  </a:cubicBezTo>
                  <a:cubicBezTo>
                    <a:pt x="123" y="1261"/>
                    <a:pt x="0" y="1426"/>
                    <a:pt x="0" y="1615"/>
                  </a:cubicBezTo>
                  <a:cubicBezTo>
                    <a:pt x="0" y="1805"/>
                    <a:pt x="123" y="1970"/>
                    <a:pt x="311" y="2019"/>
                  </a:cubicBezTo>
                  <a:cubicBezTo>
                    <a:pt x="881" y="2171"/>
                    <a:pt x="1060" y="2350"/>
                    <a:pt x="1213" y="2921"/>
                  </a:cubicBezTo>
                  <a:cubicBezTo>
                    <a:pt x="1262" y="3108"/>
                    <a:pt x="1425" y="3231"/>
                    <a:pt x="1616" y="3231"/>
                  </a:cubicBezTo>
                  <a:cubicBezTo>
                    <a:pt x="1806" y="3231"/>
                    <a:pt x="1971" y="3108"/>
                    <a:pt x="2018" y="2921"/>
                  </a:cubicBezTo>
                  <a:cubicBezTo>
                    <a:pt x="2172" y="2350"/>
                    <a:pt x="2351" y="2171"/>
                    <a:pt x="2922" y="2019"/>
                  </a:cubicBezTo>
                  <a:cubicBezTo>
                    <a:pt x="3109" y="1970"/>
                    <a:pt x="3232" y="1805"/>
                    <a:pt x="3232" y="1615"/>
                  </a:cubicBezTo>
                  <a:cubicBezTo>
                    <a:pt x="3232" y="1424"/>
                    <a:pt x="3109" y="1261"/>
                    <a:pt x="2922" y="1212"/>
                  </a:cubicBezTo>
                  <a:cubicBezTo>
                    <a:pt x="2351" y="1059"/>
                    <a:pt x="2172" y="880"/>
                    <a:pt x="2018" y="310"/>
                  </a:cubicBezTo>
                  <a:cubicBezTo>
                    <a:pt x="1971" y="124"/>
                    <a:pt x="1806" y="0"/>
                    <a:pt x="16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2"/>
            <p:cNvSpPr/>
            <p:nvPr/>
          </p:nvSpPr>
          <p:spPr>
            <a:xfrm>
              <a:off x="5228600" y="3046775"/>
              <a:ext cx="67925" cy="67925"/>
            </a:xfrm>
            <a:custGeom>
              <a:rect b="b" l="l" r="r" t="t"/>
              <a:pathLst>
                <a:path extrusionOk="0" h="2717" w="2717">
                  <a:moveTo>
                    <a:pt x="1358" y="870"/>
                  </a:moveTo>
                  <a:cubicBezTo>
                    <a:pt x="1474" y="1089"/>
                    <a:pt x="1628" y="1242"/>
                    <a:pt x="1847" y="1358"/>
                  </a:cubicBezTo>
                  <a:cubicBezTo>
                    <a:pt x="1628" y="1474"/>
                    <a:pt x="1474" y="1626"/>
                    <a:pt x="1358" y="1847"/>
                  </a:cubicBezTo>
                  <a:cubicBezTo>
                    <a:pt x="1244" y="1626"/>
                    <a:pt x="1090" y="1474"/>
                    <a:pt x="870" y="1358"/>
                  </a:cubicBezTo>
                  <a:cubicBezTo>
                    <a:pt x="1090" y="1242"/>
                    <a:pt x="1244" y="1086"/>
                    <a:pt x="1358" y="870"/>
                  </a:cubicBezTo>
                  <a:close/>
                  <a:moveTo>
                    <a:pt x="1358" y="0"/>
                  </a:moveTo>
                  <a:cubicBezTo>
                    <a:pt x="1179" y="0"/>
                    <a:pt x="1026" y="116"/>
                    <a:pt x="981" y="291"/>
                  </a:cubicBezTo>
                  <a:cubicBezTo>
                    <a:pt x="863" y="731"/>
                    <a:pt x="735" y="861"/>
                    <a:pt x="291" y="982"/>
                  </a:cubicBezTo>
                  <a:cubicBezTo>
                    <a:pt x="120" y="1030"/>
                    <a:pt x="0" y="1179"/>
                    <a:pt x="0" y="1358"/>
                  </a:cubicBezTo>
                  <a:cubicBezTo>
                    <a:pt x="4" y="1533"/>
                    <a:pt x="120" y="1686"/>
                    <a:pt x="291" y="1735"/>
                  </a:cubicBezTo>
                  <a:cubicBezTo>
                    <a:pt x="732" y="1854"/>
                    <a:pt x="863" y="1984"/>
                    <a:pt x="981" y="2426"/>
                  </a:cubicBezTo>
                  <a:cubicBezTo>
                    <a:pt x="1030" y="2597"/>
                    <a:pt x="1179" y="2716"/>
                    <a:pt x="1358" y="2716"/>
                  </a:cubicBezTo>
                  <a:cubicBezTo>
                    <a:pt x="1537" y="2716"/>
                    <a:pt x="1691" y="2600"/>
                    <a:pt x="1735" y="2426"/>
                  </a:cubicBezTo>
                  <a:cubicBezTo>
                    <a:pt x="1855" y="1984"/>
                    <a:pt x="1981" y="1854"/>
                    <a:pt x="2425" y="1735"/>
                  </a:cubicBezTo>
                  <a:cubicBezTo>
                    <a:pt x="2597" y="1686"/>
                    <a:pt x="2716" y="1537"/>
                    <a:pt x="2716" y="1358"/>
                  </a:cubicBezTo>
                  <a:cubicBezTo>
                    <a:pt x="2716" y="1179"/>
                    <a:pt x="2602" y="1026"/>
                    <a:pt x="2425" y="982"/>
                  </a:cubicBezTo>
                  <a:cubicBezTo>
                    <a:pt x="1986" y="861"/>
                    <a:pt x="1855" y="731"/>
                    <a:pt x="1735" y="291"/>
                  </a:cubicBezTo>
                  <a:cubicBezTo>
                    <a:pt x="1686" y="119"/>
                    <a:pt x="1537" y="0"/>
                    <a:pt x="1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42"/>
          <p:cNvGrpSpPr/>
          <p:nvPr/>
        </p:nvGrpSpPr>
        <p:grpSpPr>
          <a:xfrm>
            <a:off x="7475231" y="2662406"/>
            <a:ext cx="535822" cy="446903"/>
            <a:chOff x="4038175" y="3006800"/>
            <a:chExt cx="498950" cy="416150"/>
          </a:xfrm>
        </p:grpSpPr>
        <p:sp>
          <p:nvSpPr>
            <p:cNvPr id="662" name="Google Shape;662;p42"/>
            <p:cNvSpPr/>
            <p:nvPr/>
          </p:nvSpPr>
          <p:spPr>
            <a:xfrm>
              <a:off x="4116325" y="3306625"/>
              <a:ext cx="54750" cy="92825"/>
            </a:xfrm>
            <a:custGeom>
              <a:rect b="b" l="l" r="r" t="t"/>
              <a:pathLst>
                <a:path extrusionOk="0" h="3713" w="2190">
                  <a:moveTo>
                    <a:pt x="1095" y="1"/>
                  </a:moveTo>
                  <a:cubicBezTo>
                    <a:pt x="933" y="1"/>
                    <a:pt x="803" y="133"/>
                    <a:pt x="803" y="293"/>
                  </a:cubicBezTo>
                  <a:lnTo>
                    <a:pt x="803" y="532"/>
                  </a:lnTo>
                  <a:cubicBezTo>
                    <a:pt x="360" y="535"/>
                    <a:pt x="0" y="896"/>
                    <a:pt x="0" y="1340"/>
                  </a:cubicBezTo>
                  <a:cubicBezTo>
                    <a:pt x="0" y="1787"/>
                    <a:pt x="363" y="2150"/>
                    <a:pt x="810" y="2150"/>
                  </a:cubicBezTo>
                  <a:lnTo>
                    <a:pt x="1380" y="2150"/>
                  </a:lnTo>
                  <a:cubicBezTo>
                    <a:pt x="1505" y="2150"/>
                    <a:pt x="1605" y="2250"/>
                    <a:pt x="1605" y="2373"/>
                  </a:cubicBezTo>
                  <a:cubicBezTo>
                    <a:pt x="1605" y="2498"/>
                    <a:pt x="1505" y="2598"/>
                    <a:pt x="1380" y="2598"/>
                  </a:cubicBezTo>
                  <a:lnTo>
                    <a:pt x="374" y="2598"/>
                  </a:lnTo>
                  <a:cubicBezTo>
                    <a:pt x="212" y="2598"/>
                    <a:pt x="82" y="2728"/>
                    <a:pt x="82" y="2890"/>
                  </a:cubicBezTo>
                  <a:cubicBezTo>
                    <a:pt x="82" y="3052"/>
                    <a:pt x="212" y="3183"/>
                    <a:pt x="374" y="3183"/>
                  </a:cubicBezTo>
                  <a:lnTo>
                    <a:pt x="803" y="3183"/>
                  </a:lnTo>
                  <a:lnTo>
                    <a:pt x="803" y="3420"/>
                  </a:lnTo>
                  <a:cubicBezTo>
                    <a:pt x="803" y="3582"/>
                    <a:pt x="933" y="3713"/>
                    <a:pt x="1095" y="3713"/>
                  </a:cubicBezTo>
                  <a:cubicBezTo>
                    <a:pt x="1257" y="3713"/>
                    <a:pt x="1387" y="3582"/>
                    <a:pt x="1387" y="3420"/>
                  </a:cubicBezTo>
                  <a:lnTo>
                    <a:pt x="1387" y="3183"/>
                  </a:lnTo>
                  <a:cubicBezTo>
                    <a:pt x="1830" y="3178"/>
                    <a:pt x="2189" y="2817"/>
                    <a:pt x="2189" y="2373"/>
                  </a:cubicBezTo>
                  <a:cubicBezTo>
                    <a:pt x="2189" y="1928"/>
                    <a:pt x="1827" y="1565"/>
                    <a:pt x="1380" y="1565"/>
                  </a:cubicBezTo>
                  <a:lnTo>
                    <a:pt x="810" y="1565"/>
                  </a:lnTo>
                  <a:cubicBezTo>
                    <a:pt x="685" y="1565"/>
                    <a:pt x="585" y="1465"/>
                    <a:pt x="585" y="1340"/>
                  </a:cubicBezTo>
                  <a:cubicBezTo>
                    <a:pt x="585" y="1217"/>
                    <a:pt x="685" y="1117"/>
                    <a:pt x="810" y="1117"/>
                  </a:cubicBezTo>
                  <a:lnTo>
                    <a:pt x="1815" y="1117"/>
                  </a:lnTo>
                  <a:cubicBezTo>
                    <a:pt x="1977" y="1117"/>
                    <a:pt x="2108" y="985"/>
                    <a:pt x="2108" y="825"/>
                  </a:cubicBezTo>
                  <a:cubicBezTo>
                    <a:pt x="2108" y="663"/>
                    <a:pt x="1977" y="532"/>
                    <a:pt x="1815" y="532"/>
                  </a:cubicBezTo>
                  <a:lnTo>
                    <a:pt x="1387" y="532"/>
                  </a:lnTo>
                  <a:lnTo>
                    <a:pt x="1387" y="293"/>
                  </a:lnTo>
                  <a:cubicBezTo>
                    <a:pt x="1387" y="133"/>
                    <a:pt x="1257" y="1"/>
                    <a:pt x="10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2"/>
            <p:cNvSpPr/>
            <p:nvPr/>
          </p:nvSpPr>
          <p:spPr>
            <a:xfrm>
              <a:off x="4038175" y="3006800"/>
              <a:ext cx="498950" cy="416150"/>
            </a:xfrm>
            <a:custGeom>
              <a:rect b="b" l="l" r="r" t="t"/>
              <a:pathLst>
                <a:path extrusionOk="0" h="16646" w="19958">
                  <a:moveTo>
                    <a:pt x="5675" y="827"/>
                  </a:moveTo>
                  <a:lnTo>
                    <a:pt x="6080" y="2840"/>
                  </a:lnTo>
                  <a:lnTo>
                    <a:pt x="6052" y="2840"/>
                  </a:lnTo>
                  <a:lnTo>
                    <a:pt x="4993" y="827"/>
                  </a:lnTo>
                  <a:close/>
                  <a:moveTo>
                    <a:pt x="7440" y="585"/>
                  </a:moveTo>
                  <a:lnTo>
                    <a:pt x="6984" y="2840"/>
                  </a:lnTo>
                  <a:lnTo>
                    <a:pt x="6678" y="2840"/>
                  </a:lnTo>
                  <a:lnTo>
                    <a:pt x="6222" y="585"/>
                  </a:lnTo>
                  <a:close/>
                  <a:moveTo>
                    <a:pt x="8669" y="827"/>
                  </a:moveTo>
                  <a:lnTo>
                    <a:pt x="7610" y="2840"/>
                  </a:lnTo>
                  <a:lnTo>
                    <a:pt x="7580" y="2840"/>
                  </a:lnTo>
                  <a:lnTo>
                    <a:pt x="7987" y="827"/>
                  </a:lnTo>
                  <a:close/>
                  <a:moveTo>
                    <a:pt x="8066" y="3424"/>
                  </a:moveTo>
                  <a:cubicBezTo>
                    <a:pt x="8206" y="3424"/>
                    <a:pt x="8319" y="3537"/>
                    <a:pt x="8319" y="3678"/>
                  </a:cubicBezTo>
                  <a:cubicBezTo>
                    <a:pt x="8319" y="3818"/>
                    <a:pt x="8206" y="3931"/>
                    <a:pt x="8066" y="3931"/>
                  </a:cubicBezTo>
                  <a:lnTo>
                    <a:pt x="5596" y="3931"/>
                  </a:lnTo>
                  <a:cubicBezTo>
                    <a:pt x="5456" y="3931"/>
                    <a:pt x="5341" y="3818"/>
                    <a:pt x="5341" y="3678"/>
                  </a:cubicBezTo>
                  <a:cubicBezTo>
                    <a:pt x="5341" y="3537"/>
                    <a:pt x="5456" y="3424"/>
                    <a:pt x="5596" y="3424"/>
                  </a:cubicBezTo>
                  <a:close/>
                  <a:moveTo>
                    <a:pt x="8066" y="4516"/>
                  </a:moveTo>
                  <a:cubicBezTo>
                    <a:pt x="8206" y="4516"/>
                    <a:pt x="8319" y="4631"/>
                    <a:pt x="8319" y="4769"/>
                  </a:cubicBezTo>
                  <a:cubicBezTo>
                    <a:pt x="8319" y="4910"/>
                    <a:pt x="8206" y="5023"/>
                    <a:pt x="8066" y="5023"/>
                  </a:cubicBezTo>
                  <a:lnTo>
                    <a:pt x="5596" y="5023"/>
                  </a:lnTo>
                  <a:cubicBezTo>
                    <a:pt x="5456" y="5023"/>
                    <a:pt x="5341" y="4910"/>
                    <a:pt x="5341" y="4769"/>
                  </a:cubicBezTo>
                  <a:cubicBezTo>
                    <a:pt x="5341" y="4631"/>
                    <a:pt x="5456" y="4516"/>
                    <a:pt x="5596" y="4516"/>
                  </a:cubicBezTo>
                  <a:close/>
                  <a:moveTo>
                    <a:pt x="13058" y="6285"/>
                  </a:moveTo>
                  <a:cubicBezTo>
                    <a:pt x="13332" y="6285"/>
                    <a:pt x="13555" y="6507"/>
                    <a:pt x="13555" y="6782"/>
                  </a:cubicBezTo>
                  <a:cubicBezTo>
                    <a:pt x="13555" y="7056"/>
                    <a:pt x="13332" y="7279"/>
                    <a:pt x="13058" y="7279"/>
                  </a:cubicBezTo>
                  <a:cubicBezTo>
                    <a:pt x="12783" y="7279"/>
                    <a:pt x="12561" y="7056"/>
                    <a:pt x="12561" y="6782"/>
                  </a:cubicBezTo>
                  <a:cubicBezTo>
                    <a:pt x="12561" y="6507"/>
                    <a:pt x="12783" y="6285"/>
                    <a:pt x="13058" y="6285"/>
                  </a:cubicBezTo>
                  <a:close/>
                  <a:moveTo>
                    <a:pt x="18874" y="6285"/>
                  </a:moveTo>
                  <a:cubicBezTo>
                    <a:pt x="19149" y="6285"/>
                    <a:pt x="19372" y="6507"/>
                    <a:pt x="19372" y="6782"/>
                  </a:cubicBezTo>
                  <a:cubicBezTo>
                    <a:pt x="19372" y="7056"/>
                    <a:pt x="19149" y="7279"/>
                    <a:pt x="18874" y="7279"/>
                  </a:cubicBezTo>
                  <a:cubicBezTo>
                    <a:pt x="18601" y="7279"/>
                    <a:pt x="18377" y="7056"/>
                    <a:pt x="18377" y="6782"/>
                  </a:cubicBezTo>
                  <a:cubicBezTo>
                    <a:pt x="18377" y="6507"/>
                    <a:pt x="18601" y="6285"/>
                    <a:pt x="18874" y="6285"/>
                  </a:cubicBezTo>
                  <a:close/>
                  <a:moveTo>
                    <a:pt x="4062" y="7467"/>
                  </a:moveTo>
                  <a:cubicBezTo>
                    <a:pt x="4079" y="7467"/>
                    <a:pt x="4093" y="7481"/>
                    <a:pt x="4093" y="7500"/>
                  </a:cubicBezTo>
                  <a:lnTo>
                    <a:pt x="4093" y="8006"/>
                  </a:lnTo>
                  <a:cubicBezTo>
                    <a:pt x="4093" y="8023"/>
                    <a:pt x="4079" y="8037"/>
                    <a:pt x="4062" y="8037"/>
                  </a:cubicBezTo>
                  <a:lnTo>
                    <a:pt x="3353" y="8037"/>
                  </a:lnTo>
                  <a:cubicBezTo>
                    <a:pt x="3192" y="8037"/>
                    <a:pt x="3060" y="8169"/>
                    <a:pt x="3060" y="8329"/>
                  </a:cubicBezTo>
                  <a:cubicBezTo>
                    <a:pt x="3060" y="8491"/>
                    <a:pt x="3192" y="8622"/>
                    <a:pt x="3353" y="8622"/>
                  </a:cubicBezTo>
                  <a:lnTo>
                    <a:pt x="4062" y="8622"/>
                  </a:lnTo>
                  <a:cubicBezTo>
                    <a:pt x="4079" y="8622"/>
                    <a:pt x="4093" y="8637"/>
                    <a:pt x="4093" y="8655"/>
                  </a:cubicBezTo>
                  <a:lnTo>
                    <a:pt x="4093" y="9160"/>
                  </a:lnTo>
                  <a:cubicBezTo>
                    <a:pt x="4093" y="9179"/>
                    <a:pt x="4079" y="9193"/>
                    <a:pt x="4062" y="9193"/>
                  </a:cubicBezTo>
                  <a:lnTo>
                    <a:pt x="618" y="9193"/>
                  </a:lnTo>
                  <a:cubicBezTo>
                    <a:pt x="601" y="9193"/>
                    <a:pt x="586" y="9179"/>
                    <a:pt x="586" y="9160"/>
                  </a:cubicBezTo>
                  <a:lnTo>
                    <a:pt x="586" y="8655"/>
                  </a:lnTo>
                  <a:cubicBezTo>
                    <a:pt x="586" y="8637"/>
                    <a:pt x="601" y="8622"/>
                    <a:pt x="618" y="8622"/>
                  </a:cubicBezTo>
                  <a:lnTo>
                    <a:pt x="1989" y="8622"/>
                  </a:lnTo>
                  <a:cubicBezTo>
                    <a:pt x="2151" y="8622"/>
                    <a:pt x="2281" y="8491"/>
                    <a:pt x="2281" y="8329"/>
                  </a:cubicBezTo>
                  <a:cubicBezTo>
                    <a:pt x="2281" y="8169"/>
                    <a:pt x="2151" y="8037"/>
                    <a:pt x="1989" y="8037"/>
                  </a:cubicBezTo>
                  <a:lnTo>
                    <a:pt x="618" y="8037"/>
                  </a:lnTo>
                  <a:cubicBezTo>
                    <a:pt x="601" y="8037"/>
                    <a:pt x="586" y="8023"/>
                    <a:pt x="586" y="8006"/>
                  </a:cubicBezTo>
                  <a:lnTo>
                    <a:pt x="586" y="7500"/>
                  </a:lnTo>
                  <a:cubicBezTo>
                    <a:pt x="586" y="7481"/>
                    <a:pt x="601" y="7467"/>
                    <a:pt x="618" y="7467"/>
                  </a:cubicBezTo>
                  <a:close/>
                  <a:moveTo>
                    <a:pt x="16498" y="8662"/>
                  </a:moveTo>
                  <a:cubicBezTo>
                    <a:pt x="16771" y="8662"/>
                    <a:pt x="16995" y="8885"/>
                    <a:pt x="16995" y="9159"/>
                  </a:cubicBezTo>
                  <a:cubicBezTo>
                    <a:pt x="16995" y="9432"/>
                    <a:pt x="16771" y="9656"/>
                    <a:pt x="16498" y="9656"/>
                  </a:cubicBezTo>
                  <a:cubicBezTo>
                    <a:pt x="16224" y="9656"/>
                    <a:pt x="16001" y="9432"/>
                    <a:pt x="16001" y="9159"/>
                  </a:cubicBezTo>
                  <a:cubicBezTo>
                    <a:pt x="16001" y="8885"/>
                    <a:pt x="16224" y="8662"/>
                    <a:pt x="16498" y="8662"/>
                  </a:cubicBezTo>
                  <a:close/>
                  <a:moveTo>
                    <a:pt x="9599" y="8775"/>
                  </a:moveTo>
                  <a:cubicBezTo>
                    <a:pt x="9874" y="8775"/>
                    <a:pt x="10096" y="8998"/>
                    <a:pt x="10096" y="9272"/>
                  </a:cubicBezTo>
                  <a:cubicBezTo>
                    <a:pt x="10096" y="9547"/>
                    <a:pt x="9874" y="9769"/>
                    <a:pt x="9599" y="9769"/>
                  </a:cubicBezTo>
                  <a:cubicBezTo>
                    <a:pt x="9325" y="9769"/>
                    <a:pt x="9102" y="9547"/>
                    <a:pt x="9102" y="9272"/>
                  </a:cubicBezTo>
                  <a:cubicBezTo>
                    <a:pt x="9102" y="8998"/>
                    <a:pt x="9325" y="8775"/>
                    <a:pt x="9599" y="8775"/>
                  </a:cubicBezTo>
                  <a:close/>
                  <a:moveTo>
                    <a:pt x="4062" y="9778"/>
                  </a:moveTo>
                  <a:cubicBezTo>
                    <a:pt x="4079" y="9778"/>
                    <a:pt x="4093" y="9792"/>
                    <a:pt x="4093" y="9811"/>
                  </a:cubicBezTo>
                  <a:lnTo>
                    <a:pt x="4093" y="10316"/>
                  </a:lnTo>
                  <a:cubicBezTo>
                    <a:pt x="4093" y="10334"/>
                    <a:pt x="4079" y="10348"/>
                    <a:pt x="4062" y="10348"/>
                  </a:cubicBezTo>
                  <a:lnTo>
                    <a:pt x="618" y="10348"/>
                  </a:lnTo>
                  <a:cubicBezTo>
                    <a:pt x="601" y="10348"/>
                    <a:pt x="586" y="10334"/>
                    <a:pt x="586" y="10316"/>
                  </a:cubicBezTo>
                  <a:lnTo>
                    <a:pt x="586" y="9811"/>
                  </a:lnTo>
                  <a:cubicBezTo>
                    <a:pt x="586" y="9792"/>
                    <a:pt x="601" y="9778"/>
                    <a:pt x="618" y="9778"/>
                  </a:cubicBezTo>
                  <a:close/>
                  <a:moveTo>
                    <a:pt x="9599" y="7282"/>
                  </a:moveTo>
                  <a:cubicBezTo>
                    <a:pt x="10140" y="7282"/>
                    <a:pt x="10632" y="7501"/>
                    <a:pt x="10990" y="7857"/>
                  </a:cubicBezTo>
                  <a:lnTo>
                    <a:pt x="10262" y="8418"/>
                  </a:lnTo>
                  <a:cubicBezTo>
                    <a:pt x="10079" y="8275"/>
                    <a:pt x="9848" y="8190"/>
                    <a:pt x="9599" y="8190"/>
                  </a:cubicBezTo>
                  <a:cubicBezTo>
                    <a:pt x="9003" y="8190"/>
                    <a:pt x="8517" y="8676"/>
                    <a:pt x="8517" y="9272"/>
                  </a:cubicBezTo>
                  <a:cubicBezTo>
                    <a:pt x="8517" y="9869"/>
                    <a:pt x="9003" y="10355"/>
                    <a:pt x="9599" y="10355"/>
                  </a:cubicBezTo>
                  <a:cubicBezTo>
                    <a:pt x="10196" y="10355"/>
                    <a:pt x="10680" y="9869"/>
                    <a:pt x="10680" y="9272"/>
                  </a:cubicBezTo>
                  <a:cubicBezTo>
                    <a:pt x="10680" y="9137"/>
                    <a:pt x="10656" y="9007"/>
                    <a:pt x="10610" y="8888"/>
                  </a:cubicBezTo>
                  <a:lnTo>
                    <a:pt x="11341" y="8324"/>
                  </a:lnTo>
                  <a:cubicBezTo>
                    <a:pt x="11491" y="8603"/>
                    <a:pt x="11577" y="8922"/>
                    <a:pt x="11577" y="9261"/>
                  </a:cubicBezTo>
                  <a:cubicBezTo>
                    <a:pt x="11577" y="10352"/>
                    <a:pt x="10690" y="11239"/>
                    <a:pt x="9599" y="11239"/>
                  </a:cubicBezTo>
                  <a:cubicBezTo>
                    <a:pt x="8508" y="11239"/>
                    <a:pt x="7620" y="10352"/>
                    <a:pt x="7620" y="9261"/>
                  </a:cubicBezTo>
                  <a:cubicBezTo>
                    <a:pt x="7620" y="8170"/>
                    <a:pt x="8508" y="7282"/>
                    <a:pt x="9599" y="7282"/>
                  </a:cubicBezTo>
                  <a:close/>
                  <a:moveTo>
                    <a:pt x="4062" y="10934"/>
                  </a:moveTo>
                  <a:cubicBezTo>
                    <a:pt x="4079" y="10934"/>
                    <a:pt x="4093" y="10948"/>
                    <a:pt x="4093" y="10965"/>
                  </a:cubicBezTo>
                  <a:lnTo>
                    <a:pt x="4093" y="11058"/>
                  </a:lnTo>
                  <a:cubicBezTo>
                    <a:pt x="3583" y="11081"/>
                    <a:pt x="3109" y="11242"/>
                    <a:pt x="2705" y="11504"/>
                  </a:cubicBezTo>
                  <a:lnTo>
                    <a:pt x="618" y="11504"/>
                  </a:lnTo>
                  <a:cubicBezTo>
                    <a:pt x="601" y="11504"/>
                    <a:pt x="586" y="11490"/>
                    <a:pt x="586" y="11471"/>
                  </a:cubicBezTo>
                  <a:lnTo>
                    <a:pt x="586" y="10965"/>
                  </a:lnTo>
                  <a:cubicBezTo>
                    <a:pt x="586" y="10948"/>
                    <a:pt x="601" y="10934"/>
                    <a:pt x="618" y="10934"/>
                  </a:cubicBezTo>
                  <a:close/>
                  <a:moveTo>
                    <a:pt x="9599" y="6375"/>
                  </a:moveTo>
                  <a:cubicBezTo>
                    <a:pt x="10432" y="6375"/>
                    <a:pt x="11184" y="6731"/>
                    <a:pt x="11712" y="7299"/>
                  </a:cubicBezTo>
                  <a:lnTo>
                    <a:pt x="11455" y="7497"/>
                  </a:lnTo>
                  <a:cubicBezTo>
                    <a:pt x="10988" y="7006"/>
                    <a:pt x="10329" y="6698"/>
                    <a:pt x="9599" y="6698"/>
                  </a:cubicBezTo>
                  <a:cubicBezTo>
                    <a:pt x="8186" y="6698"/>
                    <a:pt x="7036" y="7848"/>
                    <a:pt x="7036" y="9261"/>
                  </a:cubicBezTo>
                  <a:cubicBezTo>
                    <a:pt x="7036" y="10674"/>
                    <a:pt x="8186" y="11825"/>
                    <a:pt x="9599" y="11825"/>
                  </a:cubicBezTo>
                  <a:cubicBezTo>
                    <a:pt x="11013" y="11825"/>
                    <a:pt x="12161" y="10674"/>
                    <a:pt x="12161" y="9261"/>
                  </a:cubicBezTo>
                  <a:cubicBezTo>
                    <a:pt x="12161" y="8788"/>
                    <a:pt x="12033" y="8345"/>
                    <a:pt x="11808" y="7964"/>
                  </a:cubicBezTo>
                  <a:lnTo>
                    <a:pt x="12065" y="7765"/>
                  </a:lnTo>
                  <a:cubicBezTo>
                    <a:pt x="12332" y="8202"/>
                    <a:pt x="12485" y="8713"/>
                    <a:pt x="12485" y="9261"/>
                  </a:cubicBezTo>
                  <a:cubicBezTo>
                    <a:pt x="12485" y="10852"/>
                    <a:pt x="11190" y="12147"/>
                    <a:pt x="9599" y="12147"/>
                  </a:cubicBezTo>
                  <a:cubicBezTo>
                    <a:pt x="8007" y="12147"/>
                    <a:pt x="6712" y="10852"/>
                    <a:pt x="6712" y="9261"/>
                  </a:cubicBezTo>
                  <a:cubicBezTo>
                    <a:pt x="6712" y="7670"/>
                    <a:pt x="8007" y="6375"/>
                    <a:pt x="9599" y="6375"/>
                  </a:cubicBezTo>
                  <a:close/>
                  <a:moveTo>
                    <a:pt x="2053" y="12088"/>
                  </a:moveTo>
                  <a:cubicBezTo>
                    <a:pt x="1912" y="12263"/>
                    <a:pt x="1790" y="12454"/>
                    <a:pt x="1694" y="12660"/>
                  </a:cubicBezTo>
                  <a:lnTo>
                    <a:pt x="618" y="12660"/>
                  </a:lnTo>
                  <a:cubicBezTo>
                    <a:pt x="601" y="12660"/>
                    <a:pt x="586" y="12644"/>
                    <a:pt x="586" y="12627"/>
                  </a:cubicBezTo>
                  <a:lnTo>
                    <a:pt x="586" y="12121"/>
                  </a:lnTo>
                  <a:cubicBezTo>
                    <a:pt x="586" y="12103"/>
                    <a:pt x="601" y="12088"/>
                    <a:pt x="618" y="12088"/>
                  </a:cubicBezTo>
                  <a:close/>
                  <a:moveTo>
                    <a:pt x="12204" y="11551"/>
                  </a:moveTo>
                  <a:lnTo>
                    <a:pt x="13164" y="12512"/>
                  </a:lnTo>
                  <a:lnTo>
                    <a:pt x="12851" y="12828"/>
                  </a:lnTo>
                  <a:lnTo>
                    <a:pt x="11889" y="11866"/>
                  </a:lnTo>
                  <a:cubicBezTo>
                    <a:pt x="12001" y="11768"/>
                    <a:pt x="12106" y="11663"/>
                    <a:pt x="12204" y="11551"/>
                  </a:cubicBezTo>
                  <a:close/>
                  <a:moveTo>
                    <a:pt x="1493" y="13244"/>
                  </a:moveTo>
                  <a:cubicBezTo>
                    <a:pt x="1452" y="13428"/>
                    <a:pt x="1430" y="13618"/>
                    <a:pt x="1427" y="13815"/>
                  </a:cubicBezTo>
                  <a:lnTo>
                    <a:pt x="618" y="13815"/>
                  </a:lnTo>
                  <a:cubicBezTo>
                    <a:pt x="601" y="13815"/>
                    <a:pt x="586" y="13800"/>
                    <a:pt x="586" y="13782"/>
                  </a:cubicBezTo>
                  <a:lnTo>
                    <a:pt x="586" y="13276"/>
                  </a:lnTo>
                  <a:cubicBezTo>
                    <a:pt x="586" y="13259"/>
                    <a:pt x="601" y="13244"/>
                    <a:pt x="618" y="13244"/>
                  </a:cubicBezTo>
                  <a:close/>
                  <a:moveTo>
                    <a:pt x="1480" y="14399"/>
                  </a:moveTo>
                  <a:cubicBezTo>
                    <a:pt x="1520" y="14598"/>
                    <a:pt x="1582" y="14789"/>
                    <a:pt x="1661" y="14971"/>
                  </a:cubicBezTo>
                  <a:lnTo>
                    <a:pt x="618" y="14971"/>
                  </a:lnTo>
                  <a:cubicBezTo>
                    <a:pt x="601" y="14971"/>
                    <a:pt x="586" y="14955"/>
                    <a:pt x="586" y="14938"/>
                  </a:cubicBezTo>
                  <a:lnTo>
                    <a:pt x="586" y="14432"/>
                  </a:lnTo>
                  <a:cubicBezTo>
                    <a:pt x="586" y="14413"/>
                    <a:pt x="601" y="14399"/>
                    <a:pt x="618" y="14399"/>
                  </a:cubicBezTo>
                  <a:close/>
                  <a:moveTo>
                    <a:pt x="4221" y="11640"/>
                  </a:moveTo>
                  <a:cubicBezTo>
                    <a:pt x="5440" y="11640"/>
                    <a:pt x="6431" y="12631"/>
                    <a:pt x="6431" y="13850"/>
                  </a:cubicBezTo>
                  <a:cubicBezTo>
                    <a:pt x="6431" y="15070"/>
                    <a:pt x="5440" y="16061"/>
                    <a:pt x="4221" y="16061"/>
                  </a:cubicBezTo>
                  <a:cubicBezTo>
                    <a:pt x="3002" y="16061"/>
                    <a:pt x="2010" y="15070"/>
                    <a:pt x="2010" y="13850"/>
                  </a:cubicBezTo>
                  <a:cubicBezTo>
                    <a:pt x="2010" y="12631"/>
                    <a:pt x="3002" y="11640"/>
                    <a:pt x="4221" y="11640"/>
                  </a:cubicBezTo>
                  <a:close/>
                  <a:moveTo>
                    <a:pt x="6066" y="1"/>
                  </a:moveTo>
                  <a:cubicBezTo>
                    <a:pt x="5928" y="1"/>
                    <a:pt x="5799" y="61"/>
                    <a:pt x="5712" y="168"/>
                  </a:cubicBezTo>
                  <a:cubicBezTo>
                    <a:pt x="5693" y="191"/>
                    <a:pt x="5678" y="215"/>
                    <a:pt x="5663" y="243"/>
                  </a:cubicBezTo>
                  <a:lnTo>
                    <a:pt x="4782" y="243"/>
                  </a:lnTo>
                  <a:cubicBezTo>
                    <a:pt x="4621" y="243"/>
                    <a:pt x="4474" y="324"/>
                    <a:pt x="4391" y="463"/>
                  </a:cubicBezTo>
                  <a:cubicBezTo>
                    <a:pt x="4307" y="601"/>
                    <a:pt x="4302" y="770"/>
                    <a:pt x="4377" y="912"/>
                  </a:cubicBezTo>
                  <a:lnTo>
                    <a:pt x="5404" y="2863"/>
                  </a:lnTo>
                  <a:cubicBezTo>
                    <a:pt x="5033" y="2949"/>
                    <a:pt x="4757" y="3281"/>
                    <a:pt x="4757" y="3678"/>
                  </a:cubicBezTo>
                  <a:cubicBezTo>
                    <a:pt x="4757" y="3886"/>
                    <a:pt x="4834" y="4078"/>
                    <a:pt x="4960" y="4224"/>
                  </a:cubicBezTo>
                  <a:cubicBezTo>
                    <a:pt x="4834" y="4371"/>
                    <a:pt x="4757" y="4560"/>
                    <a:pt x="4757" y="4769"/>
                  </a:cubicBezTo>
                  <a:cubicBezTo>
                    <a:pt x="4757" y="5004"/>
                    <a:pt x="4854" y="5216"/>
                    <a:pt x="5010" y="5368"/>
                  </a:cubicBezTo>
                  <a:lnTo>
                    <a:pt x="2954" y="6883"/>
                  </a:lnTo>
                  <a:lnTo>
                    <a:pt x="618" y="6883"/>
                  </a:lnTo>
                  <a:cubicBezTo>
                    <a:pt x="278" y="6883"/>
                    <a:pt x="1" y="7159"/>
                    <a:pt x="1" y="7500"/>
                  </a:cubicBezTo>
                  <a:lnTo>
                    <a:pt x="1" y="8006"/>
                  </a:lnTo>
                  <a:cubicBezTo>
                    <a:pt x="1" y="8125"/>
                    <a:pt x="36" y="8235"/>
                    <a:pt x="95" y="8329"/>
                  </a:cubicBezTo>
                  <a:cubicBezTo>
                    <a:pt x="36" y="8424"/>
                    <a:pt x="1" y="8536"/>
                    <a:pt x="1" y="8655"/>
                  </a:cubicBezTo>
                  <a:lnTo>
                    <a:pt x="1" y="9160"/>
                  </a:lnTo>
                  <a:cubicBezTo>
                    <a:pt x="1" y="9279"/>
                    <a:pt x="36" y="9391"/>
                    <a:pt x="95" y="9485"/>
                  </a:cubicBezTo>
                  <a:cubicBezTo>
                    <a:pt x="36" y="9580"/>
                    <a:pt x="1" y="9690"/>
                    <a:pt x="1" y="9811"/>
                  </a:cubicBezTo>
                  <a:lnTo>
                    <a:pt x="1" y="10316"/>
                  </a:lnTo>
                  <a:cubicBezTo>
                    <a:pt x="1" y="10435"/>
                    <a:pt x="36" y="10547"/>
                    <a:pt x="95" y="10642"/>
                  </a:cubicBezTo>
                  <a:cubicBezTo>
                    <a:pt x="36" y="10735"/>
                    <a:pt x="1" y="10846"/>
                    <a:pt x="1" y="10965"/>
                  </a:cubicBezTo>
                  <a:lnTo>
                    <a:pt x="1" y="11471"/>
                  </a:lnTo>
                  <a:cubicBezTo>
                    <a:pt x="1" y="11591"/>
                    <a:pt x="36" y="11702"/>
                    <a:pt x="95" y="11796"/>
                  </a:cubicBezTo>
                  <a:cubicBezTo>
                    <a:pt x="36" y="11891"/>
                    <a:pt x="1" y="12002"/>
                    <a:pt x="1" y="12121"/>
                  </a:cubicBezTo>
                  <a:lnTo>
                    <a:pt x="1" y="12627"/>
                  </a:lnTo>
                  <a:cubicBezTo>
                    <a:pt x="1" y="12746"/>
                    <a:pt x="36" y="12858"/>
                    <a:pt x="95" y="12952"/>
                  </a:cubicBezTo>
                  <a:cubicBezTo>
                    <a:pt x="36" y="13047"/>
                    <a:pt x="1" y="13157"/>
                    <a:pt x="1" y="13276"/>
                  </a:cubicBezTo>
                  <a:lnTo>
                    <a:pt x="1" y="13782"/>
                  </a:lnTo>
                  <a:cubicBezTo>
                    <a:pt x="1" y="13902"/>
                    <a:pt x="36" y="14012"/>
                    <a:pt x="95" y="14107"/>
                  </a:cubicBezTo>
                  <a:cubicBezTo>
                    <a:pt x="36" y="14201"/>
                    <a:pt x="1" y="14313"/>
                    <a:pt x="1" y="14432"/>
                  </a:cubicBezTo>
                  <a:lnTo>
                    <a:pt x="1" y="14938"/>
                  </a:lnTo>
                  <a:cubicBezTo>
                    <a:pt x="1" y="15277"/>
                    <a:pt x="278" y="15555"/>
                    <a:pt x="618" y="15555"/>
                  </a:cubicBezTo>
                  <a:lnTo>
                    <a:pt x="2009" y="15555"/>
                  </a:lnTo>
                  <a:cubicBezTo>
                    <a:pt x="2520" y="16217"/>
                    <a:pt x="3321" y="16645"/>
                    <a:pt x="4221" y="16645"/>
                  </a:cubicBezTo>
                  <a:cubicBezTo>
                    <a:pt x="5120" y="16645"/>
                    <a:pt x="5923" y="16217"/>
                    <a:pt x="6434" y="15555"/>
                  </a:cubicBezTo>
                  <a:lnTo>
                    <a:pt x="7796" y="15555"/>
                  </a:lnTo>
                  <a:cubicBezTo>
                    <a:pt x="7958" y="15555"/>
                    <a:pt x="8089" y="15423"/>
                    <a:pt x="8089" y="15263"/>
                  </a:cubicBezTo>
                  <a:cubicBezTo>
                    <a:pt x="8089" y="15101"/>
                    <a:pt x="7958" y="14971"/>
                    <a:pt x="7796" y="14971"/>
                  </a:cubicBezTo>
                  <a:lnTo>
                    <a:pt x="6781" y="14971"/>
                  </a:lnTo>
                  <a:cubicBezTo>
                    <a:pt x="6931" y="14627"/>
                    <a:pt x="7016" y="14249"/>
                    <a:pt x="7016" y="13850"/>
                  </a:cubicBezTo>
                  <a:cubicBezTo>
                    <a:pt x="7016" y="12465"/>
                    <a:pt x="6003" y="11312"/>
                    <a:pt x="4678" y="11094"/>
                  </a:cubicBezTo>
                  <a:lnTo>
                    <a:pt x="4678" y="10965"/>
                  </a:lnTo>
                  <a:cubicBezTo>
                    <a:pt x="4678" y="10846"/>
                    <a:pt x="4643" y="10735"/>
                    <a:pt x="4585" y="10642"/>
                  </a:cubicBezTo>
                  <a:cubicBezTo>
                    <a:pt x="4643" y="10546"/>
                    <a:pt x="4678" y="10435"/>
                    <a:pt x="4678" y="10316"/>
                  </a:cubicBezTo>
                  <a:lnTo>
                    <a:pt x="4678" y="9811"/>
                  </a:lnTo>
                  <a:cubicBezTo>
                    <a:pt x="4678" y="9690"/>
                    <a:pt x="4643" y="9580"/>
                    <a:pt x="4585" y="9485"/>
                  </a:cubicBezTo>
                  <a:cubicBezTo>
                    <a:pt x="4643" y="9391"/>
                    <a:pt x="4678" y="9279"/>
                    <a:pt x="4678" y="9160"/>
                  </a:cubicBezTo>
                  <a:lnTo>
                    <a:pt x="4678" y="8655"/>
                  </a:lnTo>
                  <a:cubicBezTo>
                    <a:pt x="4678" y="8536"/>
                    <a:pt x="4643" y="8424"/>
                    <a:pt x="4585" y="8329"/>
                  </a:cubicBezTo>
                  <a:cubicBezTo>
                    <a:pt x="4643" y="8235"/>
                    <a:pt x="4678" y="8125"/>
                    <a:pt x="4678" y="8006"/>
                  </a:cubicBezTo>
                  <a:lnTo>
                    <a:pt x="4678" y="7500"/>
                  </a:lnTo>
                  <a:cubicBezTo>
                    <a:pt x="4678" y="7159"/>
                    <a:pt x="4401" y="6883"/>
                    <a:pt x="4062" y="6883"/>
                  </a:cubicBezTo>
                  <a:lnTo>
                    <a:pt x="3940" y="6883"/>
                  </a:lnTo>
                  <a:lnTo>
                    <a:pt x="5672" y="5608"/>
                  </a:lnTo>
                  <a:lnTo>
                    <a:pt x="7990" y="5608"/>
                  </a:lnTo>
                  <a:lnTo>
                    <a:pt x="8486" y="5973"/>
                  </a:lnTo>
                  <a:cubicBezTo>
                    <a:pt x="7116" y="6438"/>
                    <a:pt x="6128" y="7736"/>
                    <a:pt x="6128" y="9261"/>
                  </a:cubicBezTo>
                  <a:cubicBezTo>
                    <a:pt x="6128" y="11174"/>
                    <a:pt x="7685" y="12732"/>
                    <a:pt x="9599" y="12732"/>
                  </a:cubicBezTo>
                  <a:cubicBezTo>
                    <a:pt x="10263" y="12732"/>
                    <a:pt x="10885" y="12544"/>
                    <a:pt x="11414" y="12217"/>
                  </a:cubicBezTo>
                  <a:lnTo>
                    <a:pt x="12289" y="13093"/>
                  </a:lnTo>
                  <a:cubicBezTo>
                    <a:pt x="12233" y="13488"/>
                    <a:pt x="12068" y="13866"/>
                    <a:pt x="11806" y="14183"/>
                  </a:cubicBezTo>
                  <a:cubicBezTo>
                    <a:pt x="11391" y="14683"/>
                    <a:pt x="10778" y="14971"/>
                    <a:pt x="10127" y="14971"/>
                  </a:cubicBezTo>
                  <a:lnTo>
                    <a:pt x="9160" y="14971"/>
                  </a:lnTo>
                  <a:cubicBezTo>
                    <a:pt x="9000" y="14971"/>
                    <a:pt x="8868" y="15101"/>
                    <a:pt x="8868" y="15263"/>
                  </a:cubicBezTo>
                  <a:cubicBezTo>
                    <a:pt x="8868" y="15423"/>
                    <a:pt x="9000" y="15555"/>
                    <a:pt x="9160" y="15555"/>
                  </a:cubicBezTo>
                  <a:lnTo>
                    <a:pt x="10127" y="15555"/>
                  </a:lnTo>
                  <a:cubicBezTo>
                    <a:pt x="10952" y="15555"/>
                    <a:pt x="11729" y="15191"/>
                    <a:pt x="12256" y="14555"/>
                  </a:cubicBezTo>
                  <a:cubicBezTo>
                    <a:pt x="12431" y="14345"/>
                    <a:pt x="12570" y="14113"/>
                    <a:pt x="12674" y="13868"/>
                  </a:cubicBezTo>
                  <a:lnTo>
                    <a:pt x="14588" y="15782"/>
                  </a:lnTo>
                  <a:cubicBezTo>
                    <a:pt x="14796" y="15989"/>
                    <a:pt x="15071" y="16102"/>
                    <a:pt x="15363" y="16102"/>
                  </a:cubicBezTo>
                  <a:cubicBezTo>
                    <a:pt x="15655" y="16102"/>
                    <a:pt x="15931" y="15989"/>
                    <a:pt x="16138" y="15782"/>
                  </a:cubicBezTo>
                  <a:cubicBezTo>
                    <a:pt x="16565" y="15355"/>
                    <a:pt x="16565" y="14660"/>
                    <a:pt x="16138" y="14233"/>
                  </a:cubicBezTo>
                  <a:lnTo>
                    <a:pt x="15711" y="13806"/>
                  </a:lnTo>
                  <a:cubicBezTo>
                    <a:pt x="15654" y="13749"/>
                    <a:pt x="15579" y="13720"/>
                    <a:pt x="15504" y="13720"/>
                  </a:cubicBezTo>
                  <a:cubicBezTo>
                    <a:pt x="15429" y="13720"/>
                    <a:pt x="15355" y="13749"/>
                    <a:pt x="15297" y="13806"/>
                  </a:cubicBezTo>
                  <a:cubicBezTo>
                    <a:pt x="15183" y="13921"/>
                    <a:pt x="15183" y="14105"/>
                    <a:pt x="15297" y="14220"/>
                  </a:cubicBezTo>
                  <a:lnTo>
                    <a:pt x="15724" y="14647"/>
                  </a:lnTo>
                  <a:cubicBezTo>
                    <a:pt x="15923" y="14846"/>
                    <a:pt x="15923" y="15170"/>
                    <a:pt x="15724" y="15369"/>
                  </a:cubicBezTo>
                  <a:cubicBezTo>
                    <a:pt x="15628" y="15465"/>
                    <a:pt x="15499" y="15518"/>
                    <a:pt x="15363" y="15518"/>
                  </a:cubicBezTo>
                  <a:cubicBezTo>
                    <a:pt x="15227" y="15518"/>
                    <a:pt x="15098" y="15465"/>
                    <a:pt x="15002" y="15369"/>
                  </a:cubicBezTo>
                  <a:lnTo>
                    <a:pt x="13068" y="13435"/>
                  </a:lnTo>
                  <a:lnTo>
                    <a:pt x="13790" y="12713"/>
                  </a:lnTo>
                  <a:lnTo>
                    <a:pt x="14333" y="13254"/>
                  </a:lnTo>
                  <a:cubicBezTo>
                    <a:pt x="14390" y="13312"/>
                    <a:pt x="14465" y="13340"/>
                    <a:pt x="14540" y="13340"/>
                  </a:cubicBezTo>
                  <a:cubicBezTo>
                    <a:pt x="14614" y="13340"/>
                    <a:pt x="14689" y="13312"/>
                    <a:pt x="14746" y="13254"/>
                  </a:cubicBezTo>
                  <a:cubicBezTo>
                    <a:pt x="14860" y="13140"/>
                    <a:pt x="14860" y="12955"/>
                    <a:pt x="14746" y="12842"/>
                  </a:cubicBezTo>
                  <a:lnTo>
                    <a:pt x="14143" y="12239"/>
                  </a:lnTo>
                  <a:cubicBezTo>
                    <a:pt x="14050" y="12144"/>
                    <a:pt x="13924" y="12093"/>
                    <a:pt x="13790" y="12093"/>
                  </a:cubicBezTo>
                  <a:cubicBezTo>
                    <a:pt x="13727" y="12093"/>
                    <a:pt x="13664" y="12104"/>
                    <a:pt x="13607" y="12129"/>
                  </a:cubicBezTo>
                  <a:lnTo>
                    <a:pt x="12555" y="11077"/>
                  </a:lnTo>
                  <a:cubicBezTo>
                    <a:pt x="12881" y="10548"/>
                    <a:pt x="13070" y="9927"/>
                    <a:pt x="13070" y="9261"/>
                  </a:cubicBezTo>
                  <a:cubicBezTo>
                    <a:pt x="13070" y="8748"/>
                    <a:pt x="12957" y="8259"/>
                    <a:pt x="12756" y="7821"/>
                  </a:cubicBezTo>
                  <a:lnTo>
                    <a:pt x="12756" y="7821"/>
                  </a:lnTo>
                  <a:cubicBezTo>
                    <a:pt x="12852" y="7849"/>
                    <a:pt x="12954" y="7864"/>
                    <a:pt x="13058" y="7864"/>
                  </a:cubicBezTo>
                  <a:cubicBezTo>
                    <a:pt x="13287" y="7864"/>
                    <a:pt x="13501" y="7792"/>
                    <a:pt x="13677" y="7669"/>
                  </a:cubicBezTo>
                  <a:lnTo>
                    <a:pt x="15439" y="8937"/>
                  </a:lnTo>
                  <a:cubicBezTo>
                    <a:pt x="15423" y="9008"/>
                    <a:pt x="15416" y="9083"/>
                    <a:pt x="15416" y="9159"/>
                  </a:cubicBezTo>
                  <a:cubicBezTo>
                    <a:pt x="15416" y="9755"/>
                    <a:pt x="15902" y="10240"/>
                    <a:pt x="16498" y="10240"/>
                  </a:cubicBezTo>
                  <a:cubicBezTo>
                    <a:pt x="17095" y="10240"/>
                    <a:pt x="17579" y="9755"/>
                    <a:pt x="17579" y="9159"/>
                  </a:cubicBezTo>
                  <a:cubicBezTo>
                    <a:pt x="17579" y="9000"/>
                    <a:pt x="17545" y="8848"/>
                    <a:pt x="17483" y="8712"/>
                  </a:cubicBezTo>
                  <a:lnTo>
                    <a:pt x="18429" y="7768"/>
                  </a:lnTo>
                  <a:cubicBezTo>
                    <a:pt x="18565" y="7829"/>
                    <a:pt x="18715" y="7864"/>
                    <a:pt x="18874" y="7864"/>
                  </a:cubicBezTo>
                  <a:cubicBezTo>
                    <a:pt x="19472" y="7864"/>
                    <a:pt x="19957" y="7378"/>
                    <a:pt x="19957" y="6782"/>
                  </a:cubicBezTo>
                  <a:cubicBezTo>
                    <a:pt x="19957" y="6185"/>
                    <a:pt x="19472" y="5699"/>
                    <a:pt x="18874" y="5699"/>
                  </a:cubicBezTo>
                  <a:cubicBezTo>
                    <a:pt x="18278" y="5699"/>
                    <a:pt x="17793" y="6185"/>
                    <a:pt x="17793" y="6782"/>
                  </a:cubicBezTo>
                  <a:cubicBezTo>
                    <a:pt x="17793" y="7007"/>
                    <a:pt x="17862" y="7216"/>
                    <a:pt x="17979" y="7388"/>
                  </a:cubicBezTo>
                  <a:lnTo>
                    <a:pt x="17105" y="8263"/>
                  </a:lnTo>
                  <a:cubicBezTo>
                    <a:pt x="16932" y="8146"/>
                    <a:pt x="16723" y="8077"/>
                    <a:pt x="16498" y="8077"/>
                  </a:cubicBezTo>
                  <a:cubicBezTo>
                    <a:pt x="16190" y="8077"/>
                    <a:pt x="15912" y="8206"/>
                    <a:pt x="15714" y="8414"/>
                  </a:cubicBezTo>
                  <a:lnTo>
                    <a:pt x="14048" y="7216"/>
                  </a:lnTo>
                  <a:cubicBezTo>
                    <a:pt x="14107" y="7083"/>
                    <a:pt x="14140" y="6936"/>
                    <a:pt x="14140" y="6782"/>
                  </a:cubicBezTo>
                  <a:cubicBezTo>
                    <a:pt x="14140" y="6185"/>
                    <a:pt x="13654" y="5699"/>
                    <a:pt x="13058" y="5699"/>
                  </a:cubicBezTo>
                  <a:cubicBezTo>
                    <a:pt x="12477" y="5699"/>
                    <a:pt x="12001" y="6160"/>
                    <a:pt x="11977" y="6736"/>
                  </a:cubicBezTo>
                  <a:cubicBezTo>
                    <a:pt x="11355" y="6150"/>
                    <a:pt x="10518" y="5791"/>
                    <a:pt x="9599" y="5791"/>
                  </a:cubicBezTo>
                  <a:cubicBezTo>
                    <a:pt x="9480" y="5791"/>
                    <a:pt x="9364" y="5797"/>
                    <a:pt x="9248" y="5808"/>
                  </a:cubicBezTo>
                  <a:lnTo>
                    <a:pt x="8652" y="5370"/>
                  </a:lnTo>
                  <a:cubicBezTo>
                    <a:pt x="8808" y="5216"/>
                    <a:pt x="8904" y="5004"/>
                    <a:pt x="8904" y="4769"/>
                  </a:cubicBezTo>
                  <a:cubicBezTo>
                    <a:pt x="8904" y="4562"/>
                    <a:pt x="8828" y="4371"/>
                    <a:pt x="8700" y="4224"/>
                  </a:cubicBezTo>
                  <a:cubicBezTo>
                    <a:pt x="8828" y="4078"/>
                    <a:pt x="8904" y="3886"/>
                    <a:pt x="8904" y="3678"/>
                  </a:cubicBezTo>
                  <a:cubicBezTo>
                    <a:pt x="8904" y="3281"/>
                    <a:pt x="8627" y="2949"/>
                    <a:pt x="8258" y="2863"/>
                  </a:cubicBezTo>
                  <a:lnTo>
                    <a:pt x="9283" y="913"/>
                  </a:lnTo>
                  <a:cubicBezTo>
                    <a:pt x="9359" y="770"/>
                    <a:pt x="9354" y="602"/>
                    <a:pt x="9271" y="463"/>
                  </a:cubicBezTo>
                  <a:cubicBezTo>
                    <a:pt x="9187" y="324"/>
                    <a:pt x="9041" y="243"/>
                    <a:pt x="8879" y="243"/>
                  </a:cubicBezTo>
                  <a:lnTo>
                    <a:pt x="7998" y="243"/>
                  </a:lnTo>
                  <a:cubicBezTo>
                    <a:pt x="7984" y="215"/>
                    <a:pt x="7968" y="191"/>
                    <a:pt x="7948" y="167"/>
                  </a:cubicBezTo>
                  <a:cubicBezTo>
                    <a:pt x="7862" y="61"/>
                    <a:pt x="7733" y="1"/>
                    <a:pt x="75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42"/>
          <p:cNvGrpSpPr/>
          <p:nvPr/>
        </p:nvGrpSpPr>
        <p:grpSpPr>
          <a:xfrm>
            <a:off x="1172207" y="3771746"/>
            <a:ext cx="511096" cy="431090"/>
            <a:chOff x="3212550" y="3014150"/>
            <a:chExt cx="475925" cy="401425"/>
          </a:xfrm>
        </p:grpSpPr>
        <p:sp>
          <p:nvSpPr>
            <p:cNvPr id="665" name="Google Shape;665;p42"/>
            <p:cNvSpPr/>
            <p:nvPr/>
          </p:nvSpPr>
          <p:spPr>
            <a:xfrm>
              <a:off x="3212550" y="3014150"/>
              <a:ext cx="475925" cy="401425"/>
            </a:xfrm>
            <a:custGeom>
              <a:rect b="b" l="l" r="r" t="t"/>
              <a:pathLst>
                <a:path extrusionOk="0" h="16057" w="19037">
                  <a:moveTo>
                    <a:pt x="13301" y="5947"/>
                  </a:moveTo>
                  <a:lnTo>
                    <a:pt x="13301" y="7512"/>
                  </a:lnTo>
                  <a:lnTo>
                    <a:pt x="10841" y="7512"/>
                  </a:lnTo>
                  <a:lnTo>
                    <a:pt x="10841" y="5947"/>
                  </a:lnTo>
                  <a:close/>
                  <a:moveTo>
                    <a:pt x="3839" y="6766"/>
                  </a:moveTo>
                  <a:lnTo>
                    <a:pt x="3839" y="7922"/>
                  </a:lnTo>
                  <a:lnTo>
                    <a:pt x="3403" y="7922"/>
                  </a:lnTo>
                  <a:cubicBezTo>
                    <a:pt x="3300" y="7455"/>
                    <a:pt x="2883" y="7103"/>
                    <a:pt x="2385" y="7103"/>
                  </a:cubicBezTo>
                  <a:cubicBezTo>
                    <a:pt x="1886" y="7103"/>
                    <a:pt x="1469" y="7455"/>
                    <a:pt x="1366" y="7922"/>
                  </a:cubicBezTo>
                  <a:lnTo>
                    <a:pt x="558" y="7922"/>
                  </a:lnTo>
                  <a:lnTo>
                    <a:pt x="558" y="6766"/>
                  </a:lnTo>
                  <a:close/>
                  <a:moveTo>
                    <a:pt x="2385" y="7661"/>
                  </a:moveTo>
                  <a:cubicBezTo>
                    <a:pt x="2653" y="7661"/>
                    <a:pt x="2870" y="7878"/>
                    <a:pt x="2870" y="8146"/>
                  </a:cubicBezTo>
                  <a:cubicBezTo>
                    <a:pt x="2870" y="8414"/>
                    <a:pt x="2653" y="8630"/>
                    <a:pt x="2385" y="8630"/>
                  </a:cubicBezTo>
                  <a:cubicBezTo>
                    <a:pt x="2117" y="8630"/>
                    <a:pt x="1900" y="8414"/>
                    <a:pt x="1900" y="8146"/>
                  </a:cubicBezTo>
                  <a:cubicBezTo>
                    <a:pt x="1900" y="7878"/>
                    <a:pt x="2117" y="7661"/>
                    <a:pt x="2385" y="7661"/>
                  </a:cubicBezTo>
                  <a:close/>
                  <a:moveTo>
                    <a:pt x="13301" y="8071"/>
                  </a:moveTo>
                  <a:lnTo>
                    <a:pt x="13301" y="8742"/>
                  </a:lnTo>
                  <a:lnTo>
                    <a:pt x="10841" y="8742"/>
                  </a:lnTo>
                  <a:lnTo>
                    <a:pt x="10841" y="8071"/>
                  </a:lnTo>
                  <a:close/>
                  <a:moveTo>
                    <a:pt x="8420" y="8882"/>
                  </a:moveTo>
                  <a:lnTo>
                    <a:pt x="8420" y="9207"/>
                  </a:lnTo>
                  <a:cubicBezTo>
                    <a:pt x="8420" y="9362"/>
                    <a:pt x="8295" y="9488"/>
                    <a:pt x="8141" y="9488"/>
                  </a:cubicBezTo>
                  <a:lnTo>
                    <a:pt x="5625" y="9488"/>
                  </a:lnTo>
                  <a:lnTo>
                    <a:pt x="5625" y="8882"/>
                  </a:lnTo>
                  <a:close/>
                  <a:moveTo>
                    <a:pt x="7228" y="10045"/>
                  </a:moveTo>
                  <a:lnTo>
                    <a:pt x="7228" y="10191"/>
                  </a:lnTo>
                  <a:cubicBezTo>
                    <a:pt x="7228" y="10501"/>
                    <a:pt x="6976" y="10754"/>
                    <a:pt x="6665" y="10754"/>
                  </a:cubicBezTo>
                  <a:cubicBezTo>
                    <a:pt x="6356" y="10754"/>
                    <a:pt x="6102" y="10501"/>
                    <a:pt x="6102" y="10191"/>
                  </a:cubicBezTo>
                  <a:lnTo>
                    <a:pt x="6102" y="10045"/>
                  </a:lnTo>
                  <a:close/>
                  <a:moveTo>
                    <a:pt x="6204" y="11211"/>
                  </a:moveTo>
                  <a:cubicBezTo>
                    <a:pt x="6344" y="11276"/>
                    <a:pt x="6500" y="11312"/>
                    <a:pt x="6665" y="11312"/>
                  </a:cubicBezTo>
                  <a:cubicBezTo>
                    <a:pt x="6820" y="11312"/>
                    <a:pt x="6966" y="11280"/>
                    <a:pt x="7099" y="11224"/>
                  </a:cubicBezTo>
                  <a:lnTo>
                    <a:pt x="7505" y="13349"/>
                  </a:lnTo>
                  <a:lnTo>
                    <a:pt x="5797" y="13349"/>
                  </a:lnTo>
                  <a:lnTo>
                    <a:pt x="6204" y="11211"/>
                  </a:lnTo>
                  <a:close/>
                  <a:moveTo>
                    <a:pt x="3889" y="8481"/>
                  </a:moveTo>
                  <a:cubicBezTo>
                    <a:pt x="3986" y="8716"/>
                    <a:pt x="4218" y="8882"/>
                    <a:pt x="4490" y="8882"/>
                  </a:cubicBezTo>
                  <a:lnTo>
                    <a:pt x="5068" y="8882"/>
                  </a:lnTo>
                  <a:lnTo>
                    <a:pt x="5068" y="9580"/>
                  </a:lnTo>
                  <a:cubicBezTo>
                    <a:pt x="5068" y="9836"/>
                    <a:pt x="5277" y="10045"/>
                    <a:pt x="5533" y="10045"/>
                  </a:cubicBezTo>
                  <a:lnTo>
                    <a:pt x="5545" y="10045"/>
                  </a:lnTo>
                  <a:lnTo>
                    <a:pt x="5545" y="10191"/>
                  </a:lnTo>
                  <a:cubicBezTo>
                    <a:pt x="5545" y="10411"/>
                    <a:pt x="5608" y="10615"/>
                    <a:pt x="5718" y="10787"/>
                  </a:cubicBezTo>
                  <a:lnTo>
                    <a:pt x="4817" y="15499"/>
                  </a:lnTo>
                  <a:lnTo>
                    <a:pt x="2029" y="15499"/>
                  </a:lnTo>
                  <a:cubicBezTo>
                    <a:pt x="1876" y="15499"/>
                    <a:pt x="1751" y="15373"/>
                    <a:pt x="1751" y="15220"/>
                  </a:cubicBezTo>
                  <a:lnTo>
                    <a:pt x="1751" y="8972"/>
                  </a:lnTo>
                  <a:cubicBezTo>
                    <a:pt x="1926" y="9107"/>
                    <a:pt x="2147" y="9189"/>
                    <a:pt x="2385" y="9189"/>
                  </a:cubicBezTo>
                  <a:cubicBezTo>
                    <a:pt x="2843" y="9189"/>
                    <a:pt x="3233" y="8892"/>
                    <a:pt x="3372" y="8481"/>
                  </a:cubicBezTo>
                  <a:close/>
                  <a:moveTo>
                    <a:pt x="7611" y="13906"/>
                  </a:moveTo>
                  <a:lnTo>
                    <a:pt x="7916" y="15499"/>
                  </a:lnTo>
                  <a:lnTo>
                    <a:pt x="5386" y="15499"/>
                  </a:lnTo>
                  <a:lnTo>
                    <a:pt x="5690" y="13906"/>
                  </a:lnTo>
                  <a:close/>
                  <a:moveTo>
                    <a:pt x="1845" y="0"/>
                  </a:moveTo>
                  <a:cubicBezTo>
                    <a:pt x="1485" y="0"/>
                    <a:pt x="1193" y="292"/>
                    <a:pt x="1193" y="652"/>
                  </a:cubicBezTo>
                  <a:lnTo>
                    <a:pt x="1193" y="6209"/>
                  </a:lnTo>
                  <a:lnTo>
                    <a:pt x="466" y="6209"/>
                  </a:lnTo>
                  <a:cubicBezTo>
                    <a:pt x="210" y="6209"/>
                    <a:pt x="1" y="6418"/>
                    <a:pt x="1" y="6674"/>
                  </a:cubicBezTo>
                  <a:lnTo>
                    <a:pt x="1" y="8015"/>
                  </a:lnTo>
                  <a:cubicBezTo>
                    <a:pt x="1" y="8272"/>
                    <a:pt x="210" y="8481"/>
                    <a:pt x="466" y="8481"/>
                  </a:cubicBezTo>
                  <a:lnTo>
                    <a:pt x="1193" y="8481"/>
                  </a:lnTo>
                  <a:lnTo>
                    <a:pt x="1193" y="15220"/>
                  </a:lnTo>
                  <a:cubicBezTo>
                    <a:pt x="1193" y="15681"/>
                    <a:pt x="1568" y="16056"/>
                    <a:pt x="2029" y="16056"/>
                  </a:cubicBezTo>
                  <a:lnTo>
                    <a:pt x="18201" y="16056"/>
                  </a:lnTo>
                  <a:cubicBezTo>
                    <a:pt x="18663" y="16056"/>
                    <a:pt x="19037" y="15681"/>
                    <a:pt x="19037" y="15220"/>
                  </a:cubicBezTo>
                  <a:lnTo>
                    <a:pt x="19037" y="12155"/>
                  </a:lnTo>
                  <a:cubicBezTo>
                    <a:pt x="19037" y="12002"/>
                    <a:pt x="18912" y="11876"/>
                    <a:pt x="18759" y="11876"/>
                  </a:cubicBezTo>
                  <a:cubicBezTo>
                    <a:pt x="18604" y="11876"/>
                    <a:pt x="18479" y="12002"/>
                    <a:pt x="18479" y="12155"/>
                  </a:cubicBezTo>
                  <a:lnTo>
                    <a:pt x="18479" y="15220"/>
                  </a:lnTo>
                  <a:cubicBezTo>
                    <a:pt x="18479" y="15373"/>
                    <a:pt x="18355" y="15499"/>
                    <a:pt x="18201" y="15499"/>
                  </a:cubicBezTo>
                  <a:lnTo>
                    <a:pt x="8483" y="15499"/>
                  </a:lnTo>
                  <a:lnTo>
                    <a:pt x="7591" y="10823"/>
                  </a:lnTo>
                  <a:cubicBezTo>
                    <a:pt x="7714" y="10643"/>
                    <a:pt x="7787" y="10425"/>
                    <a:pt x="7787" y="10191"/>
                  </a:cubicBezTo>
                  <a:lnTo>
                    <a:pt x="7787" y="10045"/>
                  </a:lnTo>
                  <a:lnTo>
                    <a:pt x="8141" y="10045"/>
                  </a:lnTo>
                  <a:cubicBezTo>
                    <a:pt x="8602" y="10045"/>
                    <a:pt x="8979" y="9670"/>
                    <a:pt x="8979" y="9207"/>
                  </a:cubicBezTo>
                  <a:lnTo>
                    <a:pt x="8979" y="8882"/>
                  </a:lnTo>
                  <a:lnTo>
                    <a:pt x="10285" y="8882"/>
                  </a:lnTo>
                  <a:cubicBezTo>
                    <a:pt x="10310" y="9117"/>
                    <a:pt x="10509" y="9300"/>
                    <a:pt x="10748" y="9300"/>
                  </a:cubicBezTo>
                  <a:lnTo>
                    <a:pt x="13394" y="9300"/>
                  </a:lnTo>
                  <a:cubicBezTo>
                    <a:pt x="13650" y="9300"/>
                    <a:pt x="13858" y="9091"/>
                    <a:pt x="13858" y="8835"/>
                  </a:cubicBezTo>
                  <a:lnTo>
                    <a:pt x="13858" y="5855"/>
                  </a:lnTo>
                  <a:cubicBezTo>
                    <a:pt x="13858" y="5599"/>
                    <a:pt x="13650" y="5389"/>
                    <a:pt x="13394" y="5389"/>
                  </a:cubicBezTo>
                  <a:lnTo>
                    <a:pt x="10748" y="5389"/>
                  </a:lnTo>
                  <a:cubicBezTo>
                    <a:pt x="10509" y="5389"/>
                    <a:pt x="10310" y="5573"/>
                    <a:pt x="10285" y="5806"/>
                  </a:cubicBezTo>
                  <a:lnTo>
                    <a:pt x="7549" y="5806"/>
                  </a:lnTo>
                  <a:cubicBezTo>
                    <a:pt x="7394" y="5806"/>
                    <a:pt x="7270" y="5932"/>
                    <a:pt x="7270" y="6086"/>
                  </a:cubicBezTo>
                  <a:cubicBezTo>
                    <a:pt x="7270" y="6240"/>
                    <a:pt x="7394" y="6365"/>
                    <a:pt x="7549" y="6365"/>
                  </a:cubicBezTo>
                  <a:lnTo>
                    <a:pt x="10284" y="6365"/>
                  </a:lnTo>
                  <a:lnTo>
                    <a:pt x="10284" y="8325"/>
                  </a:lnTo>
                  <a:lnTo>
                    <a:pt x="4490" y="8325"/>
                  </a:lnTo>
                  <a:cubicBezTo>
                    <a:pt x="4437" y="8325"/>
                    <a:pt x="4396" y="8283"/>
                    <a:pt x="4396" y="8232"/>
                  </a:cubicBezTo>
                  <a:lnTo>
                    <a:pt x="4396" y="6458"/>
                  </a:lnTo>
                  <a:cubicBezTo>
                    <a:pt x="4396" y="6407"/>
                    <a:pt x="4437" y="6365"/>
                    <a:pt x="4490" y="6365"/>
                  </a:cubicBezTo>
                  <a:lnTo>
                    <a:pt x="6247" y="6365"/>
                  </a:lnTo>
                  <a:cubicBezTo>
                    <a:pt x="6402" y="6365"/>
                    <a:pt x="6526" y="6240"/>
                    <a:pt x="6526" y="6086"/>
                  </a:cubicBezTo>
                  <a:cubicBezTo>
                    <a:pt x="6526" y="5932"/>
                    <a:pt x="6402" y="5806"/>
                    <a:pt x="6247" y="5806"/>
                  </a:cubicBezTo>
                  <a:lnTo>
                    <a:pt x="4490" y="5806"/>
                  </a:lnTo>
                  <a:cubicBezTo>
                    <a:pt x="4218" y="5806"/>
                    <a:pt x="3986" y="5973"/>
                    <a:pt x="3889" y="6209"/>
                  </a:cubicBezTo>
                  <a:lnTo>
                    <a:pt x="1751" y="6209"/>
                  </a:lnTo>
                  <a:lnTo>
                    <a:pt x="1751" y="2570"/>
                  </a:lnTo>
                  <a:lnTo>
                    <a:pt x="18479" y="2570"/>
                  </a:lnTo>
                  <a:lnTo>
                    <a:pt x="18479" y="10855"/>
                  </a:lnTo>
                  <a:cubicBezTo>
                    <a:pt x="18479" y="11008"/>
                    <a:pt x="18604" y="11133"/>
                    <a:pt x="18759" y="11133"/>
                  </a:cubicBezTo>
                  <a:cubicBezTo>
                    <a:pt x="18912" y="11133"/>
                    <a:pt x="19037" y="11008"/>
                    <a:pt x="19037" y="10855"/>
                  </a:cubicBezTo>
                  <a:lnTo>
                    <a:pt x="19037" y="652"/>
                  </a:lnTo>
                  <a:cubicBezTo>
                    <a:pt x="19037" y="292"/>
                    <a:pt x="18746" y="0"/>
                    <a:pt x="18386" y="0"/>
                  </a:cubicBezTo>
                  <a:lnTo>
                    <a:pt x="14911" y="0"/>
                  </a:lnTo>
                  <a:cubicBezTo>
                    <a:pt x="14756" y="0"/>
                    <a:pt x="14632" y="125"/>
                    <a:pt x="14632" y="280"/>
                  </a:cubicBezTo>
                  <a:cubicBezTo>
                    <a:pt x="14632" y="433"/>
                    <a:pt x="14756" y="559"/>
                    <a:pt x="14911" y="559"/>
                  </a:cubicBezTo>
                  <a:lnTo>
                    <a:pt x="18386" y="559"/>
                  </a:lnTo>
                  <a:cubicBezTo>
                    <a:pt x="18438" y="559"/>
                    <a:pt x="18479" y="600"/>
                    <a:pt x="18479" y="652"/>
                  </a:cubicBezTo>
                  <a:lnTo>
                    <a:pt x="18479" y="2013"/>
                  </a:lnTo>
                  <a:lnTo>
                    <a:pt x="1751" y="2013"/>
                  </a:lnTo>
                  <a:lnTo>
                    <a:pt x="1751" y="652"/>
                  </a:lnTo>
                  <a:cubicBezTo>
                    <a:pt x="1751" y="600"/>
                    <a:pt x="1793" y="559"/>
                    <a:pt x="1845" y="559"/>
                  </a:cubicBezTo>
                  <a:lnTo>
                    <a:pt x="13609" y="559"/>
                  </a:lnTo>
                  <a:cubicBezTo>
                    <a:pt x="13763" y="559"/>
                    <a:pt x="13888" y="433"/>
                    <a:pt x="13888" y="280"/>
                  </a:cubicBezTo>
                  <a:cubicBezTo>
                    <a:pt x="13888" y="125"/>
                    <a:pt x="13763" y="0"/>
                    <a:pt x="13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2"/>
            <p:cNvSpPr/>
            <p:nvPr/>
          </p:nvSpPr>
          <p:spPr>
            <a:xfrm>
              <a:off x="3275775" y="3039075"/>
              <a:ext cx="53950" cy="13975"/>
            </a:xfrm>
            <a:custGeom>
              <a:rect b="b" l="l" r="r" t="t"/>
              <a:pathLst>
                <a:path extrusionOk="0" h="559" w="2158">
                  <a:moveTo>
                    <a:pt x="278" y="0"/>
                  </a:moveTo>
                  <a:cubicBezTo>
                    <a:pt x="125" y="0"/>
                    <a:pt x="0" y="125"/>
                    <a:pt x="0" y="280"/>
                  </a:cubicBezTo>
                  <a:cubicBezTo>
                    <a:pt x="0" y="433"/>
                    <a:pt x="125" y="559"/>
                    <a:pt x="278" y="559"/>
                  </a:cubicBezTo>
                  <a:lnTo>
                    <a:pt x="1878" y="559"/>
                  </a:lnTo>
                  <a:cubicBezTo>
                    <a:pt x="2032" y="559"/>
                    <a:pt x="2158" y="433"/>
                    <a:pt x="2158" y="280"/>
                  </a:cubicBezTo>
                  <a:cubicBezTo>
                    <a:pt x="2158" y="125"/>
                    <a:pt x="2032" y="0"/>
                    <a:pt x="18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2"/>
            <p:cNvSpPr/>
            <p:nvPr/>
          </p:nvSpPr>
          <p:spPr>
            <a:xfrm>
              <a:off x="3634150" y="3039075"/>
              <a:ext cx="14000" cy="13975"/>
            </a:xfrm>
            <a:custGeom>
              <a:rect b="b" l="l" r="r" t="t"/>
              <a:pathLst>
                <a:path extrusionOk="0" h="559" w="560">
                  <a:moveTo>
                    <a:pt x="280" y="0"/>
                  </a:moveTo>
                  <a:cubicBezTo>
                    <a:pt x="126" y="0"/>
                    <a:pt x="1" y="125"/>
                    <a:pt x="1" y="280"/>
                  </a:cubicBezTo>
                  <a:cubicBezTo>
                    <a:pt x="1" y="434"/>
                    <a:pt x="126" y="559"/>
                    <a:pt x="280" y="559"/>
                  </a:cubicBezTo>
                  <a:cubicBezTo>
                    <a:pt x="434" y="559"/>
                    <a:pt x="560" y="434"/>
                    <a:pt x="560" y="280"/>
                  </a:cubicBezTo>
                  <a:cubicBezTo>
                    <a:pt x="560" y="125"/>
                    <a:pt x="434" y="0"/>
                    <a:pt x="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2"/>
            <p:cNvSpPr/>
            <p:nvPr/>
          </p:nvSpPr>
          <p:spPr>
            <a:xfrm>
              <a:off x="3614650" y="3039075"/>
              <a:ext cx="13950" cy="13975"/>
            </a:xfrm>
            <a:custGeom>
              <a:rect b="b" l="l" r="r" t="t"/>
              <a:pathLst>
                <a:path extrusionOk="0" h="559" w="558">
                  <a:moveTo>
                    <a:pt x="279" y="0"/>
                  </a:moveTo>
                  <a:cubicBezTo>
                    <a:pt x="125" y="0"/>
                    <a:pt x="0" y="125"/>
                    <a:pt x="0" y="280"/>
                  </a:cubicBezTo>
                  <a:cubicBezTo>
                    <a:pt x="0" y="434"/>
                    <a:pt x="125" y="559"/>
                    <a:pt x="279" y="559"/>
                  </a:cubicBezTo>
                  <a:cubicBezTo>
                    <a:pt x="433" y="559"/>
                    <a:pt x="557" y="434"/>
                    <a:pt x="557" y="280"/>
                  </a:cubicBezTo>
                  <a:cubicBezTo>
                    <a:pt x="557" y="125"/>
                    <a:pt x="433" y="0"/>
                    <a:pt x="2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2"/>
            <p:cNvSpPr/>
            <p:nvPr/>
          </p:nvSpPr>
          <p:spPr>
            <a:xfrm>
              <a:off x="3595075" y="3039075"/>
              <a:ext cx="14000" cy="13975"/>
            </a:xfrm>
            <a:custGeom>
              <a:rect b="b" l="l" r="r" t="t"/>
              <a:pathLst>
                <a:path extrusionOk="0" h="559" w="560">
                  <a:moveTo>
                    <a:pt x="280" y="0"/>
                  </a:moveTo>
                  <a:cubicBezTo>
                    <a:pt x="127" y="0"/>
                    <a:pt x="1" y="125"/>
                    <a:pt x="1" y="280"/>
                  </a:cubicBezTo>
                  <a:cubicBezTo>
                    <a:pt x="1" y="434"/>
                    <a:pt x="127" y="559"/>
                    <a:pt x="280" y="559"/>
                  </a:cubicBezTo>
                  <a:cubicBezTo>
                    <a:pt x="435" y="559"/>
                    <a:pt x="560" y="434"/>
                    <a:pt x="560" y="280"/>
                  </a:cubicBezTo>
                  <a:cubicBezTo>
                    <a:pt x="560" y="125"/>
                    <a:pt x="435" y="0"/>
                    <a:pt x="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2"/>
            <p:cNvSpPr/>
            <p:nvPr/>
          </p:nvSpPr>
          <p:spPr>
            <a:xfrm>
              <a:off x="3272500" y="3097275"/>
              <a:ext cx="286500" cy="40925"/>
            </a:xfrm>
            <a:custGeom>
              <a:rect b="b" l="l" r="r" t="t"/>
              <a:pathLst>
                <a:path extrusionOk="0" h="1637" w="11460">
                  <a:moveTo>
                    <a:pt x="819" y="557"/>
                  </a:moveTo>
                  <a:cubicBezTo>
                    <a:pt x="962" y="557"/>
                    <a:pt x="1080" y="675"/>
                    <a:pt x="1080" y="818"/>
                  </a:cubicBezTo>
                  <a:cubicBezTo>
                    <a:pt x="1080" y="961"/>
                    <a:pt x="962" y="1079"/>
                    <a:pt x="819" y="1079"/>
                  </a:cubicBezTo>
                  <a:cubicBezTo>
                    <a:pt x="676" y="1079"/>
                    <a:pt x="558" y="961"/>
                    <a:pt x="558" y="818"/>
                  </a:cubicBezTo>
                  <a:cubicBezTo>
                    <a:pt x="558" y="675"/>
                    <a:pt x="676" y="557"/>
                    <a:pt x="819" y="557"/>
                  </a:cubicBezTo>
                  <a:close/>
                  <a:moveTo>
                    <a:pt x="4574" y="557"/>
                  </a:moveTo>
                  <a:cubicBezTo>
                    <a:pt x="4718" y="557"/>
                    <a:pt x="4834" y="675"/>
                    <a:pt x="4834" y="818"/>
                  </a:cubicBezTo>
                  <a:cubicBezTo>
                    <a:pt x="4834" y="961"/>
                    <a:pt x="4718" y="1079"/>
                    <a:pt x="4574" y="1079"/>
                  </a:cubicBezTo>
                  <a:cubicBezTo>
                    <a:pt x="4430" y="1079"/>
                    <a:pt x="4314" y="961"/>
                    <a:pt x="4314" y="818"/>
                  </a:cubicBezTo>
                  <a:cubicBezTo>
                    <a:pt x="4314" y="675"/>
                    <a:pt x="4430" y="557"/>
                    <a:pt x="4574" y="557"/>
                  </a:cubicBezTo>
                  <a:close/>
                  <a:moveTo>
                    <a:pt x="10642" y="557"/>
                  </a:moveTo>
                  <a:cubicBezTo>
                    <a:pt x="10787" y="557"/>
                    <a:pt x="10903" y="675"/>
                    <a:pt x="10903" y="818"/>
                  </a:cubicBezTo>
                  <a:cubicBezTo>
                    <a:pt x="10903" y="961"/>
                    <a:pt x="10787" y="1079"/>
                    <a:pt x="10642" y="1079"/>
                  </a:cubicBezTo>
                  <a:cubicBezTo>
                    <a:pt x="10499" y="1079"/>
                    <a:pt x="10383" y="961"/>
                    <a:pt x="10383" y="818"/>
                  </a:cubicBezTo>
                  <a:cubicBezTo>
                    <a:pt x="10383" y="675"/>
                    <a:pt x="10499" y="557"/>
                    <a:pt x="10642" y="557"/>
                  </a:cubicBezTo>
                  <a:close/>
                  <a:moveTo>
                    <a:pt x="819" y="0"/>
                  </a:moveTo>
                  <a:cubicBezTo>
                    <a:pt x="368" y="0"/>
                    <a:pt x="1" y="367"/>
                    <a:pt x="1" y="818"/>
                  </a:cubicBezTo>
                  <a:cubicBezTo>
                    <a:pt x="1" y="1269"/>
                    <a:pt x="368" y="1636"/>
                    <a:pt x="819" y="1636"/>
                  </a:cubicBezTo>
                  <a:cubicBezTo>
                    <a:pt x="1166" y="1636"/>
                    <a:pt x="1462" y="1420"/>
                    <a:pt x="1581" y="1116"/>
                  </a:cubicBezTo>
                  <a:lnTo>
                    <a:pt x="3813" y="1116"/>
                  </a:lnTo>
                  <a:cubicBezTo>
                    <a:pt x="3932" y="1420"/>
                    <a:pt x="4228" y="1636"/>
                    <a:pt x="4574" y="1636"/>
                  </a:cubicBezTo>
                  <a:cubicBezTo>
                    <a:pt x="4920" y="1636"/>
                    <a:pt x="5217" y="1420"/>
                    <a:pt x="5336" y="1116"/>
                  </a:cubicBezTo>
                  <a:lnTo>
                    <a:pt x="9881" y="1116"/>
                  </a:lnTo>
                  <a:cubicBezTo>
                    <a:pt x="10000" y="1420"/>
                    <a:pt x="10297" y="1636"/>
                    <a:pt x="10642" y="1636"/>
                  </a:cubicBezTo>
                  <a:cubicBezTo>
                    <a:pt x="11093" y="1636"/>
                    <a:pt x="11460" y="1269"/>
                    <a:pt x="11460" y="818"/>
                  </a:cubicBezTo>
                  <a:cubicBezTo>
                    <a:pt x="11460" y="367"/>
                    <a:pt x="11093" y="0"/>
                    <a:pt x="10642" y="0"/>
                  </a:cubicBezTo>
                  <a:cubicBezTo>
                    <a:pt x="10282" y="0"/>
                    <a:pt x="9976" y="234"/>
                    <a:pt x="9867" y="557"/>
                  </a:cubicBezTo>
                  <a:lnTo>
                    <a:pt x="5350" y="557"/>
                  </a:lnTo>
                  <a:cubicBezTo>
                    <a:pt x="5241" y="234"/>
                    <a:pt x="4935" y="0"/>
                    <a:pt x="4574" y="0"/>
                  </a:cubicBezTo>
                  <a:cubicBezTo>
                    <a:pt x="4214" y="0"/>
                    <a:pt x="3908" y="234"/>
                    <a:pt x="3799" y="557"/>
                  </a:cubicBezTo>
                  <a:lnTo>
                    <a:pt x="1594" y="557"/>
                  </a:lnTo>
                  <a:cubicBezTo>
                    <a:pt x="1485" y="234"/>
                    <a:pt x="1179"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2"/>
            <p:cNvSpPr/>
            <p:nvPr/>
          </p:nvSpPr>
          <p:spPr>
            <a:xfrm>
              <a:off x="3437825" y="3261800"/>
              <a:ext cx="212200" cy="117500"/>
            </a:xfrm>
            <a:custGeom>
              <a:rect b="b" l="l" r="r" t="t"/>
              <a:pathLst>
                <a:path extrusionOk="0" h="4700" w="8488">
                  <a:moveTo>
                    <a:pt x="1641" y="2629"/>
                  </a:moveTo>
                  <a:lnTo>
                    <a:pt x="1641" y="4142"/>
                  </a:lnTo>
                  <a:lnTo>
                    <a:pt x="1225" y="4142"/>
                  </a:lnTo>
                  <a:lnTo>
                    <a:pt x="1225" y="2629"/>
                  </a:lnTo>
                  <a:close/>
                  <a:moveTo>
                    <a:pt x="3515" y="559"/>
                  </a:moveTo>
                  <a:lnTo>
                    <a:pt x="3515" y="4142"/>
                  </a:lnTo>
                  <a:lnTo>
                    <a:pt x="3099" y="4142"/>
                  </a:lnTo>
                  <a:lnTo>
                    <a:pt x="3099" y="559"/>
                  </a:lnTo>
                  <a:close/>
                  <a:moveTo>
                    <a:pt x="5388" y="3043"/>
                  </a:moveTo>
                  <a:lnTo>
                    <a:pt x="5388" y="4142"/>
                  </a:lnTo>
                  <a:lnTo>
                    <a:pt x="4973" y="4142"/>
                  </a:lnTo>
                  <a:lnTo>
                    <a:pt x="4973" y="3043"/>
                  </a:lnTo>
                  <a:close/>
                  <a:moveTo>
                    <a:pt x="7262" y="1387"/>
                  </a:moveTo>
                  <a:lnTo>
                    <a:pt x="7262" y="4142"/>
                  </a:lnTo>
                  <a:lnTo>
                    <a:pt x="6848" y="4142"/>
                  </a:lnTo>
                  <a:lnTo>
                    <a:pt x="6848" y="1387"/>
                  </a:lnTo>
                  <a:close/>
                  <a:moveTo>
                    <a:pt x="2932" y="0"/>
                  </a:moveTo>
                  <a:cubicBezTo>
                    <a:pt x="2717" y="0"/>
                    <a:pt x="2542" y="175"/>
                    <a:pt x="2542" y="391"/>
                  </a:cubicBezTo>
                  <a:lnTo>
                    <a:pt x="2542" y="4142"/>
                  </a:lnTo>
                  <a:lnTo>
                    <a:pt x="2198" y="4142"/>
                  </a:lnTo>
                  <a:lnTo>
                    <a:pt x="2198" y="2461"/>
                  </a:lnTo>
                  <a:cubicBezTo>
                    <a:pt x="2198" y="2247"/>
                    <a:pt x="2023" y="2070"/>
                    <a:pt x="1809" y="2070"/>
                  </a:cubicBezTo>
                  <a:lnTo>
                    <a:pt x="1058" y="2070"/>
                  </a:lnTo>
                  <a:cubicBezTo>
                    <a:pt x="843" y="2070"/>
                    <a:pt x="668" y="2247"/>
                    <a:pt x="668" y="2461"/>
                  </a:cubicBezTo>
                  <a:lnTo>
                    <a:pt x="668" y="4142"/>
                  </a:lnTo>
                  <a:lnTo>
                    <a:pt x="280" y="4142"/>
                  </a:lnTo>
                  <a:cubicBezTo>
                    <a:pt x="127" y="4142"/>
                    <a:pt x="1" y="4266"/>
                    <a:pt x="1" y="4420"/>
                  </a:cubicBezTo>
                  <a:cubicBezTo>
                    <a:pt x="1" y="4574"/>
                    <a:pt x="127" y="4699"/>
                    <a:pt x="280" y="4699"/>
                  </a:cubicBezTo>
                  <a:lnTo>
                    <a:pt x="8209" y="4699"/>
                  </a:lnTo>
                  <a:cubicBezTo>
                    <a:pt x="8362" y="4699"/>
                    <a:pt x="8487" y="4574"/>
                    <a:pt x="8487" y="4420"/>
                  </a:cubicBezTo>
                  <a:cubicBezTo>
                    <a:pt x="8487" y="4266"/>
                    <a:pt x="8362" y="4142"/>
                    <a:pt x="8209" y="4142"/>
                  </a:cubicBezTo>
                  <a:lnTo>
                    <a:pt x="7821" y="4142"/>
                  </a:lnTo>
                  <a:lnTo>
                    <a:pt x="7821" y="1219"/>
                  </a:lnTo>
                  <a:cubicBezTo>
                    <a:pt x="7821" y="1005"/>
                    <a:pt x="7645" y="828"/>
                    <a:pt x="7430" y="828"/>
                  </a:cubicBezTo>
                  <a:lnTo>
                    <a:pt x="6681" y="828"/>
                  </a:lnTo>
                  <a:cubicBezTo>
                    <a:pt x="6464" y="828"/>
                    <a:pt x="6290" y="1005"/>
                    <a:pt x="6290" y="1219"/>
                  </a:cubicBezTo>
                  <a:lnTo>
                    <a:pt x="6290" y="4142"/>
                  </a:lnTo>
                  <a:lnTo>
                    <a:pt x="5947" y="4142"/>
                  </a:lnTo>
                  <a:lnTo>
                    <a:pt x="5947" y="2875"/>
                  </a:lnTo>
                  <a:cubicBezTo>
                    <a:pt x="5947" y="2661"/>
                    <a:pt x="5771" y="2486"/>
                    <a:pt x="5556" y="2486"/>
                  </a:cubicBezTo>
                  <a:lnTo>
                    <a:pt x="4807" y="2486"/>
                  </a:lnTo>
                  <a:cubicBezTo>
                    <a:pt x="4591" y="2486"/>
                    <a:pt x="4416" y="2661"/>
                    <a:pt x="4416" y="2875"/>
                  </a:cubicBezTo>
                  <a:lnTo>
                    <a:pt x="4416" y="4142"/>
                  </a:lnTo>
                  <a:lnTo>
                    <a:pt x="4072" y="4142"/>
                  </a:lnTo>
                  <a:lnTo>
                    <a:pt x="4072" y="391"/>
                  </a:lnTo>
                  <a:cubicBezTo>
                    <a:pt x="4072" y="175"/>
                    <a:pt x="3897" y="0"/>
                    <a:pt x="36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2"/>
            <p:cNvSpPr/>
            <p:nvPr/>
          </p:nvSpPr>
          <p:spPr>
            <a:xfrm>
              <a:off x="3579325" y="3128525"/>
              <a:ext cx="70700" cy="13975"/>
            </a:xfrm>
            <a:custGeom>
              <a:rect b="b" l="l" r="r" t="t"/>
              <a:pathLst>
                <a:path extrusionOk="0" h="559" w="2828">
                  <a:moveTo>
                    <a:pt x="280" y="1"/>
                  </a:moveTo>
                  <a:cubicBezTo>
                    <a:pt x="125" y="1"/>
                    <a:pt x="1" y="125"/>
                    <a:pt x="1" y="280"/>
                  </a:cubicBezTo>
                  <a:cubicBezTo>
                    <a:pt x="1" y="433"/>
                    <a:pt x="125" y="558"/>
                    <a:pt x="280" y="558"/>
                  </a:cubicBezTo>
                  <a:lnTo>
                    <a:pt x="2548" y="558"/>
                  </a:lnTo>
                  <a:cubicBezTo>
                    <a:pt x="2702" y="558"/>
                    <a:pt x="2827" y="433"/>
                    <a:pt x="2827" y="280"/>
                  </a:cubicBezTo>
                  <a:cubicBezTo>
                    <a:pt x="2827" y="125"/>
                    <a:pt x="2702" y="1"/>
                    <a:pt x="2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2"/>
            <p:cNvSpPr/>
            <p:nvPr/>
          </p:nvSpPr>
          <p:spPr>
            <a:xfrm>
              <a:off x="3579325" y="3154575"/>
              <a:ext cx="70700" cy="13975"/>
            </a:xfrm>
            <a:custGeom>
              <a:rect b="b" l="l" r="r" t="t"/>
              <a:pathLst>
                <a:path extrusionOk="0" h="559" w="2828">
                  <a:moveTo>
                    <a:pt x="280" y="0"/>
                  </a:moveTo>
                  <a:cubicBezTo>
                    <a:pt x="125" y="0"/>
                    <a:pt x="1" y="126"/>
                    <a:pt x="1" y="280"/>
                  </a:cubicBezTo>
                  <a:cubicBezTo>
                    <a:pt x="1" y="433"/>
                    <a:pt x="125" y="559"/>
                    <a:pt x="280" y="559"/>
                  </a:cubicBezTo>
                  <a:lnTo>
                    <a:pt x="2548" y="559"/>
                  </a:lnTo>
                  <a:cubicBezTo>
                    <a:pt x="2702" y="559"/>
                    <a:pt x="2827" y="433"/>
                    <a:pt x="2827" y="280"/>
                  </a:cubicBezTo>
                  <a:cubicBezTo>
                    <a:pt x="2827" y="126"/>
                    <a:pt x="2702" y="0"/>
                    <a:pt x="2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2"/>
            <p:cNvSpPr/>
            <p:nvPr/>
          </p:nvSpPr>
          <p:spPr>
            <a:xfrm>
              <a:off x="3579325" y="3180600"/>
              <a:ext cx="70700" cy="14000"/>
            </a:xfrm>
            <a:custGeom>
              <a:rect b="b" l="l" r="r" t="t"/>
              <a:pathLst>
                <a:path extrusionOk="0" h="560" w="2828">
                  <a:moveTo>
                    <a:pt x="280" y="1"/>
                  </a:moveTo>
                  <a:cubicBezTo>
                    <a:pt x="125" y="1"/>
                    <a:pt x="1" y="125"/>
                    <a:pt x="1" y="280"/>
                  </a:cubicBezTo>
                  <a:cubicBezTo>
                    <a:pt x="1" y="435"/>
                    <a:pt x="125" y="559"/>
                    <a:pt x="280" y="559"/>
                  </a:cubicBezTo>
                  <a:lnTo>
                    <a:pt x="2548" y="559"/>
                  </a:lnTo>
                  <a:cubicBezTo>
                    <a:pt x="2702" y="559"/>
                    <a:pt x="2827" y="435"/>
                    <a:pt x="2827" y="280"/>
                  </a:cubicBezTo>
                  <a:cubicBezTo>
                    <a:pt x="2827" y="125"/>
                    <a:pt x="2702" y="1"/>
                    <a:pt x="2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2"/>
            <p:cNvSpPr/>
            <p:nvPr/>
          </p:nvSpPr>
          <p:spPr>
            <a:xfrm>
              <a:off x="3579325" y="3206650"/>
              <a:ext cx="70700" cy="13975"/>
            </a:xfrm>
            <a:custGeom>
              <a:rect b="b" l="l" r="r" t="t"/>
              <a:pathLst>
                <a:path extrusionOk="0" h="559" w="2828">
                  <a:moveTo>
                    <a:pt x="280" y="0"/>
                  </a:moveTo>
                  <a:cubicBezTo>
                    <a:pt x="125" y="0"/>
                    <a:pt x="1" y="126"/>
                    <a:pt x="1" y="280"/>
                  </a:cubicBezTo>
                  <a:cubicBezTo>
                    <a:pt x="1" y="434"/>
                    <a:pt x="125" y="559"/>
                    <a:pt x="280" y="559"/>
                  </a:cubicBezTo>
                  <a:lnTo>
                    <a:pt x="2548" y="559"/>
                  </a:lnTo>
                  <a:cubicBezTo>
                    <a:pt x="2702" y="559"/>
                    <a:pt x="2827" y="434"/>
                    <a:pt x="2827" y="280"/>
                  </a:cubicBezTo>
                  <a:cubicBezTo>
                    <a:pt x="2827" y="126"/>
                    <a:pt x="2702" y="0"/>
                    <a:pt x="2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2"/>
            <p:cNvSpPr/>
            <p:nvPr/>
          </p:nvSpPr>
          <p:spPr>
            <a:xfrm>
              <a:off x="3579325" y="3232675"/>
              <a:ext cx="70700" cy="14000"/>
            </a:xfrm>
            <a:custGeom>
              <a:rect b="b" l="l" r="r" t="t"/>
              <a:pathLst>
                <a:path extrusionOk="0" h="560" w="2828">
                  <a:moveTo>
                    <a:pt x="280" y="1"/>
                  </a:moveTo>
                  <a:cubicBezTo>
                    <a:pt x="125" y="1"/>
                    <a:pt x="1" y="127"/>
                    <a:pt x="1" y="280"/>
                  </a:cubicBezTo>
                  <a:cubicBezTo>
                    <a:pt x="1" y="435"/>
                    <a:pt x="125" y="559"/>
                    <a:pt x="280" y="559"/>
                  </a:cubicBezTo>
                  <a:lnTo>
                    <a:pt x="2548" y="559"/>
                  </a:lnTo>
                  <a:cubicBezTo>
                    <a:pt x="2702" y="559"/>
                    <a:pt x="2827" y="435"/>
                    <a:pt x="2827" y="280"/>
                  </a:cubicBezTo>
                  <a:cubicBezTo>
                    <a:pt x="2827" y="127"/>
                    <a:pt x="2702" y="1"/>
                    <a:pt x="2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42"/>
          <p:cNvGrpSpPr/>
          <p:nvPr/>
        </p:nvGrpSpPr>
        <p:grpSpPr>
          <a:xfrm>
            <a:off x="1150439" y="2657714"/>
            <a:ext cx="496545" cy="541004"/>
            <a:chOff x="2396825" y="2962975"/>
            <a:chExt cx="462375" cy="503775"/>
          </a:xfrm>
        </p:grpSpPr>
        <p:sp>
          <p:nvSpPr>
            <p:cNvPr id="678" name="Google Shape;678;p42"/>
            <p:cNvSpPr/>
            <p:nvPr/>
          </p:nvSpPr>
          <p:spPr>
            <a:xfrm>
              <a:off x="2479225" y="3172875"/>
              <a:ext cx="181500" cy="182025"/>
            </a:xfrm>
            <a:custGeom>
              <a:rect b="b" l="l" r="r" t="t"/>
              <a:pathLst>
                <a:path extrusionOk="0" h="7281" w="7260">
                  <a:moveTo>
                    <a:pt x="3642" y="0"/>
                  </a:moveTo>
                  <a:cubicBezTo>
                    <a:pt x="1634" y="0"/>
                    <a:pt x="1" y="1633"/>
                    <a:pt x="1" y="3640"/>
                  </a:cubicBezTo>
                  <a:cubicBezTo>
                    <a:pt x="1" y="5647"/>
                    <a:pt x="1634" y="7280"/>
                    <a:pt x="3642" y="7280"/>
                  </a:cubicBezTo>
                  <a:cubicBezTo>
                    <a:pt x="5306" y="7280"/>
                    <a:pt x="6755" y="6156"/>
                    <a:pt x="7168" y="4547"/>
                  </a:cubicBezTo>
                  <a:cubicBezTo>
                    <a:pt x="7210" y="4390"/>
                    <a:pt x="7114" y="4228"/>
                    <a:pt x="6956" y="4188"/>
                  </a:cubicBezTo>
                  <a:cubicBezTo>
                    <a:pt x="6931" y="4181"/>
                    <a:pt x="6907" y="4178"/>
                    <a:pt x="6883" y="4178"/>
                  </a:cubicBezTo>
                  <a:cubicBezTo>
                    <a:pt x="6751" y="4178"/>
                    <a:pt x="6630" y="4267"/>
                    <a:pt x="6596" y="4400"/>
                  </a:cubicBezTo>
                  <a:cubicBezTo>
                    <a:pt x="6251" y="5749"/>
                    <a:pt x="5036" y="6690"/>
                    <a:pt x="3642" y="6690"/>
                  </a:cubicBezTo>
                  <a:cubicBezTo>
                    <a:pt x="1961" y="6690"/>
                    <a:pt x="591" y="5322"/>
                    <a:pt x="591" y="3640"/>
                  </a:cubicBezTo>
                  <a:cubicBezTo>
                    <a:pt x="591" y="1959"/>
                    <a:pt x="1961" y="590"/>
                    <a:pt x="3642" y="590"/>
                  </a:cubicBezTo>
                  <a:cubicBezTo>
                    <a:pt x="4370" y="590"/>
                    <a:pt x="5074" y="851"/>
                    <a:pt x="5625" y="1324"/>
                  </a:cubicBezTo>
                  <a:cubicBezTo>
                    <a:pt x="6171" y="1792"/>
                    <a:pt x="6535" y="2438"/>
                    <a:pt x="6651" y="3143"/>
                  </a:cubicBezTo>
                  <a:cubicBezTo>
                    <a:pt x="6675" y="3288"/>
                    <a:pt x="6799" y="3391"/>
                    <a:pt x="6941" y="3391"/>
                  </a:cubicBezTo>
                  <a:cubicBezTo>
                    <a:pt x="6957" y="3391"/>
                    <a:pt x="6974" y="3390"/>
                    <a:pt x="6990" y="3387"/>
                  </a:cubicBezTo>
                  <a:cubicBezTo>
                    <a:pt x="7151" y="3361"/>
                    <a:pt x="7260" y="3209"/>
                    <a:pt x="7234" y="3049"/>
                  </a:cubicBezTo>
                  <a:cubicBezTo>
                    <a:pt x="7096" y="2206"/>
                    <a:pt x="6661" y="1434"/>
                    <a:pt x="6010" y="876"/>
                  </a:cubicBezTo>
                  <a:cubicBezTo>
                    <a:pt x="5351" y="311"/>
                    <a:pt x="4511" y="0"/>
                    <a:pt x="36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2"/>
            <p:cNvSpPr/>
            <p:nvPr/>
          </p:nvSpPr>
          <p:spPr>
            <a:xfrm>
              <a:off x="2512100" y="3205700"/>
              <a:ext cx="116325" cy="116350"/>
            </a:xfrm>
            <a:custGeom>
              <a:rect b="b" l="l" r="r" t="t"/>
              <a:pathLst>
                <a:path extrusionOk="0" h="4654" w="4653">
                  <a:moveTo>
                    <a:pt x="2326" y="591"/>
                  </a:moveTo>
                  <a:cubicBezTo>
                    <a:pt x="3284" y="591"/>
                    <a:pt x="4062" y="1370"/>
                    <a:pt x="4062" y="2327"/>
                  </a:cubicBezTo>
                  <a:cubicBezTo>
                    <a:pt x="4062" y="3284"/>
                    <a:pt x="3284" y="4064"/>
                    <a:pt x="2326" y="4064"/>
                  </a:cubicBezTo>
                  <a:cubicBezTo>
                    <a:pt x="1369" y="4064"/>
                    <a:pt x="591" y="3284"/>
                    <a:pt x="591" y="2327"/>
                  </a:cubicBezTo>
                  <a:cubicBezTo>
                    <a:pt x="591" y="1370"/>
                    <a:pt x="1369" y="591"/>
                    <a:pt x="2326" y="591"/>
                  </a:cubicBezTo>
                  <a:close/>
                  <a:moveTo>
                    <a:pt x="2326" y="1"/>
                  </a:moveTo>
                  <a:cubicBezTo>
                    <a:pt x="1044" y="1"/>
                    <a:pt x="1" y="1045"/>
                    <a:pt x="1" y="2327"/>
                  </a:cubicBezTo>
                  <a:cubicBezTo>
                    <a:pt x="1" y="3610"/>
                    <a:pt x="1044" y="4654"/>
                    <a:pt x="2326" y="4654"/>
                  </a:cubicBezTo>
                  <a:cubicBezTo>
                    <a:pt x="3610" y="4654"/>
                    <a:pt x="4652" y="3610"/>
                    <a:pt x="4652" y="2327"/>
                  </a:cubicBezTo>
                  <a:cubicBezTo>
                    <a:pt x="4652" y="1045"/>
                    <a:pt x="3610" y="1"/>
                    <a:pt x="23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2"/>
            <p:cNvSpPr/>
            <p:nvPr/>
          </p:nvSpPr>
          <p:spPr>
            <a:xfrm>
              <a:off x="2541525" y="3235150"/>
              <a:ext cx="57500" cy="57475"/>
            </a:xfrm>
            <a:custGeom>
              <a:rect b="b" l="l" r="r" t="t"/>
              <a:pathLst>
                <a:path extrusionOk="0" h="2299" w="2300">
                  <a:moveTo>
                    <a:pt x="1149" y="591"/>
                  </a:moveTo>
                  <a:cubicBezTo>
                    <a:pt x="1458" y="591"/>
                    <a:pt x="1709" y="841"/>
                    <a:pt x="1709" y="1149"/>
                  </a:cubicBezTo>
                  <a:cubicBezTo>
                    <a:pt x="1709" y="1457"/>
                    <a:pt x="1458" y="1708"/>
                    <a:pt x="1149" y="1708"/>
                  </a:cubicBezTo>
                  <a:cubicBezTo>
                    <a:pt x="841" y="1708"/>
                    <a:pt x="590" y="1457"/>
                    <a:pt x="590" y="1149"/>
                  </a:cubicBezTo>
                  <a:cubicBezTo>
                    <a:pt x="590" y="841"/>
                    <a:pt x="841" y="591"/>
                    <a:pt x="1149" y="591"/>
                  </a:cubicBezTo>
                  <a:close/>
                  <a:moveTo>
                    <a:pt x="1149" y="0"/>
                  </a:moveTo>
                  <a:cubicBezTo>
                    <a:pt x="516" y="0"/>
                    <a:pt x="0" y="516"/>
                    <a:pt x="0" y="1149"/>
                  </a:cubicBezTo>
                  <a:cubicBezTo>
                    <a:pt x="0" y="1783"/>
                    <a:pt x="516" y="2298"/>
                    <a:pt x="1149" y="2298"/>
                  </a:cubicBezTo>
                  <a:cubicBezTo>
                    <a:pt x="1784" y="2298"/>
                    <a:pt x="2299" y="1783"/>
                    <a:pt x="2299" y="1149"/>
                  </a:cubicBezTo>
                  <a:cubicBezTo>
                    <a:pt x="2299" y="516"/>
                    <a:pt x="1784" y="0"/>
                    <a:pt x="1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2"/>
            <p:cNvSpPr/>
            <p:nvPr/>
          </p:nvSpPr>
          <p:spPr>
            <a:xfrm>
              <a:off x="2396825" y="2962975"/>
              <a:ext cx="462375" cy="503775"/>
            </a:xfrm>
            <a:custGeom>
              <a:rect b="b" l="l" r="r" t="t"/>
              <a:pathLst>
                <a:path extrusionOk="0" h="20151" w="18495">
                  <a:moveTo>
                    <a:pt x="10912" y="713"/>
                  </a:moveTo>
                  <a:lnTo>
                    <a:pt x="12593" y="3037"/>
                  </a:lnTo>
                  <a:lnTo>
                    <a:pt x="11948" y="3037"/>
                  </a:lnTo>
                  <a:cubicBezTo>
                    <a:pt x="11720" y="3037"/>
                    <a:pt x="11534" y="3222"/>
                    <a:pt x="11534" y="3450"/>
                  </a:cubicBezTo>
                  <a:lnTo>
                    <a:pt x="11534" y="6842"/>
                  </a:lnTo>
                  <a:cubicBezTo>
                    <a:pt x="11414" y="6735"/>
                    <a:pt x="11289" y="6631"/>
                    <a:pt x="11160" y="6533"/>
                  </a:cubicBezTo>
                  <a:cubicBezTo>
                    <a:pt x="11052" y="6449"/>
                    <a:pt x="10923" y="6408"/>
                    <a:pt x="10793" y="6408"/>
                  </a:cubicBezTo>
                  <a:cubicBezTo>
                    <a:pt x="10637" y="6408"/>
                    <a:pt x="10481" y="6468"/>
                    <a:pt x="10364" y="6586"/>
                  </a:cubicBezTo>
                  <a:lnTo>
                    <a:pt x="10295" y="6654"/>
                  </a:lnTo>
                  <a:lnTo>
                    <a:pt x="10295" y="3450"/>
                  </a:lnTo>
                  <a:cubicBezTo>
                    <a:pt x="10295" y="3222"/>
                    <a:pt x="10110" y="3037"/>
                    <a:pt x="9882" y="3037"/>
                  </a:cubicBezTo>
                  <a:lnTo>
                    <a:pt x="9203" y="3037"/>
                  </a:lnTo>
                  <a:lnTo>
                    <a:pt x="10912" y="713"/>
                  </a:lnTo>
                  <a:close/>
                  <a:moveTo>
                    <a:pt x="6938" y="5689"/>
                  </a:moveTo>
                  <a:cubicBezTo>
                    <a:pt x="7216" y="5689"/>
                    <a:pt x="7494" y="5707"/>
                    <a:pt x="7768" y="5743"/>
                  </a:cubicBezTo>
                  <a:cubicBezTo>
                    <a:pt x="7774" y="5745"/>
                    <a:pt x="7779" y="5752"/>
                    <a:pt x="7779" y="5759"/>
                  </a:cubicBezTo>
                  <a:lnTo>
                    <a:pt x="7779" y="7217"/>
                  </a:lnTo>
                  <a:cubicBezTo>
                    <a:pt x="7779" y="7487"/>
                    <a:pt x="7953" y="7720"/>
                    <a:pt x="8212" y="7797"/>
                  </a:cubicBezTo>
                  <a:cubicBezTo>
                    <a:pt x="8497" y="7883"/>
                    <a:pt x="8774" y="7998"/>
                    <a:pt x="9034" y="8138"/>
                  </a:cubicBezTo>
                  <a:cubicBezTo>
                    <a:pt x="9126" y="8188"/>
                    <a:pt x="9225" y="8212"/>
                    <a:pt x="9324" y="8212"/>
                  </a:cubicBezTo>
                  <a:cubicBezTo>
                    <a:pt x="9480" y="8212"/>
                    <a:pt x="9634" y="8151"/>
                    <a:pt x="9751" y="8034"/>
                  </a:cubicBezTo>
                  <a:lnTo>
                    <a:pt x="10782" y="7002"/>
                  </a:lnTo>
                  <a:cubicBezTo>
                    <a:pt x="10785" y="6999"/>
                    <a:pt x="10789" y="6998"/>
                    <a:pt x="10793" y="6998"/>
                  </a:cubicBezTo>
                  <a:cubicBezTo>
                    <a:pt x="10795" y="6998"/>
                    <a:pt x="10798" y="6998"/>
                    <a:pt x="10801" y="7000"/>
                  </a:cubicBezTo>
                  <a:cubicBezTo>
                    <a:pt x="11240" y="7339"/>
                    <a:pt x="11636" y="7733"/>
                    <a:pt x="11974" y="8174"/>
                  </a:cubicBezTo>
                  <a:cubicBezTo>
                    <a:pt x="11978" y="8179"/>
                    <a:pt x="11977" y="8187"/>
                    <a:pt x="11971" y="8193"/>
                  </a:cubicBezTo>
                  <a:lnTo>
                    <a:pt x="10940" y="9224"/>
                  </a:lnTo>
                  <a:cubicBezTo>
                    <a:pt x="10750" y="9415"/>
                    <a:pt x="10707" y="9703"/>
                    <a:pt x="10836" y="9941"/>
                  </a:cubicBezTo>
                  <a:cubicBezTo>
                    <a:pt x="10977" y="10201"/>
                    <a:pt x="11091" y="10478"/>
                    <a:pt x="11176" y="10761"/>
                  </a:cubicBezTo>
                  <a:cubicBezTo>
                    <a:pt x="11253" y="11021"/>
                    <a:pt x="11487" y="11194"/>
                    <a:pt x="11756" y="11194"/>
                  </a:cubicBezTo>
                  <a:lnTo>
                    <a:pt x="13216" y="11194"/>
                  </a:lnTo>
                  <a:cubicBezTo>
                    <a:pt x="13223" y="11194"/>
                    <a:pt x="13230" y="11200"/>
                    <a:pt x="13230" y="11207"/>
                  </a:cubicBezTo>
                  <a:cubicBezTo>
                    <a:pt x="13253" y="11375"/>
                    <a:pt x="13267" y="11546"/>
                    <a:pt x="13276" y="11717"/>
                  </a:cubicBezTo>
                  <a:cubicBezTo>
                    <a:pt x="11377" y="12150"/>
                    <a:pt x="9954" y="13851"/>
                    <a:pt x="9954" y="15880"/>
                  </a:cubicBezTo>
                  <a:cubicBezTo>
                    <a:pt x="9954" y="16009"/>
                    <a:pt x="9960" y="16135"/>
                    <a:pt x="9971" y="16260"/>
                  </a:cubicBezTo>
                  <a:lnTo>
                    <a:pt x="9751" y="16039"/>
                  </a:lnTo>
                  <a:cubicBezTo>
                    <a:pt x="9634" y="15922"/>
                    <a:pt x="9480" y="15861"/>
                    <a:pt x="9324" y="15861"/>
                  </a:cubicBezTo>
                  <a:cubicBezTo>
                    <a:pt x="9225" y="15861"/>
                    <a:pt x="9126" y="15885"/>
                    <a:pt x="9034" y="15934"/>
                  </a:cubicBezTo>
                  <a:cubicBezTo>
                    <a:pt x="8774" y="16075"/>
                    <a:pt x="8497" y="16189"/>
                    <a:pt x="8212" y="16275"/>
                  </a:cubicBezTo>
                  <a:cubicBezTo>
                    <a:pt x="7953" y="16353"/>
                    <a:pt x="7779" y="16586"/>
                    <a:pt x="7779" y="16855"/>
                  </a:cubicBezTo>
                  <a:lnTo>
                    <a:pt x="7779" y="18314"/>
                  </a:lnTo>
                  <a:cubicBezTo>
                    <a:pt x="7779" y="18321"/>
                    <a:pt x="7774" y="18328"/>
                    <a:pt x="7768" y="18330"/>
                  </a:cubicBezTo>
                  <a:cubicBezTo>
                    <a:pt x="7494" y="18365"/>
                    <a:pt x="7216" y="18383"/>
                    <a:pt x="6938" y="18383"/>
                  </a:cubicBezTo>
                  <a:cubicBezTo>
                    <a:pt x="6660" y="18383"/>
                    <a:pt x="6382" y="18365"/>
                    <a:pt x="6108" y="18330"/>
                  </a:cubicBezTo>
                  <a:cubicBezTo>
                    <a:pt x="6102" y="18328"/>
                    <a:pt x="6096" y="18321"/>
                    <a:pt x="6096" y="18314"/>
                  </a:cubicBezTo>
                  <a:lnTo>
                    <a:pt x="6096" y="16855"/>
                  </a:lnTo>
                  <a:cubicBezTo>
                    <a:pt x="6096" y="16586"/>
                    <a:pt x="5923" y="16353"/>
                    <a:pt x="5663" y="16275"/>
                  </a:cubicBezTo>
                  <a:cubicBezTo>
                    <a:pt x="5378" y="16189"/>
                    <a:pt x="5103" y="16075"/>
                    <a:pt x="4841" y="15934"/>
                  </a:cubicBezTo>
                  <a:cubicBezTo>
                    <a:pt x="4750" y="15886"/>
                    <a:pt x="4651" y="15861"/>
                    <a:pt x="4552" y="15861"/>
                  </a:cubicBezTo>
                  <a:cubicBezTo>
                    <a:pt x="4396" y="15861"/>
                    <a:pt x="4242" y="15921"/>
                    <a:pt x="4125" y="16039"/>
                  </a:cubicBezTo>
                  <a:lnTo>
                    <a:pt x="3095" y="17070"/>
                  </a:lnTo>
                  <a:cubicBezTo>
                    <a:pt x="3092" y="17074"/>
                    <a:pt x="3087" y="17075"/>
                    <a:pt x="3083" y="17075"/>
                  </a:cubicBezTo>
                  <a:cubicBezTo>
                    <a:pt x="3080" y="17075"/>
                    <a:pt x="3077" y="17074"/>
                    <a:pt x="3075" y="17073"/>
                  </a:cubicBezTo>
                  <a:cubicBezTo>
                    <a:pt x="2635" y="16734"/>
                    <a:pt x="2240" y="16340"/>
                    <a:pt x="1902" y="15900"/>
                  </a:cubicBezTo>
                  <a:cubicBezTo>
                    <a:pt x="1897" y="15894"/>
                    <a:pt x="1899" y="15886"/>
                    <a:pt x="1904" y="15880"/>
                  </a:cubicBezTo>
                  <a:lnTo>
                    <a:pt x="2936" y="14848"/>
                  </a:lnTo>
                  <a:cubicBezTo>
                    <a:pt x="3126" y="14658"/>
                    <a:pt x="3168" y="14370"/>
                    <a:pt x="3039" y="14132"/>
                  </a:cubicBezTo>
                  <a:cubicBezTo>
                    <a:pt x="2899" y="13871"/>
                    <a:pt x="2784" y="13595"/>
                    <a:pt x="2700" y="13311"/>
                  </a:cubicBezTo>
                  <a:cubicBezTo>
                    <a:pt x="2621" y="13052"/>
                    <a:pt x="2389" y="12879"/>
                    <a:pt x="2119" y="12879"/>
                  </a:cubicBezTo>
                  <a:lnTo>
                    <a:pt x="660" y="12879"/>
                  </a:lnTo>
                  <a:cubicBezTo>
                    <a:pt x="652" y="12879"/>
                    <a:pt x="645" y="12873"/>
                    <a:pt x="645" y="12866"/>
                  </a:cubicBezTo>
                  <a:cubicBezTo>
                    <a:pt x="609" y="12592"/>
                    <a:pt x="591" y="12313"/>
                    <a:pt x="591" y="12036"/>
                  </a:cubicBezTo>
                  <a:cubicBezTo>
                    <a:pt x="591" y="11760"/>
                    <a:pt x="609" y="11481"/>
                    <a:pt x="645" y="11207"/>
                  </a:cubicBezTo>
                  <a:cubicBezTo>
                    <a:pt x="645" y="11200"/>
                    <a:pt x="652" y="11194"/>
                    <a:pt x="660" y="11194"/>
                  </a:cubicBezTo>
                  <a:lnTo>
                    <a:pt x="2119" y="11194"/>
                  </a:lnTo>
                  <a:cubicBezTo>
                    <a:pt x="2389" y="11194"/>
                    <a:pt x="2621" y="11021"/>
                    <a:pt x="2700" y="10761"/>
                  </a:cubicBezTo>
                  <a:cubicBezTo>
                    <a:pt x="2784" y="10478"/>
                    <a:pt x="2899" y="10201"/>
                    <a:pt x="3039" y="9941"/>
                  </a:cubicBezTo>
                  <a:cubicBezTo>
                    <a:pt x="3168" y="9703"/>
                    <a:pt x="3126" y="9415"/>
                    <a:pt x="2936" y="9224"/>
                  </a:cubicBezTo>
                  <a:lnTo>
                    <a:pt x="1904" y="8193"/>
                  </a:lnTo>
                  <a:cubicBezTo>
                    <a:pt x="1899" y="8187"/>
                    <a:pt x="1897" y="8179"/>
                    <a:pt x="1902" y="8174"/>
                  </a:cubicBezTo>
                  <a:cubicBezTo>
                    <a:pt x="2240" y="7733"/>
                    <a:pt x="2635" y="7339"/>
                    <a:pt x="3075" y="7000"/>
                  </a:cubicBezTo>
                  <a:cubicBezTo>
                    <a:pt x="3077" y="6999"/>
                    <a:pt x="3079" y="6998"/>
                    <a:pt x="3082" y="6998"/>
                  </a:cubicBezTo>
                  <a:cubicBezTo>
                    <a:pt x="3086" y="6998"/>
                    <a:pt x="3091" y="7000"/>
                    <a:pt x="3095" y="7002"/>
                  </a:cubicBezTo>
                  <a:lnTo>
                    <a:pt x="4125" y="8034"/>
                  </a:lnTo>
                  <a:cubicBezTo>
                    <a:pt x="4242" y="8151"/>
                    <a:pt x="4396" y="8212"/>
                    <a:pt x="4552" y="8212"/>
                  </a:cubicBezTo>
                  <a:cubicBezTo>
                    <a:pt x="4650" y="8212"/>
                    <a:pt x="4749" y="8188"/>
                    <a:pt x="4841" y="8138"/>
                  </a:cubicBezTo>
                  <a:cubicBezTo>
                    <a:pt x="5102" y="7998"/>
                    <a:pt x="5378" y="7883"/>
                    <a:pt x="5663" y="7797"/>
                  </a:cubicBezTo>
                  <a:cubicBezTo>
                    <a:pt x="5923" y="7720"/>
                    <a:pt x="6096" y="7487"/>
                    <a:pt x="6096" y="7217"/>
                  </a:cubicBezTo>
                  <a:lnTo>
                    <a:pt x="6096" y="5759"/>
                  </a:lnTo>
                  <a:cubicBezTo>
                    <a:pt x="6096" y="5752"/>
                    <a:pt x="6102" y="5745"/>
                    <a:pt x="6108" y="5743"/>
                  </a:cubicBezTo>
                  <a:cubicBezTo>
                    <a:pt x="6382" y="5707"/>
                    <a:pt x="6660" y="5689"/>
                    <a:pt x="6938" y="5689"/>
                  </a:cubicBezTo>
                  <a:close/>
                  <a:moveTo>
                    <a:pt x="14224" y="12201"/>
                  </a:moveTo>
                  <a:cubicBezTo>
                    <a:pt x="16253" y="12201"/>
                    <a:pt x="17905" y="13851"/>
                    <a:pt x="17905" y="15880"/>
                  </a:cubicBezTo>
                  <a:cubicBezTo>
                    <a:pt x="17905" y="17910"/>
                    <a:pt x="16253" y="19560"/>
                    <a:pt x="14224" y="19560"/>
                  </a:cubicBezTo>
                  <a:cubicBezTo>
                    <a:pt x="12194" y="19560"/>
                    <a:pt x="10544" y="17910"/>
                    <a:pt x="10544" y="15880"/>
                  </a:cubicBezTo>
                  <a:cubicBezTo>
                    <a:pt x="10544" y="13851"/>
                    <a:pt x="12194" y="12201"/>
                    <a:pt x="14224" y="12201"/>
                  </a:cubicBezTo>
                  <a:close/>
                  <a:moveTo>
                    <a:pt x="10914" y="0"/>
                  </a:moveTo>
                  <a:cubicBezTo>
                    <a:pt x="10783" y="0"/>
                    <a:pt x="10659" y="63"/>
                    <a:pt x="10581" y="169"/>
                  </a:cubicBezTo>
                  <a:lnTo>
                    <a:pt x="8520" y="2970"/>
                  </a:lnTo>
                  <a:cubicBezTo>
                    <a:pt x="8428" y="3096"/>
                    <a:pt x="8414" y="3261"/>
                    <a:pt x="8484" y="3401"/>
                  </a:cubicBezTo>
                  <a:cubicBezTo>
                    <a:pt x="8556" y="3540"/>
                    <a:pt x="8696" y="3627"/>
                    <a:pt x="8854" y="3627"/>
                  </a:cubicBezTo>
                  <a:lnTo>
                    <a:pt x="9705" y="3627"/>
                  </a:lnTo>
                  <a:lnTo>
                    <a:pt x="9705" y="7244"/>
                  </a:lnTo>
                  <a:lnTo>
                    <a:pt x="9332" y="7617"/>
                  </a:lnTo>
                  <a:cubicBezTo>
                    <a:pt x="9330" y="7619"/>
                    <a:pt x="9327" y="7620"/>
                    <a:pt x="9323" y="7620"/>
                  </a:cubicBezTo>
                  <a:cubicBezTo>
                    <a:pt x="9320" y="7620"/>
                    <a:pt x="9317" y="7620"/>
                    <a:pt x="9314" y="7618"/>
                  </a:cubicBezTo>
                  <a:cubicBezTo>
                    <a:pt x="9017" y="7459"/>
                    <a:pt x="8705" y="7329"/>
                    <a:pt x="8382" y="7232"/>
                  </a:cubicBezTo>
                  <a:cubicBezTo>
                    <a:pt x="8374" y="7230"/>
                    <a:pt x="8370" y="7224"/>
                    <a:pt x="8370" y="7217"/>
                  </a:cubicBezTo>
                  <a:lnTo>
                    <a:pt x="8370" y="5759"/>
                  </a:lnTo>
                  <a:cubicBezTo>
                    <a:pt x="8370" y="5455"/>
                    <a:pt x="8143" y="5197"/>
                    <a:pt x="7844" y="5159"/>
                  </a:cubicBezTo>
                  <a:cubicBezTo>
                    <a:pt x="7544" y="5119"/>
                    <a:pt x="7241" y="5100"/>
                    <a:pt x="6937" y="5100"/>
                  </a:cubicBezTo>
                  <a:cubicBezTo>
                    <a:pt x="6634" y="5100"/>
                    <a:pt x="6330" y="5119"/>
                    <a:pt x="6032" y="5159"/>
                  </a:cubicBezTo>
                  <a:cubicBezTo>
                    <a:pt x="5732" y="5197"/>
                    <a:pt x="5506" y="5455"/>
                    <a:pt x="5506" y="5759"/>
                  </a:cubicBezTo>
                  <a:lnTo>
                    <a:pt x="5506" y="7217"/>
                  </a:lnTo>
                  <a:cubicBezTo>
                    <a:pt x="5506" y="7224"/>
                    <a:pt x="5502" y="7230"/>
                    <a:pt x="5493" y="7232"/>
                  </a:cubicBezTo>
                  <a:cubicBezTo>
                    <a:pt x="5171" y="7329"/>
                    <a:pt x="4858" y="7459"/>
                    <a:pt x="4562" y="7618"/>
                  </a:cubicBezTo>
                  <a:cubicBezTo>
                    <a:pt x="4559" y="7620"/>
                    <a:pt x="4555" y="7620"/>
                    <a:pt x="4552" y="7620"/>
                  </a:cubicBezTo>
                  <a:cubicBezTo>
                    <a:pt x="4549" y="7620"/>
                    <a:pt x="4546" y="7619"/>
                    <a:pt x="4543" y="7617"/>
                  </a:cubicBezTo>
                  <a:lnTo>
                    <a:pt x="3512" y="6586"/>
                  </a:lnTo>
                  <a:cubicBezTo>
                    <a:pt x="3394" y="6468"/>
                    <a:pt x="3238" y="6408"/>
                    <a:pt x="3082" y="6408"/>
                  </a:cubicBezTo>
                  <a:cubicBezTo>
                    <a:pt x="2953" y="6408"/>
                    <a:pt x="2824" y="6449"/>
                    <a:pt x="2715" y="6533"/>
                  </a:cubicBezTo>
                  <a:cubicBezTo>
                    <a:pt x="2234" y="6902"/>
                    <a:pt x="1803" y="7333"/>
                    <a:pt x="1433" y="7813"/>
                  </a:cubicBezTo>
                  <a:cubicBezTo>
                    <a:pt x="1250" y="8054"/>
                    <a:pt x="1273" y="8396"/>
                    <a:pt x="1486" y="8610"/>
                  </a:cubicBezTo>
                  <a:lnTo>
                    <a:pt x="2518" y="9641"/>
                  </a:lnTo>
                  <a:cubicBezTo>
                    <a:pt x="2522" y="9645"/>
                    <a:pt x="2523" y="9654"/>
                    <a:pt x="2519" y="9661"/>
                  </a:cubicBezTo>
                  <a:cubicBezTo>
                    <a:pt x="2360" y="9956"/>
                    <a:pt x="2231" y="10270"/>
                    <a:pt x="2134" y="10592"/>
                  </a:cubicBezTo>
                  <a:cubicBezTo>
                    <a:pt x="2132" y="10600"/>
                    <a:pt x="2127" y="10604"/>
                    <a:pt x="2119" y="10604"/>
                  </a:cubicBezTo>
                  <a:lnTo>
                    <a:pt x="660" y="10604"/>
                  </a:lnTo>
                  <a:cubicBezTo>
                    <a:pt x="357" y="10604"/>
                    <a:pt x="99" y="10830"/>
                    <a:pt x="59" y="11130"/>
                  </a:cubicBezTo>
                  <a:cubicBezTo>
                    <a:pt x="21" y="11429"/>
                    <a:pt x="1" y="11734"/>
                    <a:pt x="1" y="12036"/>
                  </a:cubicBezTo>
                  <a:cubicBezTo>
                    <a:pt x="1" y="12339"/>
                    <a:pt x="21" y="12644"/>
                    <a:pt x="59" y="12943"/>
                  </a:cubicBezTo>
                  <a:cubicBezTo>
                    <a:pt x="99" y="13243"/>
                    <a:pt x="357" y="13469"/>
                    <a:pt x="660" y="13469"/>
                  </a:cubicBezTo>
                  <a:lnTo>
                    <a:pt x="2119" y="13469"/>
                  </a:lnTo>
                  <a:cubicBezTo>
                    <a:pt x="2127" y="13469"/>
                    <a:pt x="2132" y="13473"/>
                    <a:pt x="2134" y="13480"/>
                  </a:cubicBezTo>
                  <a:cubicBezTo>
                    <a:pt x="2231" y="13803"/>
                    <a:pt x="2360" y="14116"/>
                    <a:pt x="2519" y="14412"/>
                  </a:cubicBezTo>
                  <a:cubicBezTo>
                    <a:pt x="2523" y="14419"/>
                    <a:pt x="2523" y="14426"/>
                    <a:pt x="2518" y="14432"/>
                  </a:cubicBezTo>
                  <a:lnTo>
                    <a:pt x="1486" y="15463"/>
                  </a:lnTo>
                  <a:cubicBezTo>
                    <a:pt x="1273" y="15676"/>
                    <a:pt x="1250" y="16019"/>
                    <a:pt x="1433" y="16260"/>
                  </a:cubicBezTo>
                  <a:cubicBezTo>
                    <a:pt x="1803" y="16739"/>
                    <a:pt x="2234" y="17171"/>
                    <a:pt x="2715" y="17540"/>
                  </a:cubicBezTo>
                  <a:cubicBezTo>
                    <a:pt x="2824" y="17624"/>
                    <a:pt x="2953" y="17665"/>
                    <a:pt x="3082" y="17665"/>
                  </a:cubicBezTo>
                  <a:cubicBezTo>
                    <a:pt x="3238" y="17665"/>
                    <a:pt x="3394" y="17605"/>
                    <a:pt x="3512" y="17487"/>
                  </a:cubicBezTo>
                  <a:lnTo>
                    <a:pt x="4543" y="16456"/>
                  </a:lnTo>
                  <a:cubicBezTo>
                    <a:pt x="4546" y="16453"/>
                    <a:pt x="4549" y="16452"/>
                    <a:pt x="4552" y="16452"/>
                  </a:cubicBezTo>
                  <a:cubicBezTo>
                    <a:pt x="4555" y="16452"/>
                    <a:pt x="4559" y="16453"/>
                    <a:pt x="4562" y="16454"/>
                  </a:cubicBezTo>
                  <a:cubicBezTo>
                    <a:pt x="4858" y="16613"/>
                    <a:pt x="5172" y="16744"/>
                    <a:pt x="5493" y="16840"/>
                  </a:cubicBezTo>
                  <a:cubicBezTo>
                    <a:pt x="5502" y="16843"/>
                    <a:pt x="5506" y="16848"/>
                    <a:pt x="5506" y="16855"/>
                  </a:cubicBezTo>
                  <a:lnTo>
                    <a:pt x="5506" y="18314"/>
                  </a:lnTo>
                  <a:cubicBezTo>
                    <a:pt x="5506" y="18618"/>
                    <a:pt x="5732" y="18875"/>
                    <a:pt x="6032" y="18914"/>
                  </a:cubicBezTo>
                  <a:cubicBezTo>
                    <a:pt x="6331" y="18954"/>
                    <a:pt x="6636" y="18974"/>
                    <a:pt x="6938" y="18974"/>
                  </a:cubicBezTo>
                  <a:cubicBezTo>
                    <a:pt x="7239" y="18974"/>
                    <a:pt x="7544" y="18954"/>
                    <a:pt x="7844" y="18914"/>
                  </a:cubicBezTo>
                  <a:cubicBezTo>
                    <a:pt x="8143" y="18875"/>
                    <a:pt x="8370" y="18618"/>
                    <a:pt x="8370" y="18314"/>
                  </a:cubicBezTo>
                  <a:lnTo>
                    <a:pt x="8370" y="16855"/>
                  </a:lnTo>
                  <a:cubicBezTo>
                    <a:pt x="8370" y="16848"/>
                    <a:pt x="8374" y="16843"/>
                    <a:pt x="8382" y="16840"/>
                  </a:cubicBezTo>
                  <a:cubicBezTo>
                    <a:pt x="8705" y="16744"/>
                    <a:pt x="9017" y="16613"/>
                    <a:pt x="9314" y="16454"/>
                  </a:cubicBezTo>
                  <a:cubicBezTo>
                    <a:pt x="9317" y="16453"/>
                    <a:pt x="9320" y="16452"/>
                    <a:pt x="9323" y="16452"/>
                  </a:cubicBezTo>
                  <a:cubicBezTo>
                    <a:pt x="9327" y="16452"/>
                    <a:pt x="9330" y="16453"/>
                    <a:pt x="9332" y="16456"/>
                  </a:cubicBezTo>
                  <a:lnTo>
                    <a:pt x="10209" y="17333"/>
                  </a:lnTo>
                  <a:cubicBezTo>
                    <a:pt x="10803" y="18974"/>
                    <a:pt x="12379" y="20150"/>
                    <a:pt x="14224" y="20150"/>
                  </a:cubicBezTo>
                  <a:cubicBezTo>
                    <a:pt x="16580" y="20150"/>
                    <a:pt x="18495" y="18235"/>
                    <a:pt x="18495" y="15880"/>
                  </a:cubicBezTo>
                  <a:cubicBezTo>
                    <a:pt x="18495" y="14480"/>
                    <a:pt x="17816" y="13234"/>
                    <a:pt x="16771" y="12455"/>
                  </a:cubicBezTo>
                  <a:lnTo>
                    <a:pt x="16771" y="10587"/>
                  </a:lnTo>
                  <a:cubicBezTo>
                    <a:pt x="16771" y="10425"/>
                    <a:pt x="16638" y="10292"/>
                    <a:pt x="16476" y="10292"/>
                  </a:cubicBezTo>
                  <a:cubicBezTo>
                    <a:pt x="16313" y="10292"/>
                    <a:pt x="16180" y="10425"/>
                    <a:pt x="16180" y="10587"/>
                  </a:cubicBezTo>
                  <a:lnTo>
                    <a:pt x="16180" y="12085"/>
                  </a:lnTo>
                  <a:cubicBezTo>
                    <a:pt x="15797" y="11887"/>
                    <a:pt x="15380" y="11746"/>
                    <a:pt x="14941" y="11671"/>
                  </a:cubicBezTo>
                  <a:lnTo>
                    <a:pt x="14941" y="7167"/>
                  </a:lnTo>
                  <a:cubicBezTo>
                    <a:pt x="14941" y="6939"/>
                    <a:pt x="14756" y="6753"/>
                    <a:pt x="14528" y="6753"/>
                  </a:cubicBezTo>
                  <a:lnTo>
                    <a:pt x="13849" y="6753"/>
                  </a:lnTo>
                  <a:lnTo>
                    <a:pt x="15558" y="4431"/>
                  </a:lnTo>
                  <a:lnTo>
                    <a:pt x="17239" y="6753"/>
                  </a:lnTo>
                  <a:lnTo>
                    <a:pt x="16594" y="6753"/>
                  </a:lnTo>
                  <a:cubicBezTo>
                    <a:pt x="16366" y="6753"/>
                    <a:pt x="16180" y="6939"/>
                    <a:pt x="16180" y="7167"/>
                  </a:cubicBezTo>
                  <a:lnTo>
                    <a:pt x="16180" y="9210"/>
                  </a:lnTo>
                  <a:cubicBezTo>
                    <a:pt x="16180" y="9372"/>
                    <a:pt x="16313" y="9505"/>
                    <a:pt x="16476" y="9505"/>
                  </a:cubicBezTo>
                  <a:cubicBezTo>
                    <a:pt x="16638" y="9505"/>
                    <a:pt x="16771" y="9372"/>
                    <a:pt x="16771" y="9210"/>
                  </a:cubicBezTo>
                  <a:lnTo>
                    <a:pt x="16771" y="7343"/>
                  </a:lnTo>
                  <a:lnTo>
                    <a:pt x="17585" y="7343"/>
                  </a:lnTo>
                  <a:cubicBezTo>
                    <a:pt x="17741" y="7343"/>
                    <a:pt x="17882" y="7257"/>
                    <a:pt x="17953" y="7118"/>
                  </a:cubicBezTo>
                  <a:cubicBezTo>
                    <a:pt x="18024" y="6979"/>
                    <a:pt x="18012" y="6815"/>
                    <a:pt x="17920" y="6689"/>
                  </a:cubicBezTo>
                  <a:lnTo>
                    <a:pt x="15895" y="3888"/>
                  </a:lnTo>
                  <a:cubicBezTo>
                    <a:pt x="15817" y="3782"/>
                    <a:pt x="15693" y="3718"/>
                    <a:pt x="15561" y="3718"/>
                  </a:cubicBezTo>
                  <a:lnTo>
                    <a:pt x="15560" y="3718"/>
                  </a:lnTo>
                  <a:cubicBezTo>
                    <a:pt x="15429" y="3718"/>
                    <a:pt x="15305" y="3781"/>
                    <a:pt x="15227" y="3885"/>
                  </a:cubicBezTo>
                  <a:lnTo>
                    <a:pt x="13167" y="6686"/>
                  </a:lnTo>
                  <a:cubicBezTo>
                    <a:pt x="13074" y="6812"/>
                    <a:pt x="13060" y="6978"/>
                    <a:pt x="13130" y="7117"/>
                  </a:cubicBezTo>
                  <a:cubicBezTo>
                    <a:pt x="13202" y="7257"/>
                    <a:pt x="13343" y="7343"/>
                    <a:pt x="13500" y="7343"/>
                  </a:cubicBezTo>
                  <a:lnTo>
                    <a:pt x="14350" y="7343"/>
                  </a:lnTo>
                  <a:lnTo>
                    <a:pt x="14350" y="11612"/>
                  </a:lnTo>
                  <a:cubicBezTo>
                    <a:pt x="14309" y="11611"/>
                    <a:pt x="14266" y="11611"/>
                    <a:pt x="14224" y="11611"/>
                  </a:cubicBezTo>
                  <a:cubicBezTo>
                    <a:pt x="14103" y="11611"/>
                    <a:pt x="13981" y="11615"/>
                    <a:pt x="13862" y="11625"/>
                  </a:cubicBezTo>
                  <a:cubicBezTo>
                    <a:pt x="13852" y="11460"/>
                    <a:pt x="13838" y="11294"/>
                    <a:pt x="13816" y="11130"/>
                  </a:cubicBezTo>
                  <a:cubicBezTo>
                    <a:pt x="13776" y="10830"/>
                    <a:pt x="13518" y="10604"/>
                    <a:pt x="13216" y="10604"/>
                  </a:cubicBezTo>
                  <a:lnTo>
                    <a:pt x="11756" y="10604"/>
                  </a:lnTo>
                  <a:cubicBezTo>
                    <a:pt x="11750" y="10604"/>
                    <a:pt x="11743" y="10600"/>
                    <a:pt x="11742" y="10592"/>
                  </a:cubicBezTo>
                  <a:cubicBezTo>
                    <a:pt x="11646" y="10270"/>
                    <a:pt x="11515" y="9956"/>
                    <a:pt x="11356" y="9661"/>
                  </a:cubicBezTo>
                  <a:cubicBezTo>
                    <a:pt x="11352" y="9654"/>
                    <a:pt x="11352" y="9647"/>
                    <a:pt x="11358" y="9641"/>
                  </a:cubicBezTo>
                  <a:lnTo>
                    <a:pt x="12389" y="8610"/>
                  </a:lnTo>
                  <a:cubicBezTo>
                    <a:pt x="12603" y="8396"/>
                    <a:pt x="12626" y="8054"/>
                    <a:pt x="12442" y="7815"/>
                  </a:cubicBezTo>
                  <a:cubicBezTo>
                    <a:pt x="12341" y="7683"/>
                    <a:pt x="12235" y="7555"/>
                    <a:pt x="12126" y="7431"/>
                  </a:cubicBezTo>
                  <a:lnTo>
                    <a:pt x="12126" y="3627"/>
                  </a:lnTo>
                  <a:lnTo>
                    <a:pt x="12939" y="3627"/>
                  </a:lnTo>
                  <a:cubicBezTo>
                    <a:pt x="13096" y="3627"/>
                    <a:pt x="13236" y="3541"/>
                    <a:pt x="13308" y="3402"/>
                  </a:cubicBezTo>
                  <a:cubicBezTo>
                    <a:pt x="13378" y="3263"/>
                    <a:pt x="13365" y="3099"/>
                    <a:pt x="13273" y="2971"/>
                  </a:cubicBezTo>
                  <a:lnTo>
                    <a:pt x="11249" y="172"/>
                  </a:lnTo>
                  <a:cubicBezTo>
                    <a:pt x="11172" y="65"/>
                    <a:pt x="11047" y="2"/>
                    <a:pt x="109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2"/>
            <p:cNvSpPr/>
            <p:nvPr/>
          </p:nvSpPr>
          <p:spPr>
            <a:xfrm>
              <a:off x="2670275" y="3277800"/>
              <a:ext cx="163875" cy="164350"/>
            </a:xfrm>
            <a:custGeom>
              <a:rect b="b" l="l" r="r" t="t"/>
              <a:pathLst>
                <a:path extrusionOk="0" h="6574" w="6555">
                  <a:moveTo>
                    <a:pt x="3286" y="1"/>
                  </a:moveTo>
                  <a:cubicBezTo>
                    <a:pt x="1474" y="1"/>
                    <a:pt x="0" y="1475"/>
                    <a:pt x="0" y="3287"/>
                  </a:cubicBezTo>
                  <a:cubicBezTo>
                    <a:pt x="0" y="5099"/>
                    <a:pt x="1474" y="6573"/>
                    <a:pt x="3286" y="6573"/>
                  </a:cubicBezTo>
                  <a:cubicBezTo>
                    <a:pt x="4001" y="6573"/>
                    <a:pt x="4680" y="6347"/>
                    <a:pt x="5253" y="5919"/>
                  </a:cubicBezTo>
                  <a:cubicBezTo>
                    <a:pt x="5805" y="5505"/>
                    <a:pt x="6222" y="4916"/>
                    <a:pt x="6425" y="4261"/>
                  </a:cubicBezTo>
                  <a:cubicBezTo>
                    <a:pt x="6474" y="4105"/>
                    <a:pt x="6386" y="3940"/>
                    <a:pt x="6230" y="3891"/>
                  </a:cubicBezTo>
                  <a:cubicBezTo>
                    <a:pt x="6201" y="3882"/>
                    <a:pt x="6172" y="3878"/>
                    <a:pt x="6143" y="3878"/>
                  </a:cubicBezTo>
                  <a:cubicBezTo>
                    <a:pt x="6017" y="3878"/>
                    <a:pt x="5901" y="3959"/>
                    <a:pt x="5862" y="4085"/>
                  </a:cubicBezTo>
                  <a:cubicBezTo>
                    <a:pt x="5695" y="4623"/>
                    <a:pt x="5352" y="5106"/>
                    <a:pt x="4899" y="5447"/>
                  </a:cubicBezTo>
                  <a:cubicBezTo>
                    <a:pt x="4430" y="5798"/>
                    <a:pt x="3872" y="5983"/>
                    <a:pt x="3286" y="5983"/>
                  </a:cubicBezTo>
                  <a:cubicBezTo>
                    <a:pt x="1799" y="5983"/>
                    <a:pt x="590" y="4774"/>
                    <a:pt x="590" y="3287"/>
                  </a:cubicBezTo>
                  <a:cubicBezTo>
                    <a:pt x="590" y="1801"/>
                    <a:pt x="1799" y="591"/>
                    <a:pt x="3286" y="591"/>
                  </a:cubicBezTo>
                  <a:cubicBezTo>
                    <a:pt x="3927" y="591"/>
                    <a:pt x="4548" y="821"/>
                    <a:pt x="5037" y="1238"/>
                  </a:cubicBezTo>
                  <a:cubicBezTo>
                    <a:pt x="5520" y="1652"/>
                    <a:pt x="5842" y="2223"/>
                    <a:pt x="5945" y="2844"/>
                  </a:cubicBezTo>
                  <a:cubicBezTo>
                    <a:pt x="5968" y="2988"/>
                    <a:pt x="6093" y="3091"/>
                    <a:pt x="6235" y="3091"/>
                  </a:cubicBezTo>
                  <a:cubicBezTo>
                    <a:pt x="6251" y="3091"/>
                    <a:pt x="6268" y="3089"/>
                    <a:pt x="6285" y="3086"/>
                  </a:cubicBezTo>
                  <a:cubicBezTo>
                    <a:pt x="6445" y="3061"/>
                    <a:pt x="6554" y="2907"/>
                    <a:pt x="6527" y="2747"/>
                  </a:cubicBezTo>
                  <a:cubicBezTo>
                    <a:pt x="6401" y="1989"/>
                    <a:pt x="6008" y="1294"/>
                    <a:pt x="5421" y="791"/>
                  </a:cubicBezTo>
                  <a:cubicBezTo>
                    <a:pt x="4826" y="281"/>
                    <a:pt x="4069" y="1"/>
                    <a:pt x="3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2"/>
            <p:cNvSpPr/>
            <p:nvPr/>
          </p:nvSpPr>
          <p:spPr>
            <a:xfrm>
              <a:off x="2745050" y="3299975"/>
              <a:ext cx="49325" cy="67400"/>
            </a:xfrm>
            <a:custGeom>
              <a:rect b="b" l="l" r="r" t="t"/>
              <a:pathLst>
                <a:path extrusionOk="0" h="2696" w="1973">
                  <a:moveTo>
                    <a:pt x="295" y="0"/>
                  </a:moveTo>
                  <a:cubicBezTo>
                    <a:pt x="132" y="0"/>
                    <a:pt x="0" y="132"/>
                    <a:pt x="0" y="295"/>
                  </a:cubicBezTo>
                  <a:lnTo>
                    <a:pt x="0" y="2400"/>
                  </a:lnTo>
                  <a:cubicBezTo>
                    <a:pt x="0" y="2509"/>
                    <a:pt x="59" y="2608"/>
                    <a:pt x="155" y="2659"/>
                  </a:cubicBezTo>
                  <a:cubicBezTo>
                    <a:pt x="198" y="2684"/>
                    <a:pt x="247" y="2695"/>
                    <a:pt x="295" y="2695"/>
                  </a:cubicBezTo>
                  <a:cubicBezTo>
                    <a:pt x="351" y="2695"/>
                    <a:pt x="407" y="2679"/>
                    <a:pt x="456" y="2648"/>
                  </a:cubicBezTo>
                  <a:lnTo>
                    <a:pt x="1798" y="1777"/>
                  </a:lnTo>
                  <a:cubicBezTo>
                    <a:pt x="1934" y="1688"/>
                    <a:pt x="1973" y="1506"/>
                    <a:pt x="1884" y="1368"/>
                  </a:cubicBezTo>
                  <a:cubicBezTo>
                    <a:pt x="1828" y="1282"/>
                    <a:pt x="1733" y="1235"/>
                    <a:pt x="1637" y="1235"/>
                  </a:cubicBezTo>
                  <a:cubicBezTo>
                    <a:pt x="1582" y="1235"/>
                    <a:pt x="1526" y="1250"/>
                    <a:pt x="1476" y="1283"/>
                  </a:cubicBezTo>
                  <a:lnTo>
                    <a:pt x="591" y="1857"/>
                  </a:lnTo>
                  <a:lnTo>
                    <a:pt x="591" y="295"/>
                  </a:lnTo>
                  <a:cubicBezTo>
                    <a:pt x="591" y="132"/>
                    <a:pt x="459" y="0"/>
                    <a:pt x="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42"/>
          <p:cNvGrpSpPr/>
          <p:nvPr/>
        </p:nvGrpSpPr>
        <p:grpSpPr>
          <a:xfrm>
            <a:off x="7486695" y="1559116"/>
            <a:ext cx="561247" cy="443735"/>
            <a:chOff x="1561325" y="3008275"/>
            <a:chExt cx="522625" cy="413200"/>
          </a:xfrm>
        </p:grpSpPr>
        <p:sp>
          <p:nvSpPr>
            <p:cNvPr id="685" name="Google Shape;685;p42"/>
            <p:cNvSpPr/>
            <p:nvPr/>
          </p:nvSpPr>
          <p:spPr>
            <a:xfrm>
              <a:off x="1561325" y="3008275"/>
              <a:ext cx="522625" cy="413200"/>
            </a:xfrm>
            <a:custGeom>
              <a:rect b="b" l="l" r="r" t="t"/>
              <a:pathLst>
                <a:path extrusionOk="0" h="16528" w="20905">
                  <a:moveTo>
                    <a:pt x="15315" y="6235"/>
                  </a:moveTo>
                  <a:lnTo>
                    <a:pt x="15315" y="6235"/>
                  </a:lnTo>
                  <a:cubicBezTo>
                    <a:pt x="15489" y="6265"/>
                    <a:pt x="15668" y="6281"/>
                    <a:pt x="15852" y="6281"/>
                  </a:cubicBezTo>
                  <a:cubicBezTo>
                    <a:pt x="15982" y="6281"/>
                    <a:pt x="16110" y="6273"/>
                    <a:pt x="16236" y="6258"/>
                  </a:cubicBezTo>
                  <a:cubicBezTo>
                    <a:pt x="16433" y="6806"/>
                    <a:pt x="16555" y="7392"/>
                    <a:pt x="16585" y="8000"/>
                  </a:cubicBezTo>
                  <a:lnTo>
                    <a:pt x="15726" y="8000"/>
                  </a:lnTo>
                  <a:cubicBezTo>
                    <a:pt x="15691" y="7376"/>
                    <a:pt x="15548" y="6782"/>
                    <a:pt x="15315" y="6235"/>
                  </a:cubicBezTo>
                  <a:close/>
                  <a:moveTo>
                    <a:pt x="7410" y="3980"/>
                  </a:moveTo>
                  <a:cubicBezTo>
                    <a:pt x="6056" y="4938"/>
                    <a:pt x="5169" y="6516"/>
                    <a:pt x="5169" y="8296"/>
                  </a:cubicBezTo>
                  <a:cubicBezTo>
                    <a:pt x="5169" y="9001"/>
                    <a:pt x="5310" y="9674"/>
                    <a:pt x="5560" y="10289"/>
                  </a:cubicBezTo>
                  <a:cubicBezTo>
                    <a:pt x="5393" y="10262"/>
                    <a:pt x="5221" y="10246"/>
                    <a:pt x="5045" y="10246"/>
                  </a:cubicBezTo>
                  <a:cubicBezTo>
                    <a:pt x="4907" y="10246"/>
                    <a:pt x="4772" y="10256"/>
                    <a:pt x="4639" y="10273"/>
                  </a:cubicBezTo>
                  <a:cubicBezTo>
                    <a:pt x="4427" y="9656"/>
                    <a:pt x="4313" y="8994"/>
                    <a:pt x="4313" y="8306"/>
                  </a:cubicBezTo>
                  <a:cubicBezTo>
                    <a:pt x="4313" y="6666"/>
                    <a:pt x="4953" y="5135"/>
                    <a:pt x="6120" y="3980"/>
                  </a:cubicBezTo>
                  <a:close/>
                  <a:moveTo>
                    <a:pt x="16585" y="8613"/>
                  </a:moveTo>
                  <a:cubicBezTo>
                    <a:pt x="16511" y="10137"/>
                    <a:pt x="15879" y="11549"/>
                    <a:pt x="14783" y="12631"/>
                  </a:cubicBezTo>
                  <a:lnTo>
                    <a:pt x="13467" y="12631"/>
                  </a:lnTo>
                  <a:cubicBezTo>
                    <a:pt x="14756" y="11733"/>
                    <a:pt x="15627" y="10275"/>
                    <a:pt x="15724" y="8613"/>
                  </a:cubicBezTo>
                  <a:close/>
                  <a:moveTo>
                    <a:pt x="10452" y="3626"/>
                  </a:moveTo>
                  <a:cubicBezTo>
                    <a:pt x="11374" y="3626"/>
                    <a:pt x="12232" y="3895"/>
                    <a:pt x="12957" y="4357"/>
                  </a:cubicBezTo>
                  <a:cubicBezTo>
                    <a:pt x="13256" y="5067"/>
                    <a:pt x="13810" y="5646"/>
                    <a:pt x="14504" y="5977"/>
                  </a:cubicBezTo>
                  <a:cubicBezTo>
                    <a:pt x="14898" y="6660"/>
                    <a:pt x="15123" y="7452"/>
                    <a:pt x="15123" y="8296"/>
                  </a:cubicBezTo>
                  <a:cubicBezTo>
                    <a:pt x="15123" y="10872"/>
                    <a:pt x="13027" y="12966"/>
                    <a:pt x="10452" y="12966"/>
                  </a:cubicBezTo>
                  <a:cubicBezTo>
                    <a:pt x="9541" y="12966"/>
                    <a:pt x="8692" y="12704"/>
                    <a:pt x="7973" y="12251"/>
                  </a:cubicBezTo>
                  <a:cubicBezTo>
                    <a:pt x="7676" y="11491"/>
                    <a:pt x="7092" y="10873"/>
                    <a:pt x="6354" y="10534"/>
                  </a:cubicBezTo>
                  <a:cubicBezTo>
                    <a:pt x="5990" y="9868"/>
                    <a:pt x="5782" y="9107"/>
                    <a:pt x="5782" y="8296"/>
                  </a:cubicBezTo>
                  <a:cubicBezTo>
                    <a:pt x="5782" y="5722"/>
                    <a:pt x="7877" y="3626"/>
                    <a:pt x="10452" y="3626"/>
                  </a:cubicBezTo>
                  <a:close/>
                  <a:moveTo>
                    <a:pt x="5045" y="10858"/>
                  </a:moveTo>
                  <a:cubicBezTo>
                    <a:pt x="6438" y="10858"/>
                    <a:pt x="7573" y="11992"/>
                    <a:pt x="7573" y="13386"/>
                  </a:cubicBezTo>
                  <a:cubicBezTo>
                    <a:pt x="7573" y="14780"/>
                    <a:pt x="6438" y="15914"/>
                    <a:pt x="5045" y="15914"/>
                  </a:cubicBezTo>
                  <a:cubicBezTo>
                    <a:pt x="3651" y="15914"/>
                    <a:pt x="2516" y="14780"/>
                    <a:pt x="2516" y="13386"/>
                  </a:cubicBezTo>
                  <a:cubicBezTo>
                    <a:pt x="2516" y="11992"/>
                    <a:pt x="3651" y="10858"/>
                    <a:pt x="5045" y="10858"/>
                  </a:cubicBezTo>
                  <a:close/>
                  <a:moveTo>
                    <a:pt x="15852" y="0"/>
                  </a:moveTo>
                  <a:cubicBezTo>
                    <a:pt x="14504" y="0"/>
                    <a:pt x="13351" y="854"/>
                    <a:pt x="12906" y="2050"/>
                  </a:cubicBezTo>
                  <a:cubicBezTo>
                    <a:pt x="12146" y="1754"/>
                    <a:pt x="11318" y="1590"/>
                    <a:pt x="10452" y="1590"/>
                  </a:cubicBezTo>
                  <a:lnTo>
                    <a:pt x="5838" y="1590"/>
                  </a:lnTo>
                  <a:cubicBezTo>
                    <a:pt x="5669" y="1590"/>
                    <a:pt x="5533" y="1728"/>
                    <a:pt x="5533" y="1897"/>
                  </a:cubicBezTo>
                  <a:cubicBezTo>
                    <a:pt x="5533" y="2066"/>
                    <a:pt x="5669" y="2204"/>
                    <a:pt x="5838" y="2204"/>
                  </a:cubicBezTo>
                  <a:lnTo>
                    <a:pt x="10452" y="2204"/>
                  </a:lnTo>
                  <a:cubicBezTo>
                    <a:pt x="11265" y="2204"/>
                    <a:pt x="12040" y="2361"/>
                    <a:pt x="12750" y="2648"/>
                  </a:cubicBezTo>
                  <a:cubicBezTo>
                    <a:pt x="12724" y="2808"/>
                    <a:pt x="12712" y="2973"/>
                    <a:pt x="12712" y="3140"/>
                  </a:cubicBezTo>
                  <a:cubicBezTo>
                    <a:pt x="12712" y="3274"/>
                    <a:pt x="12720" y="3405"/>
                    <a:pt x="12737" y="3534"/>
                  </a:cubicBezTo>
                  <a:cubicBezTo>
                    <a:pt x="12045" y="3202"/>
                    <a:pt x="11270" y="3014"/>
                    <a:pt x="10452" y="3014"/>
                  </a:cubicBezTo>
                  <a:cubicBezTo>
                    <a:pt x="9782" y="3014"/>
                    <a:pt x="9140" y="3139"/>
                    <a:pt x="8550" y="3368"/>
                  </a:cubicBezTo>
                  <a:lnTo>
                    <a:pt x="3215" y="3368"/>
                  </a:lnTo>
                  <a:cubicBezTo>
                    <a:pt x="3046" y="3368"/>
                    <a:pt x="2909" y="3506"/>
                    <a:pt x="2909" y="3675"/>
                  </a:cubicBezTo>
                  <a:lnTo>
                    <a:pt x="2909" y="4054"/>
                  </a:lnTo>
                  <a:lnTo>
                    <a:pt x="711" y="2785"/>
                  </a:lnTo>
                  <a:lnTo>
                    <a:pt x="2909" y="1517"/>
                  </a:lnTo>
                  <a:lnTo>
                    <a:pt x="2909" y="1897"/>
                  </a:lnTo>
                  <a:cubicBezTo>
                    <a:pt x="2909" y="2066"/>
                    <a:pt x="3046" y="2204"/>
                    <a:pt x="3215" y="2204"/>
                  </a:cubicBezTo>
                  <a:lnTo>
                    <a:pt x="4410" y="2204"/>
                  </a:lnTo>
                  <a:cubicBezTo>
                    <a:pt x="4579" y="2204"/>
                    <a:pt x="4717" y="2066"/>
                    <a:pt x="4717" y="1897"/>
                  </a:cubicBezTo>
                  <a:cubicBezTo>
                    <a:pt x="4717" y="1728"/>
                    <a:pt x="4579" y="1590"/>
                    <a:pt x="4410" y="1590"/>
                  </a:cubicBezTo>
                  <a:lnTo>
                    <a:pt x="3522" y="1590"/>
                  </a:lnTo>
                  <a:lnTo>
                    <a:pt x="3522" y="1347"/>
                  </a:lnTo>
                  <a:cubicBezTo>
                    <a:pt x="3522" y="1161"/>
                    <a:pt x="3424" y="994"/>
                    <a:pt x="3264" y="901"/>
                  </a:cubicBezTo>
                  <a:cubicBezTo>
                    <a:pt x="3184" y="855"/>
                    <a:pt x="3095" y="831"/>
                    <a:pt x="3007" y="831"/>
                  </a:cubicBezTo>
                  <a:cubicBezTo>
                    <a:pt x="2918" y="831"/>
                    <a:pt x="2830" y="855"/>
                    <a:pt x="2750" y="901"/>
                  </a:cubicBezTo>
                  <a:lnTo>
                    <a:pt x="258" y="2340"/>
                  </a:lnTo>
                  <a:cubicBezTo>
                    <a:pt x="97" y="2433"/>
                    <a:pt x="1" y="2599"/>
                    <a:pt x="1" y="2785"/>
                  </a:cubicBezTo>
                  <a:cubicBezTo>
                    <a:pt x="1" y="2971"/>
                    <a:pt x="97" y="3138"/>
                    <a:pt x="258" y="3231"/>
                  </a:cubicBezTo>
                  <a:lnTo>
                    <a:pt x="2750" y="4669"/>
                  </a:lnTo>
                  <a:cubicBezTo>
                    <a:pt x="2830" y="4716"/>
                    <a:pt x="2919" y="4739"/>
                    <a:pt x="3006" y="4739"/>
                  </a:cubicBezTo>
                  <a:cubicBezTo>
                    <a:pt x="3095" y="4739"/>
                    <a:pt x="3184" y="4716"/>
                    <a:pt x="3264" y="4669"/>
                  </a:cubicBezTo>
                  <a:cubicBezTo>
                    <a:pt x="3424" y="4577"/>
                    <a:pt x="3522" y="4410"/>
                    <a:pt x="3522" y="4223"/>
                  </a:cubicBezTo>
                  <a:lnTo>
                    <a:pt x="3522" y="3981"/>
                  </a:lnTo>
                  <a:lnTo>
                    <a:pt x="5287" y="3981"/>
                  </a:lnTo>
                  <a:cubicBezTo>
                    <a:pt x="4258" y="5189"/>
                    <a:pt x="3699" y="6699"/>
                    <a:pt x="3699" y="8306"/>
                  </a:cubicBezTo>
                  <a:cubicBezTo>
                    <a:pt x="3699" y="9041"/>
                    <a:pt x="3820" y="9749"/>
                    <a:pt x="4040" y="10412"/>
                  </a:cubicBezTo>
                  <a:cubicBezTo>
                    <a:pt x="2800" y="10832"/>
                    <a:pt x="1904" y="12006"/>
                    <a:pt x="1904" y="13386"/>
                  </a:cubicBezTo>
                  <a:cubicBezTo>
                    <a:pt x="1904" y="15118"/>
                    <a:pt x="3313" y="16528"/>
                    <a:pt x="5045" y="16528"/>
                  </a:cubicBezTo>
                  <a:cubicBezTo>
                    <a:pt x="6365" y="16528"/>
                    <a:pt x="7499" y="15707"/>
                    <a:pt x="7961" y="14548"/>
                  </a:cubicBezTo>
                  <a:cubicBezTo>
                    <a:pt x="8733" y="14853"/>
                    <a:pt x="9573" y="15022"/>
                    <a:pt x="10452" y="15022"/>
                  </a:cubicBezTo>
                  <a:lnTo>
                    <a:pt x="13719" y="15022"/>
                  </a:lnTo>
                  <a:cubicBezTo>
                    <a:pt x="13888" y="15022"/>
                    <a:pt x="14025" y="14884"/>
                    <a:pt x="14025" y="14715"/>
                  </a:cubicBezTo>
                  <a:cubicBezTo>
                    <a:pt x="14025" y="14546"/>
                    <a:pt x="13888" y="14410"/>
                    <a:pt x="13719" y="14410"/>
                  </a:cubicBezTo>
                  <a:lnTo>
                    <a:pt x="10452" y="14410"/>
                  </a:lnTo>
                  <a:cubicBezTo>
                    <a:pt x="9632" y="14410"/>
                    <a:pt x="8848" y="14248"/>
                    <a:pt x="8133" y="13956"/>
                  </a:cubicBezTo>
                  <a:cubicBezTo>
                    <a:pt x="8166" y="13771"/>
                    <a:pt x="8185" y="13581"/>
                    <a:pt x="8185" y="13386"/>
                  </a:cubicBezTo>
                  <a:cubicBezTo>
                    <a:pt x="8185" y="13276"/>
                    <a:pt x="8179" y="13167"/>
                    <a:pt x="8168" y="13058"/>
                  </a:cubicBezTo>
                  <a:lnTo>
                    <a:pt x="8168" y="13058"/>
                  </a:lnTo>
                  <a:cubicBezTo>
                    <a:pt x="8859" y="13392"/>
                    <a:pt x="9634" y="13579"/>
                    <a:pt x="10452" y="13579"/>
                  </a:cubicBezTo>
                  <a:cubicBezTo>
                    <a:pt x="11103" y="13579"/>
                    <a:pt x="11726" y="13461"/>
                    <a:pt x="12302" y="13244"/>
                  </a:cubicBezTo>
                  <a:lnTo>
                    <a:pt x="17690" y="13244"/>
                  </a:lnTo>
                  <a:cubicBezTo>
                    <a:pt x="17859" y="13244"/>
                    <a:pt x="17996" y="13107"/>
                    <a:pt x="17996" y="12938"/>
                  </a:cubicBezTo>
                  <a:lnTo>
                    <a:pt x="17996" y="12558"/>
                  </a:lnTo>
                  <a:lnTo>
                    <a:pt x="20194" y="13827"/>
                  </a:lnTo>
                  <a:lnTo>
                    <a:pt x="17996" y="15096"/>
                  </a:lnTo>
                  <a:lnTo>
                    <a:pt x="17996" y="14715"/>
                  </a:lnTo>
                  <a:cubicBezTo>
                    <a:pt x="17996" y="14546"/>
                    <a:pt x="17859" y="14410"/>
                    <a:pt x="17690" y="14410"/>
                  </a:cubicBezTo>
                  <a:lnTo>
                    <a:pt x="15147" y="14410"/>
                  </a:lnTo>
                  <a:cubicBezTo>
                    <a:pt x="14978" y="14410"/>
                    <a:pt x="14842" y="14546"/>
                    <a:pt x="14842" y="14715"/>
                  </a:cubicBezTo>
                  <a:cubicBezTo>
                    <a:pt x="14842" y="14884"/>
                    <a:pt x="14978" y="15022"/>
                    <a:pt x="15147" y="15022"/>
                  </a:cubicBezTo>
                  <a:lnTo>
                    <a:pt x="17383" y="15022"/>
                  </a:lnTo>
                  <a:lnTo>
                    <a:pt x="17383" y="15266"/>
                  </a:lnTo>
                  <a:cubicBezTo>
                    <a:pt x="17383" y="15452"/>
                    <a:pt x="17479" y="15618"/>
                    <a:pt x="17641" y="15711"/>
                  </a:cubicBezTo>
                  <a:cubicBezTo>
                    <a:pt x="17721" y="15757"/>
                    <a:pt x="17810" y="15781"/>
                    <a:pt x="17899" y="15781"/>
                  </a:cubicBezTo>
                  <a:cubicBezTo>
                    <a:pt x="17986" y="15781"/>
                    <a:pt x="18075" y="15757"/>
                    <a:pt x="18155" y="15711"/>
                  </a:cubicBezTo>
                  <a:lnTo>
                    <a:pt x="20647" y="14273"/>
                  </a:lnTo>
                  <a:cubicBezTo>
                    <a:pt x="20808" y="14180"/>
                    <a:pt x="20904" y="14013"/>
                    <a:pt x="20904" y="13827"/>
                  </a:cubicBezTo>
                  <a:cubicBezTo>
                    <a:pt x="20904" y="13641"/>
                    <a:pt x="20808" y="13475"/>
                    <a:pt x="20647" y="13382"/>
                  </a:cubicBezTo>
                  <a:lnTo>
                    <a:pt x="18155" y="11943"/>
                  </a:lnTo>
                  <a:cubicBezTo>
                    <a:pt x="18075" y="11897"/>
                    <a:pt x="17987" y="11874"/>
                    <a:pt x="17898" y="11874"/>
                  </a:cubicBezTo>
                  <a:cubicBezTo>
                    <a:pt x="17810" y="11874"/>
                    <a:pt x="17721" y="11897"/>
                    <a:pt x="17641" y="11943"/>
                  </a:cubicBezTo>
                  <a:cubicBezTo>
                    <a:pt x="17479" y="12037"/>
                    <a:pt x="17383" y="12203"/>
                    <a:pt x="17383" y="12389"/>
                  </a:cubicBezTo>
                  <a:lnTo>
                    <a:pt x="17383" y="12631"/>
                  </a:lnTo>
                  <a:lnTo>
                    <a:pt x="15618" y="12631"/>
                  </a:lnTo>
                  <a:cubicBezTo>
                    <a:pt x="16645" y="11423"/>
                    <a:pt x="17206" y="9914"/>
                    <a:pt x="17206" y="8306"/>
                  </a:cubicBezTo>
                  <a:cubicBezTo>
                    <a:pt x="17206" y="7541"/>
                    <a:pt x="17075" y="6806"/>
                    <a:pt x="16837" y="6120"/>
                  </a:cubicBezTo>
                  <a:cubicBezTo>
                    <a:pt x="17797" y="5799"/>
                    <a:pt x="18574" y="5024"/>
                    <a:pt x="18866" y="4021"/>
                  </a:cubicBezTo>
                  <a:cubicBezTo>
                    <a:pt x="18915" y="3860"/>
                    <a:pt x="18821" y="3689"/>
                    <a:pt x="18658" y="3642"/>
                  </a:cubicBezTo>
                  <a:cubicBezTo>
                    <a:pt x="18630" y="3633"/>
                    <a:pt x="18601" y="3630"/>
                    <a:pt x="18572" y="3630"/>
                  </a:cubicBezTo>
                  <a:cubicBezTo>
                    <a:pt x="18440" y="3630"/>
                    <a:pt x="18317" y="3716"/>
                    <a:pt x="18279" y="3850"/>
                  </a:cubicBezTo>
                  <a:cubicBezTo>
                    <a:pt x="17966" y="4921"/>
                    <a:pt x="16968" y="5669"/>
                    <a:pt x="15852" y="5669"/>
                  </a:cubicBezTo>
                  <a:cubicBezTo>
                    <a:pt x="14458" y="5669"/>
                    <a:pt x="13323" y="4534"/>
                    <a:pt x="13323" y="3140"/>
                  </a:cubicBezTo>
                  <a:cubicBezTo>
                    <a:pt x="13323" y="1747"/>
                    <a:pt x="14458" y="612"/>
                    <a:pt x="15852" y="612"/>
                  </a:cubicBezTo>
                  <a:cubicBezTo>
                    <a:pt x="17038" y="612"/>
                    <a:pt x="18052" y="1420"/>
                    <a:pt x="18316" y="2575"/>
                  </a:cubicBezTo>
                  <a:cubicBezTo>
                    <a:pt x="18348" y="2717"/>
                    <a:pt x="18475" y="2813"/>
                    <a:pt x="18615" y="2813"/>
                  </a:cubicBezTo>
                  <a:cubicBezTo>
                    <a:pt x="18637" y="2813"/>
                    <a:pt x="18660" y="2810"/>
                    <a:pt x="18682" y="2805"/>
                  </a:cubicBezTo>
                  <a:cubicBezTo>
                    <a:pt x="18847" y="2768"/>
                    <a:pt x="18950" y="2603"/>
                    <a:pt x="18913" y="2438"/>
                  </a:cubicBezTo>
                  <a:cubicBezTo>
                    <a:pt x="18757" y="1757"/>
                    <a:pt x="18370" y="1138"/>
                    <a:pt x="17823" y="695"/>
                  </a:cubicBezTo>
                  <a:cubicBezTo>
                    <a:pt x="17267" y="247"/>
                    <a:pt x="16568" y="0"/>
                    <a:pt x="15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2"/>
            <p:cNvSpPr/>
            <p:nvPr/>
          </p:nvSpPr>
          <p:spPr>
            <a:xfrm>
              <a:off x="1727725" y="3120800"/>
              <a:ext cx="189800" cy="189800"/>
            </a:xfrm>
            <a:custGeom>
              <a:rect b="b" l="l" r="r" t="t"/>
              <a:pathLst>
                <a:path extrusionOk="0" h="7592" w="7592">
                  <a:moveTo>
                    <a:pt x="3796" y="612"/>
                  </a:moveTo>
                  <a:cubicBezTo>
                    <a:pt x="5551" y="612"/>
                    <a:pt x="6980" y="2040"/>
                    <a:pt x="6980" y="3795"/>
                  </a:cubicBezTo>
                  <a:cubicBezTo>
                    <a:pt x="6980" y="5550"/>
                    <a:pt x="5551" y="6978"/>
                    <a:pt x="3796" y="6978"/>
                  </a:cubicBezTo>
                  <a:cubicBezTo>
                    <a:pt x="2042" y="6978"/>
                    <a:pt x="613" y="5550"/>
                    <a:pt x="613" y="3795"/>
                  </a:cubicBezTo>
                  <a:cubicBezTo>
                    <a:pt x="613" y="2040"/>
                    <a:pt x="2042" y="612"/>
                    <a:pt x="3796" y="612"/>
                  </a:cubicBezTo>
                  <a:close/>
                  <a:moveTo>
                    <a:pt x="3796" y="0"/>
                  </a:moveTo>
                  <a:cubicBezTo>
                    <a:pt x="1704" y="0"/>
                    <a:pt x="0" y="1702"/>
                    <a:pt x="0" y="3795"/>
                  </a:cubicBezTo>
                  <a:cubicBezTo>
                    <a:pt x="0" y="5888"/>
                    <a:pt x="1704" y="7591"/>
                    <a:pt x="3796" y="7591"/>
                  </a:cubicBezTo>
                  <a:cubicBezTo>
                    <a:pt x="5889" y="7591"/>
                    <a:pt x="7591" y="5888"/>
                    <a:pt x="7591" y="3795"/>
                  </a:cubicBezTo>
                  <a:cubicBezTo>
                    <a:pt x="7591" y="1702"/>
                    <a:pt x="5889" y="0"/>
                    <a:pt x="3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2"/>
            <p:cNvSpPr/>
            <p:nvPr/>
          </p:nvSpPr>
          <p:spPr>
            <a:xfrm>
              <a:off x="1786800" y="3153100"/>
              <a:ext cx="71675" cy="125150"/>
            </a:xfrm>
            <a:custGeom>
              <a:rect b="b" l="l" r="r" t="t"/>
              <a:pathLst>
                <a:path extrusionOk="0" h="5006" w="2867">
                  <a:moveTo>
                    <a:pt x="1433" y="0"/>
                  </a:moveTo>
                  <a:cubicBezTo>
                    <a:pt x="1264" y="0"/>
                    <a:pt x="1127" y="138"/>
                    <a:pt x="1127" y="307"/>
                  </a:cubicBezTo>
                  <a:lnTo>
                    <a:pt x="1127" y="745"/>
                  </a:lnTo>
                  <a:lnTo>
                    <a:pt x="1032" y="745"/>
                  </a:lnTo>
                  <a:cubicBezTo>
                    <a:pt x="464" y="745"/>
                    <a:pt x="1" y="1208"/>
                    <a:pt x="1" y="1778"/>
                  </a:cubicBezTo>
                  <a:cubicBezTo>
                    <a:pt x="1" y="2347"/>
                    <a:pt x="464" y="2810"/>
                    <a:pt x="1032" y="2810"/>
                  </a:cubicBezTo>
                  <a:lnTo>
                    <a:pt x="1835" y="2810"/>
                  </a:lnTo>
                  <a:cubicBezTo>
                    <a:pt x="2065" y="2810"/>
                    <a:pt x="2254" y="2997"/>
                    <a:pt x="2254" y="3229"/>
                  </a:cubicBezTo>
                  <a:cubicBezTo>
                    <a:pt x="2254" y="3460"/>
                    <a:pt x="2065" y="3648"/>
                    <a:pt x="1835" y="3648"/>
                  </a:cubicBezTo>
                  <a:lnTo>
                    <a:pt x="421" y="3648"/>
                  </a:lnTo>
                  <a:cubicBezTo>
                    <a:pt x="252" y="3648"/>
                    <a:pt x="116" y="3785"/>
                    <a:pt x="116" y="3954"/>
                  </a:cubicBezTo>
                  <a:cubicBezTo>
                    <a:pt x="116" y="4123"/>
                    <a:pt x="252" y="4261"/>
                    <a:pt x="421" y="4261"/>
                  </a:cubicBezTo>
                  <a:lnTo>
                    <a:pt x="1127" y="4261"/>
                  </a:lnTo>
                  <a:lnTo>
                    <a:pt x="1127" y="4699"/>
                  </a:lnTo>
                  <a:cubicBezTo>
                    <a:pt x="1127" y="4868"/>
                    <a:pt x="1264" y="5006"/>
                    <a:pt x="1433" y="5006"/>
                  </a:cubicBezTo>
                  <a:cubicBezTo>
                    <a:pt x="1603" y="5006"/>
                    <a:pt x="1740" y="4868"/>
                    <a:pt x="1740" y="4699"/>
                  </a:cubicBezTo>
                  <a:lnTo>
                    <a:pt x="1740" y="4261"/>
                  </a:lnTo>
                  <a:lnTo>
                    <a:pt x="1835" y="4261"/>
                  </a:lnTo>
                  <a:cubicBezTo>
                    <a:pt x="2403" y="4261"/>
                    <a:pt x="2866" y="3798"/>
                    <a:pt x="2866" y="3229"/>
                  </a:cubicBezTo>
                  <a:cubicBezTo>
                    <a:pt x="2866" y="2661"/>
                    <a:pt x="2403" y="2197"/>
                    <a:pt x="1835" y="2197"/>
                  </a:cubicBezTo>
                  <a:lnTo>
                    <a:pt x="1032" y="2197"/>
                  </a:lnTo>
                  <a:cubicBezTo>
                    <a:pt x="800" y="2197"/>
                    <a:pt x="613" y="2009"/>
                    <a:pt x="613" y="1778"/>
                  </a:cubicBezTo>
                  <a:cubicBezTo>
                    <a:pt x="613" y="1546"/>
                    <a:pt x="800" y="1359"/>
                    <a:pt x="1032" y="1359"/>
                  </a:cubicBezTo>
                  <a:lnTo>
                    <a:pt x="2445" y="1359"/>
                  </a:lnTo>
                  <a:cubicBezTo>
                    <a:pt x="2614" y="1359"/>
                    <a:pt x="2751" y="1221"/>
                    <a:pt x="2751" y="1052"/>
                  </a:cubicBezTo>
                  <a:cubicBezTo>
                    <a:pt x="2751" y="883"/>
                    <a:pt x="2614" y="745"/>
                    <a:pt x="2445" y="745"/>
                  </a:cubicBezTo>
                  <a:lnTo>
                    <a:pt x="1740" y="745"/>
                  </a:lnTo>
                  <a:lnTo>
                    <a:pt x="1740" y="307"/>
                  </a:lnTo>
                  <a:cubicBezTo>
                    <a:pt x="1740" y="138"/>
                    <a:pt x="1603" y="0"/>
                    <a:pt x="14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2"/>
            <p:cNvSpPr/>
            <p:nvPr/>
          </p:nvSpPr>
          <p:spPr>
            <a:xfrm>
              <a:off x="1927100" y="3034525"/>
              <a:ext cx="61075" cy="104525"/>
            </a:xfrm>
            <a:custGeom>
              <a:rect b="b" l="l" r="r" t="t"/>
              <a:pathLst>
                <a:path extrusionOk="0" h="4181" w="2443">
                  <a:moveTo>
                    <a:pt x="1221" y="0"/>
                  </a:moveTo>
                  <a:cubicBezTo>
                    <a:pt x="1052" y="0"/>
                    <a:pt x="914" y="138"/>
                    <a:pt x="914" y="307"/>
                  </a:cubicBezTo>
                  <a:lnTo>
                    <a:pt x="914" y="605"/>
                  </a:lnTo>
                  <a:lnTo>
                    <a:pt x="896" y="605"/>
                  </a:lnTo>
                  <a:cubicBezTo>
                    <a:pt x="401" y="605"/>
                    <a:pt x="0" y="1007"/>
                    <a:pt x="0" y="1502"/>
                  </a:cubicBezTo>
                  <a:cubicBezTo>
                    <a:pt x="0" y="1994"/>
                    <a:pt x="401" y="2397"/>
                    <a:pt x="896" y="2397"/>
                  </a:cubicBezTo>
                  <a:lnTo>
                    <a:pt x="1547" y="2397"/>
                  </a:lnTo>
                  <a:cubicBezTo>
                    <a:pt x="1704" y="2397"/>
                    <a:pt x="1830" y="2523"/>
                    <a:pt x="1830" y="2679"/>
                  </a:cubicBezTo>
                  <a:cubicBezTo>
                    <a:pt x="1830" y="2835"/>
                    <a:pt x="1704" y="2963"/>
                    <a:pt x="1547" y="2963"/>
                  </a:cubicBezTo>
                  <a:lnTo>
                    <a:pt x="398" y="2963"/>
                  </a:lnTo>
                  <a:cubicBezTo>
                    <a:pt x="229" y="2963"/>
                    <a:pt x="93" y="3100"/>
                    <a:pt x="93" y="3269"/>
                  </a:cubicBezTo>
                  <a:cubicBezTo>
                    <a:pt x="93" y="3438"/>
                    <a:pt x="229" y="3576"/>
                    <a:pt x="398" y="3576"/>
                  </a:cubicBezTo>
                  <a:lnTo>
                    <a:pt x="914" y="3576"/>
                  </a:lnTo>
                  <a:lnTo>
                    <a:pt x="914" y="3874"/>
                  </a:lnTo>
                  <a:cubicBezTo>
                    <a:pt x="914" y="4043"/>
                    <a:pt x="1052" y="4181"/>
                    <a:pt x="1221" y="4181"/>
                  </a:cubicBezTo>
                  <a:cubicBezTo>
                    <a:pt x="1390" y="4181"/>
                    <a:pt x="1527" y="4043"/>
                    <a:pt x="1527" y="3874"/>
                  </a:cubicBezTo>
                  <a:lnTo>
                    <a:pt x="1527" y="3576"/>
                  </a:lnTo>
                  <a:lnTo>
                    <a:pt x="1547" y="3576"/>
                  </a:lnTo>
                  <a:cubicBezTo>
                    <a:pt x="2040" y="3576"/>
                    <a:pt x="2443" y="3173"/>
                    <a:pt x="2443" y="2679"/>
                  </a:cubicBezTo>
                  <a:cubicBezTo>
                    <a:pt x="2443" y="2186"/>
                    <a:pt x="2040" y="1784"/>
                    <a:pt x="1547" y="1784"/>
                  </a:cubicBezTo>
                  <a:lnTo>
                    <a:pt x="896" y="1784"/>
                  </a:lnTo>
                  <a:cubicBezTo>
                    <a:pt x="739" y="1784"/>
                    <a:pt x="612" y="1658"/>
                    <a:pt x="612" y="1502"/>
                  </a:cubicBezTo>
                  <a:cubicBezTo>
                    <a:pt x="612" y="1344"/>
                    <a:pt x="739" y="1218"/>
                    <a:pt x="896" y="1218"/>
                  </a:cubicBezTo>
                  <a:lnTo>
                    <a:pt x="2043" y="1218"/>
                  </a:lnTo>
                  <a:cubicBezTo>
                    <a:pt x="2212" y="1218"/>
                    <a:pt x="2350" y="1080"/>
                    <a:pt x="2350" y="911"/>
                  </a:cubicBezTo>
                  <a:cubicBezTo>
                    <a:pt x="2350" y="742"/>
                    <a:pt x="2212" y="605"/>
                    <a:pt x="2043" y="605"/>
                  </a:cubicBezTo>
                  <a:lnTo>
                    <a:pt x="1527" y="605"/>
                  </a:lnTo>
                  <a:lnTo>
                    <a:pt x="1527" y="307"/>
                  </a:lnTo>
                  <a:cubicBezTo>
                    <a:pt x="1527" y="138"/>
                    <a:pt x="1390" y="0"/>
                    <a:pt x="12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2"/>
            <p:cNvSpPr/>
            <p:nvPr/>
          </p:nvSpPr>
          <p:spPr>
            <a:xfrm>
              <a:off x="1656875" y="3290650"/>
              <a:ext cx="61125" cy="104550"/>
            </a:xfrm>
            <a:custGeom>
              <a:rect b="b" l="l" r="r" t="t"/>
              <a:pathLst>
                <a:path extrusionOk="0" h="4182" w="2445">
                  <a:moveTo>
                    <a:pt x="1223" y="1"/>
                  </a:moveTo>
                  <a:cubicBezTo>
                    <a:pt x="1054" y="1"/>
                    <a:pt x="916" y="138"/>
                    <a:pt x="916" y="307"/>
                  </a:cubicBezTo>
                  <a:lnTo>
                    <a:pt x="916" y="607"/>
                  </a:lnTo>
                  <a:lnTo>
                    <a:pt x="897" y="607"/>
                  </a:lnTo>
                  <a:cubicBezTo>
                    <a:pt x="403" y="607"/>
                    <a:pt x="1" y="1008"/>
                    <a:pt x="1" y="1502"/>
                  </a:cubicBezTo>
                  <a:cubicBezTo>
                    <a:pt x="1" y="1996"/>
                    <a:pt x="403" y="2398"/>
                    <a:pt x="897" y="2398"/>
                  </a:cubicBezTo>
                  <a:lnTo>
                    <a:pt x="1548" y="2398"/>
                  </a:lnTo>
                  <a:cubicBezTo>
                    <a:pt x="1704" y="2398"/>
                    <a:pt x="1831" y="2525"/>
                    <a:pt x="1831" y="2681"/>
                  </a:cubicBezTo>
                  <a:cubicBezTo>
                    <a:pt x="1831" y="2837"/>
                    <a:pt x="1704" y="2963"/>
                    <a:pt x="1548" y="2963"/>
                  </a:cubicBezTo>
                  <a:lnTo>
                    <a:pt x="400" y="2963"/>
                  </a:lnTo>
                  <a:cubicBezTo>
                    <a:pt x="231" y="2963"/>
                    <a:pt x="94" y="3101"/>
                    <a:pt x="94" y="3270"/>
                  </a:cubicBezTo>
                  <a:cubicBezTo>
                    <a:pt x="94" y="3439"/>
                    <a:pt x="231" y="3577"/>
                    <a:pt x="400" y="3577"/>
                  </a:cubicBezTo>
                  <a:lnTo>
                    <a:pt x="916" y="3577"/>
                  </a:lnTo>
                  <a:lnTo>
                    <a:pt x="916" y="3875"/>
                  </a:lnTo>
                  <a:cubicBezTo>
                    <a:pt x="916" y="4044"/>
                    <a:pt x="1054" y="4181"/>
                    <a:pt x="1223" y="4181"/>
                  </a:cubicBezTo>
                  <a:cubicBezTo>
                    <a:pt x="1392" y="4181"/>
                    <a:pt x="1529" y="4044"/>
                    <a:pt x="1529" y="3875"/>
                  </a:cubicBezTo>
                  <a:lnTo>
                    <a:pt x="1529" y="3577"/>
                  </a:lnTo>
                  <a:lnTo>
                    <a:pt x="1548" y="3577"/>
                  </a:lnTo>
                  <a:cubicBezTo>
                    <a:pt x="2042" y="3577"/>
                    <a:pt x="2445" y="3174"/>
                    <a:pt x="2445" y="2681"/>
                  </a:cubicBezTo>
                  <a:cubicBezTo>
                    <a:pt x="2445" y="2187"/>
                    <a:pt x="2042" y="1784"/>
                    <a:pt x="1548" y="1784"/>
                  </a:cubicBezTo>
                  <a:lnTo>
                    <a:pt x="897" y="1784"/>
                  </a:lnTo>
                  <a:cubicBezTo>
                    <a:pt x="741" y="1784"/>
                    <a:pt x="614" y="1658"/>
                    <a:pt x="614" y="1502"/>
                  </a:cubicBezTo>
                  <a:cubicBezTo>
                    <a:pt x="614" y="1346"/>
                    <a:pt x="741" y="1219"/>
                    <a:pt x="897" y="1219"/>
                  </a:cubicBezTo>
                  <a:lnTo>
                    <a:pt x="2045" y="1219"/>
                  </a:lnTo>
                  <a:cubicBezTo>
                    <a:pt x="2214" y="1219"/>
                    <a:pt x="2351" y="1081"/>
                    <a:pt x="2351" y="912"/>
                  </a:cubicBezTo>
                  <a:cubicBezTo>
                    <a:pt x="2351" y="743"/>
                    <a:pt x="2214" y="607"/>
                    <a:pt x="2045" y="607"/>
                  </a:cubicBezTo>
                  <a:lnTo>
                    <a:pt x="1529" y="607"/>
                  </a:lnTo>
                  <a:lnTo>
                    <a:pt x="1529" y="307"/>
                  </a:lnTo>
                  <a:cubicBezTo>
                    <a:pt x="1529" y="138"/>
                    <a:pt x="1392" y="1"/>
                    <a:pt x="12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2"/>
            <p:cNvSpPr/>
            <p:nvPr/>
          </p:nvSpPr>
          <p:spPr>
            <a:xfrm>
              <a:off x="1675150" y="3014275"/>
              <a:ext cx="121450" cy="15325"/>
            </a:xfrm>
            <a:custGeom>
              <a:rect b="b" l="l" r="r" t="t"/>
              <a:pathLst>
                <a:path extrusionOk="0" h="613" w="4858">
                  <a:moveTo>
                    <a:pt x="305" y="1"/>
                  </a:moveTo>
                  <a:cubicBezTo>
                    <a:pt x="136" y="1"/>
                    <a:pt x="0" y="138"/>
                    <a:pt x="0" y="307"/>
                  </a:cubicBezTo>
                  <a:cubicBezTo>
                    <a:pt x="0" y="477"/>
                    <a:pt x="136" y="613"/>
                    <a:pt x="305" y="613"/>
                  </a:cubicBezTo>
                  <a:lnTo>
                    <a:pt x="4551" y="613"/>
                  </a:lnTo>
                  <a:cubicBezTo>
                    <a:pt x="4720" y="613"/>
                    <a:pt x="4858" y="477"/>
                    <a:pt x="4858" y="307"/>
                  </a:cubicBezTo>
                  <a:cubicBezTo>
                    <a:pt x="4858" y="138"/>
                    <a:pt x="4720" y="1"/>
                    <a:pt x="45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2"/>
            <p:cNvSpPr/>
            <p:nvPr/>
          </p:nvSpPr>
          <p:spPr>
            <a:xfrm>
              <a:off x="1836400" y="3400100"/>
              <a:ext cx="121475" cy="15325"/>
            </a:xfrm>
            <a:custGeom>
              <a:rect b="b" l="l" r="r" t="t"/>
              <a:pathLst>
                <a:path extrusionOk="0" h="613" w="4859">
                  <a:moveTo>
                    <a:pt x="306" y="1"/>
                  </a:moveTo>
                  <a:cubicBezTo>
                    <a:pt x="137" y="1"/>
                    <a:pt x="1" y="138"/>
                    <a:pt x="1" y="307"/>
                  </a:cubicBezTo>
                  <a:cubicBezTo>
                    <a:pt x="1" y="476"/>
                    <a:pt x="137" y="613"/>
                    <a:pt x="306" y="613"/>
                  </a:cubicBezTo>
                  <a:lnTo>
                    <a:pt x="4552" y="613"/>
                  </a:lnTo>
                  <a:cubicBezTo>
                    <a:pt x="4721" y="613"/>
                    <a:pt x="4859" y="476"/>
                    <a:pt x="4859" y="307"/>
                  </a:cubicBezTo>
                  <a:cubicBezTo>
                    <a:pt x="4859" y="138"/>
                    <a:pt x="4721" y="1"/>
                    <a:pt x="4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 name="Google Shape;692;p42"/>
          <p:cNvGrpSpPr/>
          <p:nvPr/>
        </p:nvGrpSpPr>
        <p:grpSpPr>
          <a:xfrm>
            <a:off x="1140418" y="1553207"/>
            <a:ext cx="516573" cy="455548"/>
            <a:chOff x="789975" y="3002750"/>
            <a:chExt cx="481025" cy="424200"/>
          </a:xfrm>
        </p:grpSpPr>
        <p:sp>
          <p:nvSpPr>
            <p:cNvPr id="693" name="Google Shape;693;p42"/>
            <p:cNvSpPr/>
            <p:nvPr/>
          </p:nvSpPr>
          <p:spPr>
            <a:xfrm>
              <a:off x="824200" y="3245825"/>
              <a:ext cx="79475" cy="14125"/>
            </a:xfrm>
            <a:custGeom>
              <a:rect b="b" l="l" r="r" t="t"/>
              <a:pathLst>
                <a:path extrusionOk="0" h="565" w="3179">
                  <a:moveTo>
                    <a:pt x="283" y="0"/>
                  </a:moveTo>
                  <a:cubicBezTo>
                    <a:pt x="127" y="0"/>
                    <a:pt x="1" y="128"/>
                    <a:pt x="1" y="283"/>
                  </a:cubicBezTo>
                  <a:cubicBezTo>
                    <a:pt x="1" y="439"/>
                    <a:pt x="127" y="565"/>
                    <a:pt x="283" y="565"/>
                  </a:cubicBezTo>
                  <a:lnTo>
                    <a:pt x="2897" y="565"/>
                  </a:lnTo>
                  <a:cubicBezTo>
                    <a:pt x="3052" y="565"/>
                    <a:pt x="3178" y="439"/>
                    <a:pt x="3178" y="283"/>
                  </a:cubicBezTo>
                  <a:cubicBezTo>
                    <a:pt x="3178" y="128"/>
                    <a:pt x="3052" y="0"/>
                    <a:pt x="28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2"/>
            <p:cNvSpPr/>
            <p:nvPr/>
          </p:nvSpPr>
          <p:spPr>
            <a:xfrm>
              <a:off x="824200" y="3274750"/>
              <a:ext cx="79475" cy="14100"/>
            </a:xfrm>
            <a:custGeom>
              <a:rect b="b" l="l" r="r" t="t"/>
              <a:pathLst>
                <a:path extrusionOk="0" h="564" w="3179">
                  <a:moveTo>
                    <a:pt x="283" y="1"/>
                  </a:moveTo>
                  <a:cubicBezTo>
                    <a:pt x="127" y="1"/>
                    <a:pt x="1" y="127"/>
                    <a:pt x="1" y="283"/>
                  </a:cubicBezTo>
                  <a:cubicBezTo>
                    <a:pt x="1" y="438"/>
                    <a:pt x="127" y="564"/>
                    <a:pt x="283" y="564"/>
                  </a:cubicBezTo>
                  <a:lnTo>
                    <a:pt x="2897" y="564"/>
                  </a:lnTo>
                  <a:cubicBezTo>
                    <a:pt x="3052" y="564"/>
                    <a:pt x="3178" y="438"/>
                    <a:pt x="3178" y="283"/>
                  </a:cubicBezTo>
                  <a:cubicBezTo>
                    <a:pt x="3178" y="127"/>
                    <a:pt x="3052" y="1"/>
                    <a:pt x="28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2"/>
            <p:cNvSpPr/>
            <p:nvPr/>
          </p:nvSpPr>
          <p:spPr>
            <a:xfrm>
              <a:off x="824200" y="3303650"/>
              <a:ext cx="79475" cy="14150"/>
            </a:xfrm>
            <a:custGeom>
              <a:rect b="b" l="l" r="r" t="t"/>
              <a:pathLst>
                <a:path extrusionOk="0" h="566" w="3179">
                  <a:moveTo>
                    <a:pt x="283" y="1"/>
                  </a:moveTo>
                  <a:cubicBezTo>
                    <a:pt x="127" y="1"/>
                    <a:pt x="1" y="127"/>
                    <a:pt x="1" y="283"/>
                  </a:cubicBezTo>
                  <a:cubicBezTo>
                    <a:pt x="1" y="439"/>
                    <a:pt x="127" y="565"/>
                    <a:pt x="283" y="565"/>
                  </a:cubicBezTo>
                  <a:lnTo>
                    <a:pt x="2897" y="565"/>
                  </a:lnTo>
                  <a:cubicBezTo>
                    <a:pt x="3052" y="565"/>
                    <a:pt x="3178" y="439"/>
                    <a:pt x="3178" y="283"/>
                  </a:cubicBezTo>
                  <a:cubicBezTo>
                    <a:pt x="3178" y="127"/>
                    <a:pt x="3052" y="1"/>
                    <a:pt x="28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2"/>
            <p:cNvSpPr/>
            <p:nvPr/>
          </p:nvSpPr>
          <p:spPr>
            <a:xfrm>
              <a:off x="824200" y="3332600"/>
              <a:ext cx="52675" cy="14100"/>
            </a:xfrm>
            <a:custGeom>
              <a:rect b="b" l="l" r="r" t="t"/>
              <a:pathLst>
                <a:path extrusionOk="0" h="564" w="2107">
                  <a:moveTo>
                    <a:pt x="283" y="0"/>
                  </a:moveTo>
                  <a:cubicBezTo>
                    <a:pt x="127" y="0"/>
                    <a:pt x="1" y="127"/>
                    <a:pt x="1" y="281"/>
                  </a:cubicBezTo>
                  <a:cubicBezTo>
                    <a:pt x="1" y="437"/>
                    <a:pt x="127" y="563"/>
                    <a:pt x="283" y="563"/>
                  </a:cubicBezTo>
                  <a:lnTo>
                    <a:pt x="1824" y="563"/>
                  </a:lnTo>
                  <a:cubicBezTo>
                    <a:pt x="1981" y="563"/>
                    <a:pt x="2107" y="437"/>
                    <a:pt x="2107" y="281"/>
                  </a:cubicBezTo>
                  <a:cubicBezTo>
                    <a:pt x="2107" y="127"/>
                    <a:pt x="1981" y="0"/>
                    <a:pt x="1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2"/>
            <p:cNvSpPr/>
            <p:nvPr/>
          </p:nvSpPr>
          <p:spPr>
            <a:xfrm>
              <a:off x="824200" y="3087425"/>
              <a:ext cx="61100" cy="61075"/>
            </a:xfrm>
            <a:custGeom>
              <a:rect b="b" l="l" r="r" t="t"/>
              <a:pathLst>
                <a:path extrusionOk="0" h="2443" w="2444">
                  <a:moveTo>
                    <a:pt x="1880" y="565"/>
                  </a:moveTo>
                  <a:lnTo>
                    <a:pt x="1880" y="1880"/>
                  </a:lnTo>
                  <a:lnTo>
                    <a:pt x="564" y="1880"/>
                  </a:lnTo>
                  <a:lnTo>
                    <a:pt x="564" y="565"/>
                  </a:lnTo>
                  <a:close/>
                  <a:moveTo>
                    <a:pt x="386" y="0"/>
                  </a:moveTo>
                  <a:cubicBezTo>
                    <a:pt x="173" y="0"/>
                    <a:pt x="1" y="174"/>
                    <a:pt x="1" y="386"/>
                  </a:cubicBezTo>
                  <a:lnTo>
                    <a:pt x="1" y="2059"/>
                  </a:lnTo>
                  <a:cubicBezTo>
                    <a:pt x="1" y="2271"/>
                    <a:pt x="173" y="2443"/>
                    <a:pt x="386" y="2443"/>
                  </a:cubicBezTo>
                  <a:lnTo>
                    <a:pt x="2058" y="2443"/>
                  </a:lnTo>
                  <a:cubicBezTo>
                    <a:pt x="2271" y="2443"/>
                    <a:pt x="2443" y="2271"/>
                    <a:pt x="2443" y="2059"/>
                  </a:cubicBezTo>
                  <a:lnTo>
                    <a:pt x="2443" y="386"/>
                  </a:lnTo>
                  <a:cubicBezTo>
                    <a:pt x="2443" y="174"/>
                    <a:pt x="2271" y="0"/>
                    <a:pt x="20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2"/>
            <p:cNvSpPr/>
            <p:nvPr/>
          </p:nvSpPr>
          <p:spPr>
            <a:xfrm>
              <a:off x="824200" y="3163300"/>
              <a:ext cx="61100" cy="61100"/>
            </a:xfrm>
            <a:custGeom>
              <a:rect b="b" l="l" r="r" t="t"/>
              <a:pathLst>
                <a:path extrusionOk="0" h="2444" w="2444">
                  <a:moveTo>
                    <a:pt x="1880" y="565"/>
                  </a:moveTo>
                  <a:lnTo>
                    <a:pt x="1880" y="1880"/>
                  </a:lnTo>
                  <a:lnTo>
                    <a:pt x="564" y="1880"/>
                  </a:lnTo>
                  <a:lnTo>
                    <a:pt x="564" y="565"/>
                  </a:lnTo>
                  <a:close/>
                  <a:moveTo>
                    <a:pt x="386" y="1"/>
                  </a:moveTo>
                  <a:cubicBezTo>
                    <a:pt x="173" y="1"/>
                    <a:pt x="1" y="174"/>
                    <a:pt x="1" y="386"/>
                  </a:cubicBezTo>
                  <a:lnTo>
                    <a:pt x="1" y="2059"/>
                  </a:lnTo>
                  <a:cubicBezTo>
                    <a:pt x="1" y="2271"/>
                    <a:pt x="173" y="2443"/>
                    <a:pt x="386" y="2443"/>
                  </a:cubicBezTo>
                  <a:lnTo>
                    <a:pt x="2058" y="2443"/>
                  </a:lnTo>
                  <a:cubicBezTo>
                    <a:pt x="2271" y="2443"/>
                    <a:pt x="2443" y="2271"/>
                    <a:pt x="2443" y="2059"/>
                  </a:cubicBezTo>
                  <a:lnTo>
                    <a:pt x="2443" y="386"/>
                  </a:lnTo>
                  <a:cubicBezTo>
                    <a:pt x="2443" y="174"/>
                    <a:pt x="2271" y="1"/>
                    <a:pt x="20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2"/>
            <p:cNvSpPr/>
            <p:nvPr/>
          </p:nvSpPr>
          <p:spPr>
            <a:xfrm>
              <a:off x="1194475" y="3025900"/>
              <a:ext cx="35750" cy="14100"/>
            </a:xfrm>
            <a:custGeom>
              <a:rect b="b" l="l" r="r" t="t"/>
              <a:pathLst>
                <a:path extrusionOk="0" h="564" w="1430">
                  <a:moveTo>
                    <a:pt x="282" y="0"/>
                  </a:moveTo>
                  <a:cubicBezTo>
                    <a:pt x="127" y="0"/>
                    <a:pt x="1" y="126"/>
                    <a:pt x="1" y="282"/>
                  </a:cubicBezTo>
                  <a:cubicBezTo>
                    <a:pt x="1" y="437"/>
                    <a:pt x="127" y="563"/>
                    <a:pt x="282" y="563"/>
                  </a:cubicBezTo>
                  <a:lnTo>
                    <a:pt x="1147" y="563"/>
                  </a:lnTo>
                  <a:cubicBezTo>
                    <a:pt x="1302" y="563"/>
                    <a:pt x="1429" y="437"/>
                    <a:pt x="1429" y="282"/>
                  </a:cubicBezTo>
                  <a:cubicBezTo>
                    <a:pt x="1429" y="126"/>
                    <a:pt x="1302" y="0"/>
                    <a:pt x="11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2"/>
            <p:cNvSpPr/>
            <p:nvPr/>
          </p:nvSpPr>
          <p:spPr>
            <a:xfrm>
              <a:off x="1183950" y="3131250"/>
              <a:ext cx="46275" cy="118900"/>
            </a:xfrm>
            <a:custGeom>
              <a:rect b="b" l="l" r="r" t="t"/>
              <a:pathLst>
                <a:path extrusionOk="0" h="4756" w="1851">
                  <a:moveTo>
                    <a:pt x="1286" y="565"/>
                  </a:moveTo>
                  <a:lnTo>
                    <a:pt x="1286" y="4192"/>
                  </a:lnTo>
                  <a:lnTo>
                    <a:pt x="564" y="4192"/>
                  </a:lnTo>
                  <a:lnTo>
                    <a:pt x="564" y="565"/>
                  </a:lnTo>
                  <a:close/>
                  <a:moveTo>
                    <a:pt x="395" y="1"/>
                  </a:moveTo>
                  <a:cubicBezTo>
                    <a:pt x="177" y="1"/>
                    <a:pt x="1" y="178"/>
                    <a:pt x="1" y="396"/>
                  </a:cubicBezTo>
                  <a:lnTo>
                    <a:pt x="1" y="4361"/>
                  </a:lnTo>
                  <a:cubicBezTo>
                    <a:pt x="1" y="4579"/>
                    <a:pt x="177" y="4755"/>
                    <a:pt x="395" y="4755"/>
                  </a:cubicBezTo>
                  <a:lnTo>
                    <a:pt x="1455" y="4755"/>
                  </a:lnTo>
                  <a:cubicBezTo>
                    <a:pt x="1673" y="4755"/>
                    <a:pt x="1850" y="4579"/>
                    <a:pt x="1850" y="4361"/>
                  </a:cubicBezTo>
                  <a:lnTo>
                    <a:pt x="1850" y="396"/>
                  </a:lnTo>
                  <a:cubicBezTo>
                    <a:pt x="1850" y="178"/>
                    <a:pt x="1673" y="1"/>
                    <a:pt x="14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2"/>
            <p:cNvSpPr/>
            <p:nvPr/>
          </p:nvSpPr>
          <p:spPr>
            <a:xfrm>
              <a:off x="1009000" y="3196475"/>
              <a:ext cx="46275" cy="53675"/>
            </a:xfrm>
            <a:custGeom>
              <a:rect b="b" l="l" r="r" t="t"/>
              <a:pathLst>
                <a:path extrusionOk="0" h="2147" w="1851">
                  <a:moveTo>
                    <a:pt x="1286" y="565"/>
                  </a:moveTo>
                  <a:lnTo>
                    <a:pt x="1286" y="1583"/>
                  </a:lnTo>
                  <a:lnTo>
                    <a:pt x="565" y="1583"/>
                  </a:lnTo>
                  <a:lnTo>
                    <a:pt x="565" y="565"/>
                  </a:lnTo>
                  <a:close/>
                  <a:moveTo>
                    <a:pt x="396" y="0"/>
                  </a:moveTo>
                  <a:cubicBezTo>
                    <a:pt x="178" y="0"/>
                    <a:pt x="1" y="178"/>
                    <a:pt x="1" y="396"/>
                  </a:cubicBezTo>
                  <a:lnTo>
                    <a:pt x="1" y="1752"/>
                  </a:lnTo>
                  <a:cubicBezTo>
                    <a:pt x="1" y="1970"/>
                    <a:pt x="178" y="2146"/>
                    <a:pt x="396" y="2146"/>
                  </a:cubicBezTo>
                  <a:lnTo>
                    <a:pt x="1455" y="2146"/>
                  </a:lnTo>
                  <a:cubicBezTo>
                    <a:pt x="1673" y="2146"/>
                    <a:pt x="1850" y="1970"/>
                    <a:pt x="1850" y="1752"/>
                  </a:cubicBezTo>
                  <a:lnTo>
                    <a:pt x="1850" y="396"/>
                  </a:lnTo>
                  <a:cubicBezTo>
                    <a:pt x="1850" y="178"/>
                    <a:pt x="1673" y="0"/>
                    <a:pt x="1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2"/>
            <p:cNvSpPr/>
            <p:nvPr/>
          </p:nvSpPr>
          <p:spPr>
            <a:xfrm>
              <a:off x="951250" y="3131800"/>
              <a:ext cx="162325" cy="161775"/>
            </a:xfrm>
            <a:custGeom>
              <a:rect b="b" l="l" r="r" t="t"/>
              <a:pathLst>
                <a:path extrusionOk="0" h="6471" w="6493">
                  <a:moveTo>
                    <a:pt x="5929" y="1824"/>
                  </a:moveTo>
                  <a:lnTo>
                    <a:pt x="5929" y="4170"/>
                  </a:lnTo>
                  <a:lnTo>
                    <a:pt x="5207" y="4170"/>
                  </a:lnTo>
                  <a:lnTo>
                    <a:pt x="5207" y="1824"/>
                  </a:lnTo>
                  <a:close/>
                  <a:moveTo>
                    <a:pt x="3236" y="563"/>
                  </a:moveTo>
                  <a:cubicBezTo>
                    <a:pt x="3927" y="563"/>
                    <a:pt x="4557" y="828"/>
                    <a:pt x="5033" y="1259"/>
                  </a:cubicBezTo>
                  <a:cubicBezTo>
                    <a:pt x="4818" y="1264"/>
                    <a:pt x="4644" y="1438"/>
                    <a:pt x="4644" y="1655"/>
                  </a:cubicBezTo>
                  <a:lnTo>
                    <a:pt x="4644" y="4339"/>
                  </a:lnTo>
                  <a:cubicBezTo>
                    <a:pt x="4644" y="4557"/>
                    <a:pt x="4821" y="4733"/>
                    <a:pt x="5038" y="4733"/>
                  </a:cubicBezTo>
                  <a:lnTo>
                    <a:pt x="5447" y="4733"/>
                  </a:lnTo>
                  <a:cubicBezTo>
                    <a:pt x="4965" y="5441"/>
                    <a:pt x="4154" y="5908"/>
                    <a:pt x="3236" y="5908"/>
                  </a:cubicBezTo>
                  <a:cubicBezTo>
                    <a:pt x="1762" y="5908"/>
                    <a:pt x="563" y="4709"/>
                    <a:pt x="563" y="3235"/>
                  </a:cubicBezTo>
                  <a:cubicBezTo>
                    <a:pt x="563" y="1762"/>
                    <a:pt x="1762" y="563"/>
                    <a:pt x="3236" y="563"/>
                  </a:cubicBezTo>
                  <a:close/>
                  <a:moveTo>
                    <a:pt x="3236" y="0"/>
                  </a:moveTo>
                  <a:cubicBezTo>
                    <a:pt x="1451" y="0"/>
                    <a:pt x="0" y="1451"/>
                    <a:pt x="0" y="3235"/>
                  </a:cubicBezTo>
                  <a:cubicBezTo>
                    <a:pt x="0" y="5020"/>
                    <a:pt x="1451" y="6471"/>
                    <a:pt x="3236" y="6471"/>
                  </a:cubicBezTo>
                  <a:cubicBezTo>
                    <a:pt x="4480" y="6471"/>
                    <a:pt x="5561" y="5765"/>
                    <a:pt x="6103" y="4733"/>
                  </a:cubicBezTo>
                  <a:cubicBezTo>
                    <a:pt x="6318" y="4730"/>
                    <a:pt x="6492" y="4554"/>
                    <a:pt x="6492" y="4339"/>
                  </a:cubicBezTo>
                  <a:lnTo>
                    <a:pt x="6492" y="1655"/>
                  </a:lnTo>
                  <a:cubicBezTo>
                    <a:pt x="6492" y="1437"/>
                    <a:pt x="6315" y="1259"/>
                    <a:pt x="6098" y="1259"/>
                  </a:cubicBezTo>
                  <a:lnTo>
                    <a:pt x="5796" y="1259"/>
                  </a:lnTo>
                  <a:cubicBezTo>
                    <a:pt x="5203" y="494"/>
                    <a:pt x="4276" y="0"/>
                    <a:pt x="3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2"/>
            <p:cNvSpPr/>
            <p:nvPr/>
          </p:nvSpPr>
          <p:spPr>
            <a:xfrm>
              <a:off x="789975" y="3002750"/>
              <a:ext cx="481025" cy="424200"/>
            </a:xfrm>
            <a:custGeom>
              <a:rect b="b" l="l" r="r" t="t"/>
              <a:pathLst>
                <a:path extrusionOk="0" h="16968" w="19241">
                  <a:moveTo>
                    <a:pt x="3085" y="564"/>
                  </a:moveTo>
                  <a:lnTo>
                    <a:pt x="3085" y="1927"/>
                  </a:lnTo>
                  <a:lnTo>
                    <a:pt x="565" y="1927"/>
                  </a:lnTo>
                  <a:lnTo>
                    <a:pt x="565" y="711"/>
                  </a:lnTo>
                  <a:cubicBezTo>
                    <a:pt x="565" y="630"/>
                    <a:pt x="629" y="564"/>
                    <a:pt x="711" y="564"/>
                  </a:cubicBezTo>
                  <a:close/>
                  <a:moveTo>
                    <a:pt x="9687" y="4419"/>
                  </a:moveTo>
                  <a:cubicBezTo>
                    <a:pt x="11405" y="4419"/>
                    <a:pt x="12872" y="5515"/>
                    <a:pt x="13428" y="7043"/>
                  </a:cubicBezTo>
                  <a:lnTo>
                    <a:pt x="13428" y="9501"/>
                  </a:lnTo>
                  <a:cubicBezTo>
                    <a:pt x="13428" y="9557"/>
                    <a:pt x="13439" y="9610"/>
                    <a:pt x="13460" y="9657"/>
                  </a:cubicBezTo>
                  <a:cubicBezTo>
                    <a:pt x="12932" y="11236"/>
                    <a:pt x="11439" y="12376"/>
                    <a:pt x="9687" y="12376"/>
                  </a:cubicBezTo>
                  <a:cubicBezTo>
                    <a:pt x="7492" y="12376"/>
                    <a:pt x="5709" y="10591"/>
                    <a:pt x="5709" y="8397"/>
                  </a:cubicBezTo>
                  <a:cubicBezTo>
                    <a:pt x="5709" y="6204"/>
                    <a:pt x="7492" y="4419"/>
                    <a:pt x="9687" y="4419"/>
                  </a:cubicBezTo>
                  <a:close/>
                  <a:moveTo>
                    <a:pt x="13117" y="11369"/>
                  </a:moveTo>
                  <a:lnTo>
                    <a:pt x="13955" y="12207"/>
                  </a:lnTo>
                  <a:lnTo>
                    <a:pt x="13498" y="12666"/>
                  </a:lnTo>
                  <a:lnTo>
                    <a:pt x="12658" y="11828"/>
                  </a:lnTo>
                  <a:cubicBezTo>
                    <a:pt x="12822" y="11686"/>
                    <a:pt x="12975" y="11533"/>
                    <a:pt x="13117" y="11369"/>
                  </a:cubicBezTo>
                  <a:close/>
                  <a:moveTo>
                    <a:pt x="14668" y="12331"/>
                  </a:moveTo>
                  <a:cubicBezTo>
                    <a:pt x="14692" y="12331"/>
                    <a:pt x="14717" y="12341"/>
                    <a:pt x="14735" y="12358"/>
                  </a:cubicBezTo>
                  <a:lnTo>
                    <a:pt x="17689" y="15313"/>
                  </a:lnTo>
                  <a:cubicBezTo>
                    <a:pt x="17727" y="15350"/>
                    <a:pt x="17727" y="15411"/>
                    <a:pt x="17689" y="15446"/>
                  </a:cubicBezTo>
                  <a:lnTo>
                    <a:pt x="16760" y="16378"/>
                  </a:lnTo>
                  <a:cubicBezTo>
                    <a:pt x="16741" y="16396"/>
                    <a:pt x="16717" y="16406"/>
                    <a:pt x="16693" y="16406"/>
                  </a:cubicBezTo>
                  <a:cubicBezTo>
                    <a:pt x="16668" y="16406"/>
                    <a:pt x="16644" y="16396"/>
                    <a:pt x="16626" y="16378"/>
                  </a:cubicBezTo>
                  <a:lnTo>
                    <a:pt x="13671" y="13422"/>
                  </a:lnTo>
                  <a:cubicBezTo>
                    <a:pt x="13634" y="13385"/>
                    <a:pt x="13634" y="13326"/>
                    <a:pt x="13671" y="13289"/>
                  </a:cubicBezTo>
                  <a:lnTo>
                    <a:pt x="14602" y="12358"/>
                  </a:lnTo>
                  <a:cubicBezTo>
                    <a:pt x="14619" y="12341"/>
                    <a:pt x="14644" y="12331"/>
                    <a:pt x="14668" y="12331"/>
                  </a:cubicBezTo>
                  <a:close/>
                  <a:moveTo>
                    <a:pt x="711" y="1"/>
                  </a:moveTo>
                  <a:cubicBezTo>
                    <a:pt x="318" y="1"/>
                    <a:pt x="0" y="319"/>
                    <a:pt x="0" y="711"/>
                  </a:cubicBezTo>
                  <a:lnTo>
                    <a:pt x="0" y="14375"/>
                  </a:lnTo>
                  <a:cubicBezTo>
                    <a:pt x="0" y="14767"/>
                    <a:pt x="318" y="15085"/>
                    <a:pt x="711" y="15085"/>
                  </a:cubicBezTo>
                  <a:lnTo>
                    <a:pt x="11085" y="15085"/>
                  </a:lnTo>
                  <a:cubicBezTo>
                    <a:pt x="11241" y="15085"/>
                    <a:pt x="11368" y="14959"/>
                    <a:pt x="11368" y="14803"/>
                  </a:cubicBezTo>
                  <a:cubicBezTo>
                    <a:pt x="11368" y="14647"/>
                    <a:pt x="11241" y="14521"/>
                    <a:pt x="11085" y="14521"/>
                  </a:cubicBezTo>
                  <a:lnTo>
                    <a:pt x="711" y="14521"/>
                  </a:lnTo>
                  <a:cubicBezTo>
                    <a:pt x="629" y="14521"/>
                    <a:pt x="565" y="14457"/>
                    <a:pt x="565" y="14375"/>
                  </a:cubicBezTo>
                  <a:lnTo>
                    <a:pt x="565" y="2492"/>
                  </a:lnTo>
                  <a:lnTo>
                    <a:pt x="18676" y="2492"/>
                  </a:lnTo>
                  <a:lnTo>
                    <a:pt x="18676" y="14375"/>
                  </a:lnTo>
                  <a:cubicBezTo>
                    <a:pt x="18676" y="14457"/>
                    <a:pt x="18611" y="14521"/>
                    <a:pt x="18530" y="14521"/>
                  </a:cubicBezTo>
                  <a:lnTo>
                    <a:pt x="17695" y="14521"/>
                  </a:lnTo>
                  <a:lnTo>
                    <a:pt x="15134" y="11960"/>
                  </a:lnTo>
                  <a:cubicBezTo>
                    <a:pt x="15005" y="11832"/>
                    <a:pt x="14837" y="11768"/>
                    <a:pt x="14669" y="11768"/>
                  </a:cubicBezTo>
                  <a:cubicBezTo>
                    <a:pt x="14570" y="11768"/>
                    <a:pt x="14470" y="11790"/>
                    <a:pt x="14379" y="11835"/>
                  </a:cubicBezTo>
                  <a:lnTo>
                    <a:pt x="13462" y="10917"/>
                  </a:lnTo>
                  <a:cubicBezTo>
                    <a:pt x="13673" y="10602"/>
                    <a:pt x="13846" y="10259"/>
                    <a:pt x="13973" y="9895"/>
                  </a:cubicBezTo>
                  <a:lnTo>
                    <a:pt x="14882" y="9895"/>
                  </a:lnTo>
                  <a:cubicBezTo>
                    <a:pt x="15099" y="9895"/>
                    <a:pt x="15276" y="9719"/>
                    <a:pt x="15276" y="9501"/>
                  </a:cubicBezTo>
                  <a:lnTo>
                    <a:pt x="15276" y="6944"/>
                  </a:lnTo>
                  <a:cubicBezTo>
                    <a:pt x="15276" y="6788"/>
                    <a:pt x="15149" y="6662"/>
                    <a:pt x="14995" y="6662"/>
                  </a:cubicBezTo>
                  <a:cubicBezTo>
                    <a:pt x="14839" y="6662"/>
                    <a:pt x="14713" y="6788"/>
                    <a:pt x="14713" y="6944"/>
                  </a:cubicBezTo>
                  <a:lnTo>
                    <a:pt x="14713" y="9332"/>
                  </a:lnTo>
                  <a:lnTo>
                    <a:pt x="13991" y="9332"/>
                  </a:lnTo>
                  <a:lnTo>
                    <a:pt x="13991" y="4419"/>
                  </a:lnTo>
                  <a:lnTo>
                    <a:pt x="14713" y="4419"/>
                  </a:lnTo>
                  <a:lnTo>
                    <a:pt x="14713" y="5629"/>
                  </a:lnTo>
                  <a:cubicBezTo>
                    <a:pt x="14713" y="5784"/>
                    <a:pt x="14839" y="5910"/>
                    <a:pt x="14995" y="5910"/>
                  </a:cubicBezTo>
                  <a:cubicBezTo>
                    <a:pt x="15149" y="5910"/>
                    <a:pt x="15276" y="5784"/>
                    <a:pt x="15276" y="5629"/>
                  </a:cubicBezTo>
                  <a:lnTo>
                    <a:pt x="15276" y="4250"/>
                  </a:lnTo>
                  <a:cubicBezTo>
                    <a:pt x="15276" y="4032"/>
                    <a:pt x="15099" y="3856"/>
                    <a:pt x="14882" y="3856"/>
                  </a:cubicBezTo>
                  <a:lnTo>
                    <a:pt x="13821" y="3856"/>
                  </a:lnTo>
                  <a:cubicBezTo>
                    <a:pt x="13604" y="3856"/>
                    <a:pt x="13428" y="4033"/>
                    <a:pt x="13428" y="4250"/>
                  </a:cubicBezTo>
                  <a:lnTo>
                    <a:pt x="13428" y="5825"/>
                  </a:lnTo>
                  <a:cubicBezTo>
                    <a:pt x="12607" y="4636"/>
                    <a:pt x="11237" y="3856"/>
                    <a:pt x="9687" y="3856"/>
                  </a:cubicBezTo>
                  <a:cubicBezTo>
                    <a:pt x="7182" y="3856"/>
                    <a:pt x="5145" y="5893"/>
                    <a:pt x="5145" y="8397"/>
                  </a:cubicBezTo>
                  <a:cubicBezTo>
                    <a:pt x="5145" y="10902"/>
                    <a:pt x="7182" y="12939"/>
                    <a:pt x="9687" y="12939"/>
                  </a:cubicBezTo>
                  <a:cubicBezTo>
                    <a:pt x="10618" y="12939"/>
                    <a:pt x="11485" y="12657"/>
                    <a:pt x="12207" y="12173"/>
                  </a:cubicBezTo>
                  <a:lnTo>
                    <a:pt x="13132" y="13098"/>
                  </a:lnTo>
                  <a:cubicBezTo>
                    <a:pt x="13031" y="13338"/>
                    <a:pt x="13078" y="13626"/>
                    <a:pt x="13273" y="13820"/>
                  </a:cubicBezTo>
                  <a:lnTo>
                    <a:pt x="13973" y="14521"/>
                  </a:lnTo>
                  <a:lnTo>
                    <a:pt x="12400" y="14521"/>
                  </a:lnTo>
                  <a:cubicBezTo>
                    <a:pt x="12246" y="14521"/>
                    <a:pt x="12120" y="14647"/>
                    <a:pt x="12120" y="14803"/>
                  </a:cubicBezTo>
                  <a:cubicBezTo>
                    <a:pt x="12120" y="14959"/>
                    <a:pt x="12246" y="15085"/>
                    <a:pt x="12400" y="15085"/>
                  </a:cubicBezTo>
                  <a:lnTo>
                    <a:pt x="14538" y="15085"/>
                  </a:lnTo>
                  <a:lnTo>
                    <a:pt x="16228" y="16776"/>
                  </a:lnTo>
                  <a:cubicBezTo>
                    <a:pt x="16356" y="16905"/>
                    <a:pt x="16525" y="16968"/>
                    <a:pt x="16692" y="16968"/>
                  </a:cubicBezTo>
                  <a:cubicBezTo>
                    <a:pt x="16861" y="16968"/>
                    <a:pt x="17029" y="16905"/>
                    <a:pt x="17158" y="16776"/>
                  </a:cubicBezTo>
                  <a:lnTo>
                    <a:pt x="18089" y="15845"/>
                  </a:lnTo>
                  <a:cubicBezTo>
                    <a:pt x="18294" y="15640"/>
                    <a:pt x="18334" y="15332"/>
                    <a:pt x="18211" y="15085"/>
                  </a:cubicBezTo>
                  <a:lnTo>
                    <a:pt x="18530" y="15085"/>
                  </a:lnTo>
                  <a:cubicBezTo>
                    <a:pt x="18921" y="15085"/>
                    <a:pt x="19241" y="14767"/>
                    <a:pt x="19241" y="14375"/>
                  </a:cubicBezTo>
                  <a:lnTo>
                    <a:pt x="19241" y="711"/>
                  </a:lnTo>
                  <a:cubicBezTo>
                    <a:pt x="19241" y="319"/>
                    <a:pt x="18921" y="1"/>
                    <a:pt x="18530" y="1"/>
                  </a:cubicBezTo>
                  <a:lnTo>
                    <a:pt x="6313" y="1"/>
                  </a:lnTo>
                  <a:cubicBezTo>
                    <a:pt x="6157" y="1"/>
                    <a:pt x="6031" y="127"/>
                    <a:pt x="6031" y="283"/>
                  </a:cubicBezTo>
                  <a:cubicBezTo>
                    <a:pt x="6031" y="438"/>
                    <a:pt x="6157" y="564"/>
                    <a:pt x="6313" y="564"/>
                  </a:cubicBezTo>
                  <a:lnTo>
                    <a:pt x="18530" y="564"/>
                  </a:lnTo>
                  <a:cubicBezTo>
                    <a:pt x="18611" y="564"/>
                    <a:pt x="18676" y="630"/>
                    <a:pt x="18676" y="711"/>
                  </a:cubicBezTo>
                  <a:lnTo>
                    <a:pt x="18676" y="1927"/>
                  </a:lnTo>
                  <a:lnTo>
                    <a:pt x="3647" y="1927"/>
                  </a:lnTo>
                  <a:lnTo>
                    <a:pt x="3647" y="564"/>
                  </a:lnTo>
                  <a:lnTo>
                    <a:pt x="4998" y="564"/>
                  </a:lnTo>
                  <a:cubicBezTo>
                    <a:pt x="5153" y="564"/>
                    <a:pt x="5281" y="438"/>
                    <a:pt x="5281" y="283"/>
                  </a:cubicBezTo>
                  <a:cubicBezTo>
                    <a:pt x="5281" y="127"/>
                    <a:pt x="5153" y="1"/>
                    <a:pt x="4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43"/>
          <p:cNvSpPr/>
          <p:nvPr/>
        </p:nvSpPr>
        <p:spPr>
          <a:xfrm>
            <a:off x="6747263" y="3884713"/>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Triton</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Employee</a:t>
            </a:r>
            <a:endParaRPr b="1" sz="1600">
              <a:solidFill>
                <a:schemeClr val="lt1"/>
              </a:solidFill>
              <a:latin typeface="Marcellus"/>
              <a:ea typeface="Marcellus"/>
              <a:cs typeface="Marcellus"/>
              <a:sym typeface="Marcellus"/>
            </a:endParaRPr>
          </a:p>
        </p:txBody>
      </p:sp>
      <p:sp>
        <p:nvSpPr>
          <p:cNvPr id="709" name="Google Shape;709;p43"/>
          <p:cNvSpPr/>
          <p:nvPr/>
        </p:nvSpPr>
        <p:spPr>
          <a:xfrm>
            <a:off x="4812088" y="3884713"/>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Titan</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Employee</a:t>
            </a:r>
            <a:endParaRPr b="1" sz="1600">
              <a:solidFill>
                <a:schemeClr val="lt1"/>
              </a:solidFill>
              <a:latin typeface="Marcellus"/>
              <a:ea typeface="Marcellus"/>
              <a:cs typeface="Marcellus"/>
              <a:sym typeface="Marcellus"/>
            </a:endParaRPr>
          </a:p>
        </p:txBody>
      </p:sp>
      <p:sp>
        <p:nvSpPr>
          <p:cNvPr id="710" name="Google Shape;710;p43"/>
          <p:cNvSpPr/>
          <p:nvPr/>
        </p:nvSpPr>
        <p:spPr>
          <a:xfrm>
            <a:off x="2648325" y="3884713"/>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Mercury</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Employee</a:t>
            </a:r>
            <a:endParaRPr b="1" sz="1600">
              <a:solidFill>
                <a:schemeClr val="lt1"/>
              </a:solidFill>
              <a:latin typeface="Marcellus"/>
              <a:ea typeface="Marcellus"/>
              <a:cs typeface="Marcellus"/>
              <a:sym typeface="Marcellus"/>
            </a:endParaRPr>
          </a:p>
        </p:txBody>
      </p:sp>
      <p:sp>
        <p:nvSpPr>
          <p:cNvPr id="711" name="Google Shape;711;p43"/>
          <p:cNvSpPr/>
          <p:nvPr/>
        </p:nvSpPr>
        <p:spPr>
          <a:xfrm>
            <a:off x="713150" y="3884713"/>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Moon</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Employee</a:t>
            </a:r>
            <a:endParaRPr b="1" sz="1600">
              <a:solidFill>
                <a:schemeClr val="lt1"/>
              </a:solidFill>
              <a:latin typeface="Marcellus"/>
              <a:ea typeface="Marcellus"/>
              <a:cs typeface="Marcellus"/>
              <a:sym typeface="Marcellus"/>
            </a:endParaRPr>
          </a:p>
        </p:txBody>
      </p:sp>
      <p:sp>
        <p:nvSpPr>
          <p:cNvPr id="712" name="Google Shape;712;p43"/>
          <p:cNvSpPr/>
          <p:nvPr/>
        </p:nvSpPr>
        <p:spPr>
          <a:xfrm>
            <a:off x="6747263" y="3009138"/>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Mars</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Manager</a:t>
            </a:r>
            <a:endParaRPr b="1" sz="1600">
              <a:solidFill>
                <a:schemeClr val="lt1"/>
              </a:solidFill>
              <a:latin typeface="Marcellus"/>
              <a:ea typeface="Marcellus"/>
              <a:cs typeface="Marcellus"/>
              <a:sym typeface="Marcellus"/>
            </a:endParaRPr>
          </a:p>
        </p:txBody>
      </p:sp>
      <p:sp>
        <p:nvSpPr>
          <p:cNvPr id="713" name="Google Shape;713;p43"/>
          <p:cNvSpPr/>
          <p:nvPr/>
        </p:nvSpPr>
        <p:spPr>
          <a:xfrm>
            <a:off x="4812088" y="3009138"/>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Venus</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Manager</a:t>
            </a:r>
            <a:endParaRPr b="1" sz="1600">
              <a:solidFill>
                <a:schemeClr val="lt1"/>
              </a:solidFill>
              <a:latin typeface="Marcellus"/>
              <a:ea typeface="Marcellus"/>
              <a:cs typeface="Marcellus"/>
              <a:sym typeface="Marcellus"/>
            </a:endParaRPr>
          </a:p>
        </p:txBody>
      </p:sp>
      <p:sp>
        <p:nvSpPr>
          <p:cNvPr id="714" name="Google Shape;714;p43"/>
          <p:cNvSpPr/>
          <p:nvPr/>
        </p:nvSpPr>
        <p:spPr>
          <a:xfrm>
            <a:off x="2648325" y="3009138"/>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Earth</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Manager</a:t>
            </a:r>
            <a:endParaRPr b="1" sz="1600">
              <a:solidFill>
                <a:schemeClr val="lt1"/>
              </a:solidFill>
              <a:latin typeface="Marcellus"/>
              <a:ea typeface="Marcellus"/>
              <a:cs typeface="Marcellus"/>
              <a:sym typeface="Marcellus"/>
            </a:endParaRPr>
          </a:p>
        </p:txBody>
      </p:sp>
      <p:sp>
        <p:nvSpPr>
          <p:cNvPr id="715" name="Google Shape;715;p43"/>
          <p:cNvSpPr/>
          <p:nvPr/>
        </p:nvSpPr>
        <p:spPr>
          <a:xfrm>
            <a:off x="713150" y="3009138"/>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Saturn</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Manager</a:t>
            </a:r>
            <a:endParaRPr b="1" sz="1600">
              <a:solidFill>
                <a:schemeClr val="lt1"/>
              </a:solidFill>
              <a:latin typeface="Marcellus"/>
              <a:ea typeface="Marcellus"/>
              <a:cs typeface="Marcellus"/>
              <a:sym typeface="Marcellus"/>
            </a:endParaRPr>
          </a:p>
        </p:txBody>
      </p:sp>
      <p:sp>
        <p:nvSpPr>
          <p:cNvPr id="716" name="Google Shape;716;p43"/>
          <p:cNvSpPr/>
          <p:nvPr/>
        </p:nvSpPr>
        <p:spPr>
          <a:xfrm>
            <a:off x="5779675" y="2133575"/>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Neptune</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Department head</a:t>
            </a:r>
            <a:endParaRPr b="1" sz="1600">
              <a:solidFill>
                <a:schemeClr val="lt1"/>
              </a:solidFill>
              <a:latin typeface="Marcellus"/>
              <a:ea typeface="Marcellus"/>
              <a:cs typeface="Marcellus"/>
              <a:sym typeface="Marcellus"/>
            </a:endParaRPr>
          </a:p>
        </p:txBody>
      </p:sp>
      <p:sp>
        <p:nvSpPr>
          <p:cNvPr id="717" name="Google Shape;717;p43"/>
          <p:cNvSpPr/>
          <p:nvPr/>
        </p:nvSpPr>
        <p:spPr>
          <a:xfrm>
            <a:off x="1680750" y="2133575"/>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Jupiter</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Department head</a:t>
            </a:r>
            <a:endParaRPr b="1" sz="1600">
              <a:solidFill>
                <a:schemeClr val="lt1"/>
              </a:solidFill>
              <a:latin typeface="Marcellus"/>
              <a:ea typeface="Marcellus"/>
              <a:cs typeface="Marcellus"/>
              <a:sym typeface="Marcellus"/>
            </a:endParaRPr>
          </a:p>
        </p:txBody>
      </p:sp>
      <p:sp>
        <p:nvSpPr>
          <p:cNvPr id="718" name="Google Shape;718;p43"/>
          <p:cNvSpPr/>
          <p:nvPr/>
        </p:nvSpPr>
        <p:spPr>
          <a:xfrm>
            <a:off x="3730200" y="1258150"/>
            <a:ext cx="1683600" cy="56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arcellus"/>
                <a:ea typeface="Marcellus"/>
                <a:cs typeface="Marcellus"/>
                <a:sym typeface="Marcellus"/>
              </a:rPr>
              <a:t>Sun</a:t>
            </a:r>
            <a:endParaRPr b="1" sz="1600">
              <a:solidFill>
                <a:schemeClr val="lt1"/>
              </a:solidFill>
              <a:latin typeface="Marcellus"/>
              <a:ea typeface="Marcellus"/>
              <a:cs typeface="Marcellus"/>
              <a:sym typeface="Marcellus"/>
            </a:endParaRPr>
          </a:p>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CEO</a:t>
            </a:r>
            <a:endParaRPr/>
          </a:p>
        </p:txBody>
      </p:sp>
      <p:sp>
        <p:nvSpPr>
          <p:cNvPr id="719" name="Google Shape;719;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an o</a:t>
            </a:r>
            <a:r>
              <a:rPr lang="en"/>
              <a:t>rganizational chart</a:t>
            </a:r>
            <a:endParaRPr/>
          </a:p>
        </p:txBody>
      </p:sp>
      <p:cxnSp>
        <p:nvCxnSpPr>
          <p:cNvPr id="720" name="Google Shape;720;p43"/>
          <p:cNvCxnSpPr>
            <a:stCxn id="718" idx="2"/>
            <a:endCxn id="717" idx="0"/>
          </p:cNvCxnSpPr>
          <p:nvPr/>
        </p:nvCxnSpPr>
        <p:spPr>
          <a:xfrm rot="5400000">
            <a:off x="3390300" y="951850"/>
            <a:ext cx="314100" cy="2049300"/>
          </a:xfrm>
          <a:prstGeom prst="bentConnector3">
            <a:avLst>
              <a:gd fmla="val 50004" name="adj1"/>
            </a:avLst>
          </a:prstGeom>
          <a:noFill/>
          <a:ln cap="flat" cmpd="sng" w="9525">
            <a:solidFill>
              <a:schemeClr val="lt1"/>
            </a:solidFill>
            <a:prstDash val="solid"/>
            <a:round/>
            <a:headEnd len="med" w="med" type="none"/>
            <a:tailEnd len="med" w="med" type="none"/>
          </a:ln>
        </p:spPr>
      </p:cxnSp>
      <p:cxnSp>
        <p:nvCxnSpPr>
          <p:cNvPr id="721" name="Google Shape;721;p43"/>
          <p:cNvCxnSpPr>
            <a:stCxn id="718" idx="2"/>
            <a:endCxn id="716" idx="0"/>
          </p:cNvCxnSpPr>
          <p:nvPr/>
        </p:nvCxnSpPr>
        <p:spPr>
          <a:xfrm flipH="1" rot="-5400000">
            <a:off x="5439750" y="951700"/>
            <a:ext cx="314100" cy="2049600"/>
          </a:xfrm>
          <a:prstGeom prst="bentConnector3">
            <a:avLst>
              <a:gd fmla="val 50004" name="adj1"/>
            </a:avLst>
          </a:prstGeom>
          <a:noFill/>
          <a:ln cap="flat" cmpd="sng" w="9525">
            <a:solidFill>
              <a:schemeClr val="lt1"/>
            </a:solidFill>
            <a:prstDash val="solid"/>
            <a:round/>
            <a:headEnd len="med" w="med" type="none"/>
            <a:tailEnd len="med" w="med" type="none"/>
          </a:ln>
        </p:spPr>
      </p:cxnSp>
      <p:cxnSp>
        <p:nvCxnSpPr>
          <p:cNvPr id="722" name="Google Shape;722;p43"/>
          <p:cNvCxnSpPr>
            <a:stCxn id="717" idx="2"/>
            <a:endCxn id="715" idx="0"/>
          </p:cNvCxnSpPr>
          <p:nvPr/>
        </p:nvCxnSpPr>
        <p:spPr>
          <a:xfrm rot="5400000">
            <a:off x="1881600" y="2368325"/>
            <a:ext cx="314400" cy="967500"/>
          </a:xfrm>
          <a:prstGeom prst="bentConnector3">
            <a:avLst>
              <a:gd fmla="val 49978" name="adj1"/>
            </a:avLst>
          </a:prstGeom>
          <a:noFill/>
          <a:ln cap="flat" cmpd="sng" w="9525">
            <a:solidFill>
              <a:schemeClr val="lt1"/>
            </a:solidFill>
            <a:prstDash val="solid"/>
            <a:round/>
            <a:headEnd len="med" w="med" type="none"/>
            <a:tailEnd len="med" w="med" type="none"/>
          </a:ln>
        </p:spPr>
      </p:cxnSp>
      <p:cxnSp>
        <p:nvCxnSpPr>
          <p:cNvPr id="723" name="Google Shape;723;p43"/>
          <p:cNvCxnSpPr>
            <a:stCxn id="717" idx="2"/>
            <a:endCxn id="714" idx="0"/>
          </p:cNvCxnSpPr>
          <p:nvPr/>
        </p:nvCxnSpPr>
        <p:spPr>
          <a:xfrm flipH="1" rot="-5400000">
            <a:off x="2849100" y="2368325"/>
            <a:ext cx="314400" cy="967500"/>
          </a:xfrm>
          <a:prstGeom prst="bentConnector3">
            <a:avLst>
              <a:gd fmla="val 49978" name="adj1"/>
            </a:avLst>
          </a:prstGeom>
          <a:noFill/>
          <a:ln cap="flat" cmpd="sng" w="9525">
            <a:solidFill>
              <a:schemeClr val="lt1"/>
            </a:solidFill>
            <a:prstDash val="solid"/>
            <a:round/>
            <a:headEnd len="med" w="med" type="none"/>
            <a:tailEnd len="med" w="med" type="none"/>
          </a:ln>
        </p:spPr>
      </p:cxnSp>
      <p:cxnSp>
        <p:nvCxnSpPr>
          <p:cNvPr id="724" name="Google Shape;724;p43"/>
          <p:cNvCxnSpPr>
            <a:stCxn id="714" idx="2"/>
            <a:endCxn id="710" idx="0"/>
          </p:cNvCxnSpPr>
          <p:nvPr/>
        </p:nvCxnSpPr>
        <p:spPr>
          <a:xfrm flipH="1" rot="-5400000">
            <a:off x="3333225" y="3727338"/>
            <a:ext cx="314400" cy="600"/>
          </a:xfrm>
          <a:prstGeom prst="bentConnector3">
            <a:avLst>
              <a:gd fmla="val 49980" name="adj1"/>
            </a:avLst>
          </a:prstGeom>
          <a:noFill/>
          <a:ln cap="flat" cmpd="sng" w="9525">
            <a:solidFill>
              <a:schemeClr val="lt1"/>
            </a:solidFill>
            <a:prstDash val="solid"/>
            <a:round/>
            <a:headEnd len="med" w="med" type="none"/>
            <a:tailEnd len="med" w="med" type="none"/>
          </a:ln>
        </p:spPr>
      </p:cxnSp>
      <p:cxnSp>
        <p:nvCxnSpPr>
          <p:cNvPr id="725" name="Google Shape;725;p43"/>
          <p:cNvCxnSpPr>
            <a:stCxn id="716" idx="2"/>
            <a:endCxn id="713" idx="0"/>
          </p:cNvCxnSpPr>
          <p:nvPr/>
        </p:nvCxnSpPr>
        <p:spPr>
          <a:xfrm rot="5400000">
            <a:off x="5980525" y="2368325"/>
            <a:ext cx="314400" cy="967500"/>
          </a:xfrm>
          <a:prstGeom prst="bentConnector3">
            <a:avLst>
              <a:gd fmla="val 49978" name="adj1"/>
            </a:avLst>
          </a:prstGeom>
          <a:noFill/>
          <a:ln cap="flat" cmpd="sng" w="9525">
            <a:solidFill>
              <a:schemeClr val="lt1"/>
            </a:solidFill>
            <a:prstDash val="solid"/>
            <a:round/>
            <a:headEnd len="med" w="med" type="none"/>
            <a:tailEnd len="med" w="med" type="none"/>
          </a:ln>
        </p:spPr>
      </p:cxnSp>
      <p:cxnSp>
        <p:nvCxnSpPr>
          <p:cNvPr id="726" name="Google Shape;726;p43"/>
          <p:cNvCxnSpPr>
            <a:stCxn id="716" idx="2"/>
            <a:endCxn id="712" idx="0"/>
          </p:cNvCxnSpPr>
          <p:nvPr/>
        </p:nvCxnSpPr>
        <p:spPr>
          <a:xfrm flipH="1" rot="-5400000">
            <a:off x="6948025" y="2368325"/>
            <a:ext cx="314400" cy="967500"/>
          </a:xfrm>
          <a:prstGeom prst="bentConnector3">
            <a:avLst>
              <a:gd fmla="val 49978" name="adj1"/>
            </a:avLst>
          </a:prstGeom>
          <a:noFill/>
          <a:ln cap="flat" cmpd="sng" w="9525">
            <a:solidFill>
              <a:schemeClr val="lt1"/>
            </a:solidFill>
            <a:prstDash val="solid"/>
            <a:round/>
            <a:headEnd len="med" w="med" type="none"/>
            <a:tailEnd len="med" w="med" type="none"/>
          </a:ln>
        </p:spPr>
      </p:cxnSp>
      <p:cxnSp>
        <p:nvCxnSpPr>
          <p:cNvPr id="727" name="Google Shape;727;p43"/>
          <p:cNvCxnSpPr>
            <a:stCxn id="713" idx="2"/>
            <a:endCxn id="709" idx="0"/>
          </p:cNvCxnSpPr>
          <p:nvPr/>
        </p:nvCxnSpPr>
        <p:spPr>
          <a:xfrm>
            <a:off x="5653888" y="3570438"/>
            <a:ext cx="0" cy="314400"/>
          </a:xfrm>
          <a:prstGeom prst="straightConnector1">
            <a:avLst/>
          </a:prstGeom>
          <a:noFill/>
          <a:ln cap="flat" cmpd="sng" w="9525">
            <a:solidFill>
              <a:schemeClr val="lt1"/>
            </a:solidFill>
            <a:prstDash val="solid"/>
            <a:round/>
            <a:headEnd len="med" w="med" type="none"/>
            <a:tailEnd len="med" w="med" type="none"/>
          </a:ln>
        </p:spPr>
      </p:cxnSp>
      <p:cxnSp>
        <p:nvCxnSpPr>
          <p:cNvPr id="728" name="Google Shape;728;p43"/>
          <p:cNvCxnSpPr>
            <a:stCxn id="712" idx="2"/>
            <a:endCxn id="708" idx="0"/>
          </p:cNvCxnSpPr>
          <p:nvPr/>
        </p:nvCxnSpPr>
        <p:spPr>
          <a:xfrm>
            <a:off x="7589063" y="3570438"/>
            <a:ext cx="0" cy="314400"/>
          </a:xfrm>
          <a:prstGeom prst="straightConnector1">
            <a:avLst/>
          </a:prstGeom>
          <a:noFill/>
          <a:ln cap="flat" cmpd="sng" w="9525">
            <a:solidFill>
              <a:schemeClr val="lt1"/>
            </a:solidFill>
            <a:prstDash val="solid"/>
            <a:round/>
            <a:headEnd len="med" w="med" type="none"/>
            <a:tailEnd len="med" w="med" type="none"/>
          </a:ln>
        </p:spPr>
      </p:cxnSp>
      <p:cxnSp>
        <p:nvCxnSpPr>
          <p:cNvPr id="729" name="Google Shape;729;p43"/>
          <p:cNvCxnSpPr>
            <a:stCxn id="715" idx="2"/>
            <a:endCxn id="711" idx="0"/>
          </p:cNvCxnSpPr>
          <p:nvPr/>
        </p:nvCxnSpPr>
        <p:spPr>
          <a:xfrm>
            <a:off x="1554950" y="3570438"/>
            <a:ext cx="0" cy="3144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sp>
        <p:nvSpPr>
          <p:cNvPr id="734" name="Google Shape;734;p44"/>
          <p:cNvSpPr/>
          <p:nvPr/>
        </p:nvSpPr>
        <p:spPr>
          <a:xfrm>
            <a:off x="1612825" y="3473526"/>
            <a:ext cx="1907325" cy="781999"/>
          </a:xfrm>
          <a:prstGeom prst="flowChartMagneticDisk">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Marcellus"/>
                <a:ea typeface="Marcellus"/>
                <a:cs typeface="Marcellus"/>
                <a:sym typeface="Marcellus"/>
              </a:rPr>
              <a:t>Saturn</a:t>
            </a:r>
            <a:endParaRPr sz="2000">
              <a:solidFill>
                <a:schemeClr val="lt2"/>
              </a:solidFill>
              <a:latin typeface="Marcellus"/>
              <a:ea typeface="Marcellus"/>
              <a:cs typeface="Marcellus"/>
              <a:sym typeface="Marcellus"/>
            </a:endParaRPr>
          </a:p>
        </p:txBody>
      </p:sp>
      <p:sp>
        <p:nvSpPr>
          <p:cNvPr id="735" name="Google Shape;735;p44"/>
          <p:cNvSpPr/>
          <p:nvPr/>
        </p:nvSpPr>
        <p:spPr>
          <a:xfrm>
            <a:off x="1367800" y="2581666"/>
            <a:ext cx="2397375" cy="982931"/>
          </a:xfrm>
          <a:prstGeom prst="flowChartMagneticDisk">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Marcellus"/>
                <a:ea typeface="Marcellus"/>
                <a:cs typeface="Marcellus"/>
                <a:sym typeface="Marcellus"/>
              </a:rPr>
              <a:t>Mars</a:t>
            </a:r>
            <a:endParaRPr sz="2000">
              <a:solidFill>
                <a:schemeClr val="lt1"/>
              </a:solidFill>
              <a:latin typeface="Marcellus"/>
              <a:ea typeface="Marcellus"/>
              <a:cs typeface="Marcellus"/>
              <a:sym typeface="Marcellus"/>
            </a:endParaRPr>
          </a:p>
        </p:txBody>
      </p:sp>
      <p:sp>
        <p:nvSpPr>
          <p:cNvPr id="736" name="Google Shape;736;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t>
            </a:r>
            <a:r>
              <a:rPr lang="en"/>
              <a:t>arket size infographic</a:t>
            </a:r>
            <a:endParaRPr/>
          </a:p>
        </p:txBody>
      </p:sp>
      <p:sp>
        <p:nvSpPr>
          <p:cNvPr id="737" name="Google Shape;737;p44"/>
          <p:cNvSpPr txBox="1"/>
          <p:nvPr>
            <p:ph idx="4294967295" type="title"/>
          </p:nvPr>
        </p:nvSpPr>
        <p:spPr>
          <a:xfrm>
            <a:off x="5497001" y="1285425"/>
            <a:ext cx="2657700" cy="56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Jupiter</a:t>
            </a:r>
            <a:endParaRPr sz="2400">
              <a:solidFill>
                <a:schemeClr val="lt1"/>
              </a:solidFill>
            </a:endParaRPr>
          </a:p>
        </p:txBody>
      </p:sp>
      <p:sp>
        <p:nvSpPr>
          <p:cNvPr id="738" name="Google Shape;738;p44"/>
          <p:cNvSpPr txBox="1"/>
          <p:nvPr>
            <p:ph idx="4294967295" type="subTitle"/>
          </p:nvPr>
        </p:nvSpPr>
        <p:spPr>
          <a:xfrm>
            <a:off x="5496975" y="1703800"/>
            <a:ext cx="2657700" cy="63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Jupiter is a gas giant and the biggest planet of them all</a:t>
            </a:r>
            <a:endParaRPr>
              <a:solidFill>
                <a:schemeClr val="lt1"/>
              </a:solidFill>
            </a:endParaRPr>
          </a:p>
        </p:txBody>
      </p:sp>
      <p:sp>
        <p:nvSpPr>
          <p:cNvPr id="739" name="Google Shape;739;p44"/>
          <p:cNvSpPr txBox="1"/>
          <p:nvPr>
            <p:ph idx="4294967295" type="title"/>
          </p:nvPr>
        </p:nvSpPr>
        <p:spPr>
          <a:xfrm>
            <a:off x="5497006" y="2354198"/>
            <a:ext cx="2657700" cy="56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Mars</a:t>
            </a:r>
            <a:endParaRPr sz="2400">
              <a:solidFill>
                <a:schemeClr val="lt1"/>
              </a:solidFill>
            </a:endParaRPr>
          </a:p>
        </p:txBody>
      </p:sp>
      <p:sp>
        <p:nvSpPr>
          <p:cNvPr id="740" name="Google Shape;740;p44"/>
          <p:cNvSpPr txBox="1"/>
          <p:nvPr>
            <p:ph idx="4294967295" type="subTitle"/>
          </p:nvPr>
        </p:nvSpPr>
        <p:spPr>
          <a:xfrm>
            <a:off x="5496975" y="2772570"/>
            <a:ext cx="2657700" cy="63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Despite being red, Mars is actually a cold place</a:t>
            </a:r>
            <a:endParaRPr>
              <a:solidFill>
                <a:schemeClr val="lt1"/>
              </a:solidFill>
            </a:endParaRPr>
          </a:p>
        </p:txBody>
      </p:sp>
      <p:sp>
        <p:nvSpPr>
          <p:cNvPr id="741" name="Google Shape;741;p44"/>
          <p:cNvSpPr txBox="1"/>
          <p:nvPr>
            <p:ph idx="4294967295" type="title"/>
          </p:nvPr>
        </p:nvSpPr>
        <p:spPr>
          <a:xfrm>
            <a:off x="5497006" y="3422979"/>
            <a:ext cx="2657700" cy="56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rPr>
              <a:t>Saturn</a:t>
            </a:r>
            <a:endParaRPr sz="2400">
              <a:solidFill>
                <a:schemeClr val="lt1"/>
              </a:solidFill>
            </a:endParaRPr>
          </a:p>
        </p:txBody>
      </p:sp>
      <p:sp>
        <p:nvSpPr>
          <p:cNvPr id="742" name="Google Shape;742;p44"/>
          <p:cNvSpPr txBox="1"/>
          <p:nvPr>
            <p:ph idx="4294967295" type="subTitle"/>
          </p:nvPr>
        </p:nvSpPr>
        <p:spPr>
          <a:xfrm>
            <a:off x="5496975" y="3841351"/>
            <a:ext cx="2657700" cy="63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Saturn is a gas giant and has several rings</a:t>
            </a:r>
            <a:endParaRPr>
              <a:solidFill>
                <a:schemeClr val="lt1"/>
              </a:solidFill>
            </a:endParaRPr>
          </a:p>
        </p:txBody>
      </p:sp>
      <p:sp>
        <p:nvSpPr>
          <p:cNvPr id="743" name="Google Shape;743;p44"/>
          <p:cNvSpPr/>
          <p:nvPr/>
        </p:nvSpPr>
        <p:spPr>
          <a:xfrm>
            <a:off x="4998888" y="1468550"/>
            <a:ext cx="373200" cy="37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4"/>
          <p:cNvSpPr/>
          <p:nvPr/>
        </p:nvSpPr>
        <p:spPr>
          <a:xfrm>
            <a:off x="4998888" y="2539713"/>
            <a:ext cx="373200" cy="37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4"/>
          <p:cNvSpPr/>
          <p:nvPr/>
        </p:nvSpPr>
        <p:spPr>
          <a:xfrm>
            <a:off x="4998888" y="3610875"/>
            <a:ext cx="373200" cy="373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4"/>
          <p:cNvSpPr/>
          <p:nvPr/>
        </p:nvSpPr>
        <p:spPr>
          <a:xfrm>
            <a:off x="1143000" y="1544750"/>
            <a:ext cx="2846975" cy="1203990"/>
          </a:xfrm>
          <a:prstGeom prst="flowChartMagneticDisk">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2"/>
                </a:solidFill>
                <a:latin typeface="Marcellus"/>
                <a:ea typeface="Marcellus"/>
                <a:cs typeface="Marcellus"/>
                <a:sym typeface="Marcellus"/>
              </a:rPr>
              <a:t>Jupiter</a:t>
            </a:r>
            <a:endParaRPr sz="2000">
              <a:solidFill>
                <a:schemeClr val="lt2"/>
              </a:solidFill>
              <a:latin typeface="Marcellus"/>
              <a:ea typeface="Marcellus"/>
              <a:cs typeface="Marcellus"/>
              <a:sym typeface="Marcellu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r</a:t>
            </a:r>
            <a:r>
              <a:rPr lang="en"/>
              <a:t>oadmap infographic</a:t>
            </a:r>
            <a:endParaRPr/>
          </a:p>
        </p:txBody>
      </p:sp>
      <p:graphicFrame>
        <p:nvGraphicFramePr>
          <p:cNvPr id="752" name="Google Shape;752;p45"/>
          <p:cNvGraphicFramePr/>
          <p:nvPr/>
        </p:nvGraphicFramePr>
        <p:xfrm>
          <a:off x="952325" y="1463975"/>
          <a:ext cx="3000000" cy="3000000"/>
        </p:xfrm>
        <a:graphic>
          <a:graphicData uri="http://schemas.openxmlformats.org/drawingml/2006/table">
            <a:tbl>
              <a:tblPr>
                <a:noFill/>
                <a:tableStyleId>{517C7115-D9CC-480F-972F-263AF875228B}</a:tableStyleId>
              </a:tblPr>
              <a:tblGrid>
                <a:gridCol w="1218375"/>
                <a:gridCol w="1505150"/>
                <a:gridCol w="1505150"/>
                <a:gridCol w="1505150"/>
                <a:gridCol w="1505150"/>
              </a:tblGrid>
              <a:tr h="534200">
                <a:tc>
                  <a:txBody>
                    <a:bodyPr/>
                    <a:lstStyle/>
                    <a:p>
                      <a:pPr indent="0" lvl="0" marL="0" rtl="0" algn="l">
                        <a:spcBef>
                          <a:spcPts val="0"/>
                        </a:spcBef>
                        <a:spcAft>
                          <a:spcPts val="0"/>
                        </a:spcAft>
                        <a:buNone/>
                      </a:pPr>
                      <a:r>
                        <a:t/>
                      </a:r>
                      <a:endParaRPr/>
                    </a:p>
                  </a:txBody>
                  <a:tcPr marT="91425" marB="91425" marR="91425" marL="91425">
                    <a:lnL cap="flat" cmpd="sng" w="19050">
                      <a:solidFill>
                        <a:schemeClr val="dk2">
                          <a:alpha val="0"/>
                        </a:scheme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January</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February</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March</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April</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r>
              <a:tr h="534200">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Mercury</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534200">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Venus</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534200">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Earth</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534200">
                <a:tc>
                  <a:txBody>
                    <a:bodyPr/>
                    <a:lstStyle/>
                    <a:p>
                      <a:pPr indent="0" lvl="0" marL="0" rtl="0" algn="ctr">
                        <a:spcBef>
                          <a:spcPts val="0"/>
                        </a:spcBef>
                        <a:spcAft>
                          <a:spcPts val="0"/>
                        </a:spcAft>
                        <a:buNone/>
                      </a:pPr>
                      <a:r>
                        <a:rPr lang="en" sz="1600">
                          <a:solidFill>
                            <a:schemeClr val="dk1"/>
                          </a:solidFill>
                          <a:latin typeface="Marcellus"/>
                          <a:ea typeface="Marcellus"/>
                          <a:cs typeface="Marcellus"/>
                          <a:sym typeface="Marcellus"/>
                        </a:rPr>
                        <a:t>Mars</a:t>
                      </a:r>
                      <a:endParaRPr sz="1600">
                        <a:solidFill>
                          <a:schemeClr val="dk1"/>
                        </a:solidFill>
                        <a:latin typeface="Marcellus"/>
                        <a:ea typeface="Marcellus"/>
                        <a:cs typeface="Marcellus"/>
                        <a:sym typeface="Marcellus"/>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bl>
          </a:graphicData>
        </a:graphic>
      </p:graphicFrame>
      <p:sp>
        <p:nvSpPr>
          <p:cNvPr id="753" name="Google Shape;753;p45"/>
          <p:cNvSpPr/>
          <p:nvPr/>
        </p:nvSpPr>
        <p:spPr>
          <a:xfrm>
            <a:off x="2170700" y="1993100"/>
            <a:ext cx="1655400" cy="5340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Task</a:t>
            </a:r>
            <a:endParaRPr sz="1200">
              <a:solidFill>
                <a:schemeClr val="lt1"/>
              </a:solidFill>
              <a:latin typeface="Albert Sans"/>
              <a:ea typeface="Albert Sans"/>
              <a:cs typeface="Albert Sans"/>
              <a:sym typeface="Albert Sans"/>
            </a:endParaRPr>
          </a:p>
        </p:txBody>
      </p:sp>
      <p:sp>
        <p:nvSpPr>
          <p:cNvPr id="754" name="Google Shape;754;p45"/>
          <p:cNvSpPr/>
          <p:nvPr/>
        </p:nvSpPr>
        <p:spPr>
          <a:xfrm>
            <a:off x="3577500" y="2532475"/>
            <a:ext cx="994500" cy="5340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Task</a:t>
            </a:r>
            <a:endParaRPr sz="1200">
              <a:solidFill>
                <a:schemeClr val="lt1"/>
              </a:solidFill>
              <a:latin typeface="Albert Sans"/>
              <a:ea typeface="Albert Sans"/>
              <a:cs typeface="Albert Sans"/>
              <a:sym typeface="Albert Sans"/>
            </a:endParaRPr>
          </a:p>
        </p:txBody>
      </p:sp>
      <p:sp>
        <p:nvSpPr>
          <p:cNvPr id="755" name="Google Shape;755;p45"/>
          <p:cNvSpPr/>
          <p:nvPr/>
        </p:nvSpPr>
        <p:spPr>
          <a:xfrm>
            <a:off x="5181000" y="3066475"/>
            <a:ext cx="712200" cy="5340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Task</a:t>
            </a:r>
            <a:endParaRPr sz="1200">
              <a:solidFill>
                <a:schemeClr val="lt1"/>
              </a:solidFill>
              <a:latin typeface="Albert Sans"/>
              <a:ea typeface="Albert Sans"/>
              <a:cs typeface="Albert Sans"/>
              <a:sym typeface="Albert Sans"/>
            </a:endParaRPr>
          </a:p>
        </p:txBody>
      </p:sp>
      <p:sp>
        <p:nvSpPr>
          <p:cNvPr id="756" name="Google Shape;756;p45"/>
          <p:cNvSpPr/>
          <p:nvPr/>
        </p:nvSpPr>
        <p:spPr>
          <a:xfrm>
            <a:off x="2604325" y="3600475"/>
            <a:ext cx="1655400" cy="5340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Task</a:t>
            </a:r>
            <a:endParaRPr sz="1200">
              <a:solidFill>
                <a:schemeClr val="lt1"/>
              </a:solidFill>
              <a:latin typeface="Albert Sans"/>
              <a:ea typeface="Albert Sans"/>
              <a:cs typeface="Albert Sans"/>
              <a:sym typeface="Albert Sans"/>
            </a:endParaRPr>
          </a:p>
        </p:txBody>
      </p:sp>
      <p:sp>
        <p:nvSpPr>
          <p:cNvPr id="757" name="Google Shape;757;p45"/>
          <p:cNvSpPr/>
          <p:nvPr/>
        </p:nvSpPr>
        <p:spPr>
          <a:xfrm>
            <a:off x="7334125" y="1998175"/>
            <a:ext cx="857100" cy="2136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Launch</a:t>
            </a:r>
            <a:endParaRPr sz="1200">
              <a:solidFill>
                <a:schemeClr val="lt1"/>
              </a:solidFill>
              <a:latin typeface="Albert Sans"/>
              <a:ea typeface="Albert Sans"/>
              <a:cs typeface="Albert Sans"/>
              <a:sym typeface="Albert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k</a:t>
            </a:r>
            <a:r>
              <a:rPr lang="en"/>
              <a:t>pi dashboard</a:t>
            </a:r>
            <a:endParaRPr/>
          </a:p>
        </p:txBody>
      </p:sp>
      <p:sp>
        <p:nvSpPr>
          <p:cNvPr id="763" name="Google Shape;763;p46"/>
          <p:cNvSpPr txBox="1"/>
          <p:nvPr/>
        </p:nvSpPr>
        <p:spPr>
          <a:xfrm>
            <a:off x="708675" y="1329675"/>
            <a:ext cx="1779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arcellus"/>
                <a:ea typeface="Marcellus"/>
                <a:cs typeface="Marcellus"/>
                <a:sym typeface="Marcellus"/>
              </a:rPr>
              <a:t>$4,000,000</a:t>
            </a:r>
            <a:endParaRPr b="1" sz="2000">
              <a:solidFill>
                <a:schemeClr val="lt1"/>
              </a:solidFill>
              <a:latin typeface="Marcellus"/>
              <a:ea typeface="Marcellus"/>
              <a:cs typeface="Marcellus"/>
              <a:sym typeface="Marcellus"/>
            </a:endParaRPr>
          </a:p>
        </p:txBody>
      </p:sp>
      <p:sp>
        <p:nvSpPr>
          <p:cNvPr id="764" name="Google Shape;764;p46"/>
          <p:cNvSpPr txBox="1"/>
          <p:nvPr/>
        </p:nvSpPr>
        <p:spPr>
          <a:xfrm>
            <a:off x="2689242" y="1329675"/>
            <a:ext cx="1779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arcellus"/>
                <a:ea typeface="Marcellus"/>
                <a:cs typeface="Marcellus"/>
                <a:sym typeface="Marcellus"/>
              </a:rPr>
              <a:t>100,000</a:t>
            </a:r>
            <a:endParaRPr b="1" sz="2000">
              <a:solidFill>
                <a:schemeClr val="lt1"/>
              </a:solidFill>
              <a:latin typeface="Marcellus"/>
              <a:ea typeface="Marcellus"/>
              <a:cs typeface="Marcellus"/>
              <a:sym typeface="Marcellus"/>
            </a:endParaRPr>
          </a:p>
        </p:txBody>
      </p:sp>
      <p:sp>
        <p:nvSpPr>
          <p:cNvPr id="765" name="Google Shape;765;p46"/>
          <p:cNvSpPr txBox="1"/>
          <p:nvPr/>
        </p:nvSpPr>
        <p:spPr>
          <a:xfrm>
            <a:off x="4669808" y="1329675"/>
            <a:ext cx="1779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arcellus"/>
                <a:ea typeface="Marcellus"/>
                <a:cs typeface="Marcellus"/>
                <a:sym typeface="Marcellus"/>
              </a:rPr>
              <a:t>5,000</a:t>
            </a:r>
            <a:endParaRPr b="1" sz="2000">
              <a:solidFill>
                <a:schemeClr val="lt1"/>
              </a:solidFill>
              <a:latin typeface="Marcellus"/>
              <a:ea typeface="Marcellus"/>
              <a:cs typeface="Marcellus"/>
              <a:sym typeface="Marcellus"/>
            </a:endParaRPr>
          </a:p>
        </p:txBody>
      </p:sp>
      <p:sp>
        <p:nvSpPr>
          <p:cNvPr id="766" name="Google Shape;766;p46"/>
          <p:cNvSpPr txBox="1"/>
          <p:nvPr/>
        </p:nvSpPr>
        <p:spPr>
          <a:xfrm>
            <a:off x="708675" y="1729875"/>
            <a:ext cx="17799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Venus is hot</a:t>
            </a:r>
            <a:endParaRPr>
              <a:solidFill>
                <a:schemeClr val="dk1"/>
              </a:solidFill>
              <a:latin typeface="Albert Sans"/>
              <a:ea typeface="Albert Sans"/>
              <a:cs typeface="Albert Sans"/>
              <a:sym typeface="Albert Sans"/>
            </a:endParaRPr>
          </a:p>
        </p:txBody>
      </p:sp>
      <p:sp>
        <p:nvSpPr>
          <p:cNvPr id="767" name="Google Shape;767;p46"/>
          <p:cNvSpPr txBox="1"/>
          <p:nvPr/>
        </p:nvSpPr>
        <p:spPr>
          <a:xfrm>
            <a:off x="2689238" y="1729875"/>
            <a:ext cx="17799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Earth has life</a:t>
            </a:r>
            <a:endParaRPr>
              <a:solidFill>
                <a:schemeClr val="dk1"/>
              </a:solidFill>
              <a:latin typeface="Albert Sans"/>
              <a:ea typeface="Albert Sans"/>
              <a:cs typeface="Albert Sans"/>
              <a:sym typeface="Albert Sans"/>
            </a:endParaRPr>
          </a:p>
        </p:txBody>
      </p:sp>
      <p:sp>
        <p:nvSpPr>
          <p:cNvPr id="768" name="Google Shape;768;p46"/>
          <p:cNvSpPr txBox="1"/>
          <p:nvPr/>
        </p:nvSpPr>
        <p:spPr>
          <a:xfrm>
            <a:off x="4669813" y="1729875"/>
            <a:ext cx="17799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Mars is cold</a:t>
            </a:r>
            <a:endParaRPr>
              <a:solidFill>
                <a:schemeClr val="dk1"/>
              </a:solidFill>
              <a:latin typeface="Albert Sans"/>
              <a:ea typeface="Albert Sans"/>
              <a:cs typeface="Albert Sans"/>
              <a:sym typeface="Albert Sans"/>
            </a:endParaRPr>
          </a:p>
        </p:txBody>
      </p:sp>
      <p:sp>
        <p:nvSpPr>
          <p:cNvPr id="769" name="Google Shape;769;p46"/>
          <p:cNvSpPr txBox="1"/>
          <p:nvPr/>
        </p:nvSpPr>
        <p:spPr>
          <a:xfrm>
            <a:off x="981900" y="42827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b="1" lang="en" sz="1000">
                <a:solidFill>
                  <a:schemeClr val="dk1"/>
                </a:solidFill>
                <a:uFill>
                  <a:noFill/>
                </a:uFill>
                <a:latin typeface="Albert Sans"/>
                <a:ea typeface="Albert Sans"/>
                <a:cs typeface="Albert Sans"/>
                <a:sym typeface="Albert Sans"/>
                <a:hlinkClick r:id="rId3">
                  <a:extLst>
                    <a:ext uri="{A12FA001-AC4F-418D-AE19-62706E023703}">
                      <ahyp:hlinkClr val="tx"/>
                    </a:ext>
                  </a:extLst>
                </a:hlinkClick>
              </a:rPr>
              <a:t>For more info, click here</a:t>
            </a:r>
            <a:endParaRPr b="1" sz="1000">
              <a:solidFill>
                <a:schemeClr val="dk1"/>
              </a:solidFill>
              <a:latin typeface="Albert Sans"/>
              <a:ea typeface="Albert Sans"/>
              <a:cs typeface="Albert Sans"/>
              <a:sym typeface="Albert Sans"/>
            </a:endParaRPr>
          </a:p>
        </p:txBody>
      </p:sp>
      <p:graphicFrame>
        <p:nvGraphicFramePr>
          <p:cNvPr id="770" name="Google Shape;770;p46"/>
          <p:cNvGraphicFramePr/>
          <p:nvPr/>
        </p:nvGraphicFramePr>
        <p:xfrm>
          <a:off x="3824905" y="2299463"/>
          <a:ext cx="3000000" cy="3000000"/>
        </p:xfrm>
        <a:graphic>
          <a:graphicData uri="http://schemas.openxmlformats.org/drawingml/2006/table">
            <a:tbl>
              <a:tblPr>
                <a:noFill/>
                <a:tableStyleId>{517C7115-D9CC-480F-972F-263AF875228B}</a:tableStyleId>
              </a:tblPr>
              <a:tblGrid>
                <a:gridCol w="921075"/>
                <a:gridCol w="921075"/>
                <a:gridCol w="921075"/>
                <a:gridCol w="921075"/>
                <a:gridCol w="921075"/>
              </a:tblGrid>
              <a:tr h="4371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Venus</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Earth</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Mars</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Jupiter</a:t>
                      </a:r>
                      <a:endParaRPr sz="1600">
                        <a:solidFill>
                          <a:schemeClr val="lt2"/>
                        </a:solidFill>
                        <a:latin typeface="Marcellus"/>
                        <a:ea typeface="Marcellus"/>
                        <a:cs typeface="Marcellus"/>
                        <a:sym typeface="Marcellus"/>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4371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Team 1</a:t>
                      </a:r>
                      <a:endParaRPr sz="1600">
                        <a:solidFill>
                          <a:schemeClr val="lt2"/>
                        </a:solidFill>
                        <a:latin typeface="Marcellus"/>
                        <a:ea typeface="Marcellus"/>
                        <a:cs typeface="Marcellus"/>
                        <a:sym typeface="Marcellu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4,56</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8,90</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2,56</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3,33</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4371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Team 2</a:t>
                      </a:r>
                      <a:endParaRPr sz="1600">
                        <a:solidFill>
                          <a:schemeClr val="lt2"/>
                        </a:solidFill>
                        <a:latin typeface="Marcellus"/>
                        <a:ea typeface="Marcellus"/>
                        <a:cs typeface="Marcellus"/>
                        <a:sym typeface="Marcellu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1,45</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6,87</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3,09</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4,67</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437100">
                <a:tc>
                  <a:txBody>
                    <a:bodyPr/>
                    <a:lstStyle/>
                    <a:p>
                      <a:pPr indent="0" lvl="0" marL="0" rtl="0" algn="ctr">
                        <a:spcBef>
                          <a:spcPts val="0"/>
                        </a:spcBef>
                        <a:spcAft>
                          <a:spcPts val="0"/>
                        </a:spcAft>
                        <a:buNone/>
                      </a:pPr>
                      <a:r>
                        <a:rPr lang="en" sz="1600">
                          <a:solidFill>
                            <a:schemeClr val="lt2"/>
                          </a:solidFill>
                          <a:latin typeface="Marcellus"/>
                          <a:ea typeface="Marcellus"/>
                          <a:cs typeface="Marcellus"/>
                          <a:sym typeface="Marcellus"/>
                        </a:rPr>
                        <a:t>Team 3</a:t>
                      </a:r>
                      <a:endParaRPr sz="1600">
                        <a:solidFill>
                          <a:schemeClr val="lt2"/>
                        </a:solidFill>
                        <a:latin typeface="Marcellus"/>
                        <a:ea typeface="Marcellus"/>
                        <a:cs typeface="Marcellus"/>
                        <a:sym typeface="Marcellus"/>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2,78</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3,56</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7,83</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200">
                          <a:solidFill>
                            <a:schemeClr val="lt1"/>
                          </a:solidFill>
                          <a:latin typeface="Albert Sans"/>
                          <a:ea typeface="Albert Sans"/>
                          <a:cs typeface="Albert Sans"/>
                          <a:sym typeface="Albert Sans"/>
                        </a:rPr>
                        <a:t>4,67</a:t>
                      </a:r>
                      <a:endParaRPr sz="1200">
                        <a:solidFill>
                          <a:schemeClr val="lt1"/>
                        </a:solidFill>
                        <a:latin typeface="Albert Sans"/>
                        <a:ea typeface="Albert Sans"/>
                        <a:cs typeface="Albert Sans"/>
                        <a:sym typeface="Albert Sans"/>
                      </a:endParaRPr>
                    </a:p>
                  </a:txBody>
                  <a:tcPr marT="91425" marB="91425" marR="91425" marL="91425" anchor="ctr">
                    <a:lnL cap="flat" cmpd="sng" w="9525">
                      <a:solidFill>
                        <a:schemeClr val="dk2"/>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sp>
        <p:nvSpPr>
          <p:cNvPr id="771" name="Google Shape;771;p46"/>
          <p:cNvSpPr txBox="1"/>
          <p:nvPr/>
        </p:nvSpPr>
        <p:spPr>
          <a:xfrm>
            <a:off x="6650375" y="1329675"/>
            <a:ext cx="1779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arcellus"/>
                <a:ea typeface="Marcellus"/>
                <a:cs typeface="Marcellus"/>
                <a:sym typeface="Marcellus"/>
              </a:rPr>
              <a:t>76,4%</a:t>
            </a:r>
            <a:endParaRPr b="1" sz="2000">
              <a:solidFill>
                <a:schemeClr val="lt1"/>
              </a:solidFill>
              <a:latin typeface="Marcellus"/>
              <a:ea typeface="Marcellus"/>
              <a:cs typeface="Marcellus"/>
              <a:sym typeface="Marcellus"/>
            </a:endParaRPr>
          </a:p>
        </p:txBody>
      </p:sp>
      <p:sp>
        <p:nvSpPr>
          <p:cNvPr id="772" name="Google Shape;772;p46"/>
          <p:cNvSpPr txBox="1"/>
          <p:nvPr/>
        </p:nvSpPr>
        <p:spPr>
          <a:xfrm>
            <a:off x="6650375" y="1729875"/>
            <a:ext cx="17799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Jupiter is big</a:t>
            </a:r>
            <a:endParaRPr>
              <a:solidFill>
                <a:schemeClr val="dk1"/>
              </a:solidFill>
              <a:latin typeface="Albert Sans"/>
              <a:ea typeface="Albert Sans"/>
              <a:cs typeface="Albert Sans"/>
              <a:sym typeface="Albert Sans"/>
            </a:endParaRPr>
          </a:p>
        </p:txBody>
      </p:sp>
      <p:pic>
        <p:nvPicPr>
          <p:cNvPr id="773" name="Google Shape;773;p46" title="Chart">
            <a:hlinkClick r:id="rId4"/>
          </p:cNvPr>
          <p:cNvPicPr preferRelativeResize="0"/>
          <p:nvPr/>
        </p:nvPicPr>
        <p:blipFill>
          <a:blip r:embed="rId5">
            <a:alphaModFix/>
          </a:blip>
          <a:stretch>
            <a:fillRect/>
          </a:stretch>
        </p:blipFill>
        <p:spPr>
          <a:xfrm>
            <a:off x="747075" y="2186313"/>
            <a:ext cx="2849821" cy="1974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pic>
        <p:nvPicPr>
          <p:cNvPr id="288" name="Google Shape;288;p29"/>
          <p:cNvPicPr preferRelativeResize="0"/>
          <p:nvPr>
            <p:ph idx="2" type="pic"/>
          </p:nvPr>
        </p:nvPicPr>
        <p:blipFill rotWithShape="1">
          <a:blip r:embed="rId3">
            <a:alphaModFix/>
          </a:blip>
          <a:srcRect b="0" l="4883" r="43386" t="0"/>
          <a:stretch/>
        </p:blipFill>
        <p:spPr>
          <a:xfrm>
            <a:off x="369900" y="257900"/>
            <a:ext cx="2854198" cy="4629875"/>
          </a:xfrm>
          <a:prstGeom prst="rect">
            <a:avLst/>
          </a:prstGeom>
        </p:spPr>
      </p:pic>
      <p:sp>
        <p:nvSpPr>
          <p:cNvPr id="289" name="Google Shape;289;p29"/>
          <p:cNvSpPr/>
          <p:nvPr/>
        </p:nvSpPr>
        <p:spPr>
          <a:xfrm>
            <a:off x="3778075" y="1619225"/>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0" name="Google Shape;290;p29"/>
          <p:cNvSpPr txBox="1"/>
          <p:nvPr>
            <p:ph type="title"/>
          </p:nvPr>
        </p:nvSpPr>
        <p:spPr>
          <a:xfrm>
            <a:off x="3517675" y="445025"/>
            <a:ext cx="490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91" name="Google Shape;291;p29"/>
          <p:cNvSpPr txBox="1"/>
          <p:nvPr>
            <p:ph idx="3" type="title"/>
          </p:nvPr>
        </p:nvSpPr>
        <p:spPr>
          <a:xfrm>
            <a:off x="3746275" y="1730900"/>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92" name="Google Shape;292;p29"/>
          <p:cNvSpPr/>
          <p:nvPr/>
        </p:nvSpPr>
        <p:spPr>
          <a:xfrm>
            <a:off x="6263800" y="1619225"/>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3" name="Google Shape;293;p29"/>
          <p:cNvSpPr txBox="1"/>
          <p:nvPr>
            <p:ph idx="4" type="title"/>
          </p:nvPr>
        </p:nvSpPr>
        <p:spPr>
          <a:xfrm>
            <a:off x="6232002" y="173098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94" name="Google Shape;294;p29"/>
          <p:cNvSpPr txBox="1"/>
          <p:nvPr>
            <p:ph idx="1" type="subTitle"/>
          </p:nvPr>
        </p:nvSpPr>
        <p:spPr>
          <a:xfrm>
            <a:off x="4630750" y="1730975"/>
            <a:ext cx="13074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t>Research</a:t>
            </a:r>
            <a:endParaRPr sz="2000"/>
          </a:p>
        </p:txBody>
      </p:sp>
      <p:sp>
        <p:nvSpPr>
          <p:cNvPr id="295" name="Google Shape;295;p29"/>
          <p:cNvSpPr txBox="1"/>
          <p:nvPr>
            <p:ph idx="5" type="subTitle"/>
          </p:nvPr>
        </p:nvSpPr>
        <p:spPr>
          <a:xfrm>
            <a:off x="7116475" y="1731050"/>
            <a:ext cx="13074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t>ETL</a:t>
            </a:r>
            <a:endParaRPr sz="2000"/>
          </a:p>
        </p:txBody>
      </p:sp>
      <p:sp>
        <p:nvSpPr>
          <p:cNvPr id="296" name="Google Shape;296;p29"/>
          <p:cNvSpPr/>
          <p:nvPr/>
        </p:nvSpPr>
        <p:spPr>
          <a:xfrm>
            <a:off x="3809875" y="2656288"/>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7" name="Google Shape;297;p29"/>
          <p:cNvSpPr txBox="1"/>
          <p:nvPr>
            <p:ph idx="6" type="title"/>
          </p:nvPr>
        </p:nvSpPr>
        <p:spPr>
          <a:xfrm>
            <a:off x="3778075" y="276801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98" name="Google Shape;298;p29"/>
          <p:cNvSpPr/>
          <p:nvPr/>
        </p:nvSpPr>
        <p:spPr>
          <a:xfrm>
            <a:off x="6259532" y="2656288"/>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9" name="Google Shape;299;p29"/>
          <p:cNvSpPr txBox="1"/>
          <p:nvPr>
            <p:ph idx="7" type="title"/>
          </p:nvPr>
        </p:nvSpPr>
        <p:spPr>
          <a:xfrm>
            <a:off x="6227734" y="2768008"/>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00" name="Google Shape;300;p29"/>
          <p:cNvSpPr txBox="1"/>
          <p:nvPr>
            <p:ph idx="8" type="subTitle"/>
          </p:nvPr>
        </p:nvSpPr>
        <p:spPr>
          <a:xfrm>
            <a:off x="4629150" y="2768063"/>
            <a:ext cx="1307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SQL</a:t>
            </a:r>
            <a:endParaRPr sz="2000"/>
          </a:p>
        </p:txBody>
      </p:sp>
      <p:sp>
        <p:nvSpPr>
          <p:cNvPr id="301" name="Google Shape;301;p29"/>
          <p:cNvSpPr txBox="1"/>
          <p:nvPr>
            <p:ph idx="9" type="subTitle"/>
          </p:nvPr>
        </p:nvSpPr>
        <p:spPr>
          <a:xfrm>
            <a:off x="7112200" y="2768075"/>
            <a:ext cx="13074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t>Machine Learning</a:t>
            </a:r>
            <a:endParaRPr sz="2000"/>
          </a:p>
        </p:txBody>
      </p:sp>
      <p:sp>
        <p:nvSpPr>
          <p:cNvPr id="302" name="Google Shape;302;p29"/>
          <p:cNvSpPr/>
          <p:nvPr/>
        </p:nvSpPr>
        <p:spPr>
          <a:xfrm>
            <a:off x="3809875" y="3693350"/>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03" name="Google Shape;303;p29"/>
          <p:cNvSpPr txBox="1"/>
          <p:nvPr>
            <p:ph idx="13" type="title"/>
          </p:nvPr>
        </p:nvSpPr>
        <p:spPr>
          <a:xfrm>
            <a:off x="3778075" y="3805163"/>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04" name="Google Shape;304;p29"/>
          <p:cNvSpPr/>
          <p:nvPr/>
        </p:nvSpPr>
        <p:spPr>
          <a:xfrm>
            <a:off x="6259532" y="3693350"/>
            <a:ext cx="671100" cy="67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05" name="Google Shape;305;p29"/>
          <p:cNvSpPr txBox="1"/>
          <p:nvPr>
            <p:ph idx="14" type="title"/>
          </p:nvPr>
        </p:nvSpPr>
        <p:spPr>
          <a:xfrm>
            <a:off x="6227734" y="380509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06" name="Google Shape;306;p29"/>
          <p:cNvSpPr txBox="1"/>
          <p:nvPr>
            <p:ph idx="15" type="subTitle"/>
          </p:nvPr>
        </p:nvSpPr>
        <p:spPr>
          <a:xfrm>
            <a:off x="4629150" y="3805213"/>
            <a:ext cx="1307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Tableau</a:t>
            </a:r>
            <a:endParaRPr sz="2000"/>
          </a:p>
        </p:txBody>
      </p:sp>
      <p:sp>
        <p:nvSpPr>
          <p:cNvPr id="307" name="Google Shape;307;p29"/>
          <p:cNvSpPr txBox="1"/>
          <p:nvPr>
            <p:ph idx="16" type="subTitle"/>
          </p:nvPr>
        </p:nvSpPr>
        <p:spPr>
          <a:xfrm>
            <a:off x="7112200" y="3805163"/>
            <a:ext cx="1307400" cy="4476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t>Analysis</a:t>
            </a:r>
            <a:endParaRPr sz="2000"/>
          </a:p>
        </p:txBody>
      </p:sp>
      <p:cxnSp>
        <p:nvCxnSpPr>
          <p:cNvPr id="308" name="Google Shape;308;p29"/>
          <p:cNvCxnSpPr/>
          <p:nvPr/>
        </p:nvCxnSpPr>
        <p:spPr>
          <a:xfrm>
            <a:off x="3230725" y="0"/>
            <a:ext cx="0" cy="52581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cxnSp>
        <p:nvCxnSpPr>
          <p:cNvPr id="778" name="Google Shape;778;p47"/>
          <p:cNvCxnSpPr/>
          <p:nvPr/>
        </p:nvCxnSpPr>
        <p:spPr>
          <a:xfrm>
            <a:off x="-6625" y="2920875"/>
            <a:ext cx="9105600" cy="0"/>
          </a:xfrm>
          <a:prstGeom prst="straightConnector1">
            <a:avLst/>
          </a:prstGeom>
          <a:noFill/>
          <a:ln cap="flat" cmpd="sng" w="9525">
            <a:solidFill>
              <a:schemeClr val="lt1"/>
            </a:solidFill>
            <a:prstDash val="solid"/>
            <a:round/>
            <a:headEnd len="med" w="med" type="none"/>
            <a:tailEnd len="med" w="med" type="none"/>
          </a:ln>
        </p:spPr>
      </p:cxnSp>
      <p:cxnSp>
        <p:nvCxnSpPr>
          <p:cNvPr id="779" name="Google Shape;779;p47"/>
          <p:cNvCxnSpPr/>
          <p:nvPr/>
        </p:nvCxnSpPr>
        <p:spPr>
          <a:xfrm>
            <a:off x="-6625" y="3717300"/>
            <a:ext cx="9105600" cy="0"/>
          </a:xfrm>
          <a:prstGeom prst="straightConnector1">
            <a:avLst/>
          </a:prstGeom>
          <a:noFill/>
          <a:ln cap="flat" cmpd="sng" w="9525">
            <a:solidFill>
              <a:schemeClr val="lt1"/>
            </a:solidFill>
            <a:prstDash val="solid"/>
            <a:round/>
            <a:headEnd len="med" w="med" type="none"/>
            <a:tailEnd len="med" w="med" type="none"/>
          </a:ln>
        </p:spPr>
      </p:cxnSp>
      <p:sp>
        <p:nvSpPr>
          <p:cNvPr id="780" name="Google Shape;780;p47"/>
          <p:cNvSpPr txBox="1"/>
          <p:nvPr>
            <p:ph type="title"/>
          </p:nvPr>
        </p:nvSpPr>
        <p:spPr>
          <a:xfrm>
            <a:off x="713275" y="540000"/>
            <a:ext cx="4448100" cy="135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781" name="Google Shape;781;p47"/>
          <p:cNvSpPr txBox="1"/>
          <p:nvPr>
            <p:ph idx="1" type="subTitle"/>
          </p:nvPr>
        </p:nvSpPr>
        <p:spPr>
          <a:xfrm>
            <a:off x="713225" y="1765250"/>
            <a:ext cx="4448100" cy="94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Marcellus"/>
                <a:ea typeface="Marcellus"/>
                <a:cs typeface="Marcellus"/>
                <a:sym typeface="Marcellus"/>
              </a:rPr>
              <a:t>Do you have any questions?</a:t>
            </a:r>
            <a:endParaRPr sz="1600">
              <a:solidFill>
                <a:schemeClr val="lt1"/>
              </a:solidFill>
              <a:latin typeface="Marcellus"/>
              <a:ea typeface="Marcellus"/>
              <a:cs typeface="Marcellus"/>
              <a:sym typeface="Marcellus"/>
            </a:endParaRPr>
          </a:p>
          <a:p>
            <a:pPr indent="0" lvl="0" marL="0" rtl="0" algn="l">
              <a:spcBef>
                <a:spcPts val="0"/>
              </a:spcBef>
              <a:spcAft>
                <a:spcPts val="0"/>
              </a:spcAft>
              <a:buNone/>
            </a:pPr>
            <a:r>
              <a:rPr lang="en">
                <a:solidFill>
                  <a:schemeClr val="lt1"/>
                </a:solidFill>
              </a:rPr>
              <a:t>youremail@freepik.com</a:t>
            </a:r>
            <a:endParaRPr>
              <a:solidFill>
                <a:schemeClr val="lt1"/>
              </a:solidFill>
            </a:endParaRPr>
          </a:p>
          <a:p>
            <a:pPr indent="0" lvl="0" marL="0" rtl="0" algn="l">
              <a:spcBef>
                <a:spcPts val="0"/>
              </a:spcBef>
              <a:spcAft>
                <a:spcPts val="0"/>
              </a:spcAft>
              <a:buNone/>
            </a:pPr>
            <a:r>
              <a:rPr lang="en">
                <a:solidFill>
                  <a:schemeClr val="lt1"/>
                </a:solidFill>
              </a:rPr>
              <a:t>+34 654 321 432</a:t>
            </a:r>
            <a:endParaRPr>
              <a:solidFill>
                <a:schemeClr val="lt1"/>
              </a:solidFill>
            </a:endParaRPr>
          </a:p>
          <a:p>
            <a:pPr indent="0" lvl="0" marL="0" rtl="0" algn="l">
              <a:spcBef>
                <a:spcPts val="0"/>
              </a:spcBef>
              <a:spcAft>
                <a:spcPts val="0"/>
              </a:spcAft>
              <a:buNone/>
            </a:pPr>
            <a:r>
              <a:rPr lang="en">
                <a:solidFill>
                  <a:schemeClr val="lt1"/>
                </a:solidFill>
              </a:rPr>
              <a:t>yourwebsite.com</a:t>
            </a:r>
            <a:endParaRPr>
              <a:solidFill>
                <a:schemeClr val="lt1"/>
              </a:solidFill>
            </a:endParaRPr>
          </a:p>
        </p:txBody>
      </p:sp>
      <p:sp>
        <p:nvSpPr>
          <p:cNvPr id="782" name="Google Shape;782;p47"/>
          <p:cNvSpPr txBox="1"/>
          <p:nvPr/>
        </p:nvSpPr>
        <p:spPr>
          <a:xfrm>
            <a:off x="713275" y="43436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Albert Sans"/>
                <a:ea typeface="Albert Sans"/>
                <a:cs typeface="Albert Sans"/>
                <a:sym typeface="Albert Sans"/>
              </a:rPr>
              <a:t>Please keep this slide for attribution</a:t>
            </a:r>
            <a:endParaRPr sz="1100">
              <a:solidFill>
                <a:schemeClr val="lt1"/>
              </a:solidFill>
              <a:latin typeface="Albert Sans"/>
              <a:ea typeface="Albert Sans"/>
              <a:cs typeface="Albert Sans"/>
              <a:sym typeface="Albert Sans"/>
            </a:endParaRPr>
          </a:p>
        </p:txBody>
      </p:sp>
      <p:pic>
        <p:nvPicPr>
          <p:cNvPr id="783" name="Google Shape;783;p47"/>
          <p:cNvPicPr preferRelativeResize="0"/>
          <p:nvPr>
            <p:ph idx="2" type="pic"/>
          </p:nvPr>
        </p:nvPicPr>
        <p:blipFill rotWithShape="1">
          <a:blip r:embed="rId3">
            <a:alphaModFix/>
          </a:blip>
          <a:srcRect b="2785" l="0" r="0" t="2776"/>
          <a:stretch/>
        </p:blipFill>
        <p:spPr>
          <a:xfrm>
            <a:off x="5514325" y="0"/>
            <a:ext cx="3629999" cy="5143500"/>
          </a:xfrm>
          <a:prstGeom prst="rect">
            <a:avLst/>
          </a:prstGeom>
        </p:spPr>
      </p:pic>
      <p:cxnSp>
        <p:nvCxnSpPr>
          <p:cNvPr id="784" name="Google Shape;784;p47"/>
          <p:cNvCxnSpPr/>
          <p:nvPr/>
        </p:nvCxnSpPr>
        <p:spPr>
          <a:xfrm>
            <a:off x="-6625" y="4878300"/>
            <a:ext cx="9152100" cy="0"/>
          </a:xfrm>
          <a:prstGeom prst="straightConnector1">
            <a:avLst/>
          </a:prstGeom>
          <a:noFill/>
          <a:ln cap="flat" cmpd="sng" w="9525">
            <a:solidFill>
              <a:schemeClr val="lt1"/>
            </a:solidFill>
            <a:prstDash val="solid"/>
            <a:round/>
            <a:headEnd len="med" w="med" type="none"/>
            <a:tailEnd len="med" w="med" type="none"/>
          </a:ln>
        </p:spPr>
      </p:cxnSp>
      <p:grpSp>
        <p:nvGrpSpPr>
          <p:cNvPr id="785" name="Google Shape;785;p47"/>
          <p:cNvGrpSpPr/>
          <p:nvPr/>
        </p:nvGrpSpPr>
        <p:grpSpPr>
          <a:xfrm>
            <a:off x="765392" y="3133890"/>
            <a:ext cx="346056" cy="345674"/>
            <a:chOff x="3303268" y="3817349"/>
            <a:chExt cx="346056" cy="345674"/>
          </a:xfrm>
        </p:grpSpPr>
        <p:sp>
          <p:nvSpPr>
            <p:cNvPr id="786" name="Google Shape;786;p4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47"/>
          <p:cNvGrpSpPr/>
          <p:nvPr/>
        </p:nvGrpSpPr>
        <p:grpSpPr>
          <a:xfrm>
            <a:off x="1263344" y="3133902"/>
            <a:ext cx="346056" cy="345674"/>
            <a:chOff x="3752358" y="3817349"/>
            <a:chExt cx="346056" cy="345674"/>
          </a:xfrm>
        </p:grpSpPr>
        <p:sp>
          <p:nvSpPr>
            <p:cNvPr id="791" name="Google Shape;791;p4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47"/>
          <p:cNvGrpSpPr/>
          <p:nvPr/>
        </p:nvGrpSpPr>
        <p:grpSpPr>
          <a:xfrm>
            <a:off x="1761267" y="3132690"/>
            <a:ext cx="345674" cy="345674"/>
            <a:chOff x="5998919" y="3817349"/>
            <a:chExt cx="345674" cy="345674"/>
          </a:xfrm>
        </p:grpSpPr>
        <p:sp>
          <p:nvSpPr>
            <p:cNvPr id="796" name="Google Shape;796;p4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 name="Google Shape;799;p47"/>
          <p:cNvSpPr/>
          <p:nvPr/>
        </p:nvSpPr>
        <p:spPr>
          <a:xfrm>
            <a:off x="-6625" y="2926825"/>
            <a:ext cx="378300" cy="790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sp>
        <p:nvSpPr>
          <p:cNvPr id="804" name="Google Shape;804;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805" name="Google Shape;805;p48"/>
          <p:cNvGrpSpPr/>
          <p:nvPr/>
        </p:nvGrpSpPr>
        <p:grpSpPr>
          <a:xfrm>
            <a:off x="6472602" y="3789995"/>
            <a:ext cx="561945" cy="453669"/>
            <a:chOff x="4860925" y="3724900"/>
            <a:chExt cx="523275" cy="422450"/>
          </a:xfrm>
        </p:grpSpPr>
        <p:sp>
          <p:nvSpPr>
            <p:cNvPr id="806" name="Google Shape;806;p48"/>
            <p:cNvSpPr/>
            <p:nvPr/>
          </p:nvSpPr>
          <p:spPr>
            <a:xfrm>
              <a:off x="4860925" y="3724900"/>
              <a:ext cx="523275" cy="422450"/>
            </a:xfrm>
            <a:custGeom>
              <a:rect b="b" l="l" r="r" t="t"/>
              <a:pathLst>
                <a:path extrusionOk="0" h="16898" w="20931">
                  <a:moveTo>
                    <a:pt x="2058" y="2161"/>
                  </a:moveTo>
                  <a:cubicBezTo>
                    <a:pt x="2853" y="2161"/>
                    <a:pt x="3500" y="2808"/>
                    <a:pt x="3500" y="3603"/>
                  </a:cubicBezTo>
                  <a:cubicBezTo>
                    <a:pt x="3500" y="4400"/>
                    <a:pt x="2853" y="5047"/>
                    <a:pt x="2058" y="5047"/>
                  </a:cubicBezTo>
                  <a:cubicBezTo>
                    <a:pt x="1261" y="5047"/>
                    <a:pt x="614" y="4400"/>
                    <a:pt x="614" y="3603"/>
                  </a:cubicBezTo>
                  <a:cubicBezTo>
                    <a:pt x="614" y="2808"/>
                    <a:pt x="1261" y="2161"/>
                    <a:pt x="2058" y="2161"/>
                  </a:cubicBezTo>
                  <a:close/>
                  <a:moveTo>
                    <a:pt x="18036" y="6192"/>
                  </a:moveTo>
                  <a:lnTo>
                    <a:pt x="20181" y="7769"/>
                  </a:lnTo>
                  <a:lnTo>
                    <a:pt x="18036" y="9321"/>
                  </a:lnTo>
                  <a:lnTo>
                    <a:pt x="18036" y="8756"/>
                  </a:lnTo>
                  <a:cubicBezTo>
                    <a:pt x="18036" y="8526"/>
                    <a:pt x="17849" y="8337"/>
                    <a:pt x="17618" y="8337"/>
                  </a:cubicBezTo>
                  <a:lnTo>
                    <a:pt x="16095" y="8337"/>
                  </a:lnTo>
                  <a:lnTo>
                    <a:pt x="15656" y="7553"/>
                  </a:lnTo>
                  <a:cubicBezTo>
                    <a:pt x="15653" y="7549"/>
                    <a:pt x="15651" y="7543"/>
                    <a:pt x="15651" y="7537"/>
                  </a:cubicBezTo>
                  <a:cubicBezTo>
                    <a:pt x="15650" y="7426"/>
                    <a:pt x="15644" y="7317"/>
                    <a:pt x="15637" y="7206"/>
                  </a:cubicBezTo>
                  <a:lnTo>
                    <a:pt x="17618" y="7206"/>
                  </a:lnTo>
                  <a:cubicBezTo>
                    <a:pt x="17849" y="7206"/>
                    <a:pt x="18036" y="7019"/>
                    <a:pt x="18036" y="6788"/>
                  </a:cubicBezTo>
                  <a:lnTo>
                    <a:pt x="18036" y="6192"/>
                  </a:lnTo>
                  <a:close/>
                  <a:moveTo>
                    <a:pt x="7917" y="614"/>
                  </a:moveTo>
                  <a:cubicBezTo>
                    <a:pt x="9123" y="614"/>
                    <a:pt x="10106" y="1596"/>
                    <a:pt x="10106" y="2803"/>
                  </a:cubicBezTo>
                  <a:cubicBezTo>
                    <a:pt x="10106" y="3089"/>
                    <a:pt x="10050" y="3370"/>
                    <a:pt x="9941" y="3635"/>
                  </a:cubicBezTo>
                  <a:cubicBezTo>
                    <a:pt x="9902" y="3730"/>
                    <a:pt x="9912" y="3837"/>
                    <a:pt x="9970" y="3922"/>
                  </a:cubicBezTo>
                  <a:cubicBezTo>
                    <a:pt x="10027" y="4007"/>
                    <a:pt x="10122" y="4058"/>
                    <a:pt x="10225" y="4058"/>
                  </a:cubicBezTo>
                  <a:lnTo>
                    <a:pt x="10824" y="4058"/>
                  </a:lnTo>
                  <a:cubicBezTo>
                    <a:pt x="11580" y="4058"/>
                    <a:pt x="12194" y="4674"/>
                    <a:pt x="12194" y="5430"/>
                  </a:cubicBezTo>
                  <a:cubicBezTo>
                    <a:pt x="12194" y="6185"/>
                    <a:pt x="11580" y="6801"/>
                    <a:pt x="10824" y="6801"/>
                  </a:cubicBezTo>
                  <a:lnTo>
                    <a:pt x="9607" y="6801"/>
                  </a:lnTo>
                  <a:cubicBezTo>
                    <a:pt x="9438" y="6801"/>
                    <a:pt x="9301" y="6938"/>
                    <a:pt x="9301" y="7108"/>
                  </a:cubicBezTo>
                  <a:cubicBezTo>
                    <a:pt x="9301" y="7277"/>
                    <a:pt x="9438" y="7414"/>
                    <a:pt x="9607" y="7414"/>
                  </a:cubicBezTo>
                  <a:lnTo>
                    <a:pt x="10824" y="7414"/>
                  </a:lnTo>
                  <a:cubicBezTo>
                    <a:pt x="11918" y="7414"/>
                    <a:pt x="12808" y="6523"/>
                    <a:pt x="12808" y="5430"/>
                  </a:cubicBezTo>
                  <a:cubicBezTo>
                    <a:pt x="12808" y="4336"/>
                    <a:pt x="11918" y="3444"/>
                    <a:pt x="10824" y="3444"/>
                  </a:cubicBezTo>
                  <a:lnTo>
                    <a:pt x="10644" y="3444"/>
                  </a:lnTo>
                  <a:cubicBezTo>
                    <a:pt x="10693" y="3235"/>
                    <a:pt x="10719" y="3020"/>
                    <a:pt x="10719" y="2803"/>
                  </a:cubicBezTo>
                  <a:cubicBezTo>
                    <a:pt x="10719" y="2761"/>
                    <a:pt x="10718" y="2721"/>
                    <a:pt x="10716" y="2681"/>
                  </a:cubicBezTo>
                  <a:lnTo>
                    <a:pt x="10716" y="2681"/>
                  </a:lnTo>
                  <a:cubicBezTo>
                    <a:pt x="11775" y="2823"/>
                    <a:pt x="12757" y="3298"/>
                    <a:pt x="13535" y="4058"/>
                  </a:cubicBezTo>
                  <a:cubicBezTo>
                    <a:pt x="14484" y="4984"/>
                    <a:pt x="15017" y="6222"/>
                    <a:pt x="15038" y="7547"/>
                  </a:cubicBezTo>
                  <a:cubicBezTo>
                    <a:pt x="15040" y="7655"/>
                    <a:pt x="15068" y="7761"/>
                    <a:pt x="15121" y="7854"/>
                  </a:cubicBezTo>
                  <a:lnTo>
                    <a:pt x="16251" y="9867"/>
                  </a:lnTo>
                  <a:cubicBezTo>
                    <a:pt x="16272" y="9902"/>
                    <a:pt x="16283" y="9944"/>
                    <a:pt x="16283" y="9987"/>
                  </a:cubicBezTo>
                  <a:cubicBezTo>
                    <a:pt x="16283" y="10122"/>
                    <a:pt x="16173" y="10232"/>
                    <a:pt x="16037" y="10232"/>
                  </a:cubicBezTo>
                  <a:lnTo>
                    <a:pt x="15186" y="10232"/>
                  </a:lnTo>
                  <a:cubicBezTo>
                    <a:pt x="14830" y="10232"/>
                    <a:pt x="14541" y="10521"/>
                    <a:pt x="14541" y="10877"/>
                  </a:cubicBezTo>
                  <a:lnTo>
                    <a:pt x="14541" y="11955"/>
                  </a:lnTo>
                  <a:cubicBezTo>
                    <a:pt x="14541" y="12596"/>
                    <a:pt x="14021" y="13117"/>
                    <a:pt x="13381" y="13117"/>
                  </a:cubicBezTo>
                  <a:lnTo>
                    <a:pt x="12351" y="13117"/>
                  </a:lnTo>
                  <a:cubicBezTo>
                    <a:pt x="11995" y="13117"/>
                    <a:pt x="11706" y="13406"/>
                    <a:pt x="11706" y="13762"/>
                  </a:cubicBezTo>
                  <a:lnTo>
                    <a:pt x="11706" y="14567"/>
                  </a:lnTo>
                  <a:lnTo>
                    <a:pt x="7742" y="14567"/>
                  </a:lnTo>
                  <a:lnTo>
                    <a:pt x="7742" y="12968"/>
                  </a:lnTo>
                  <a:cubicBezTo>
                    <a:pt x="7742" y="12447"/>
                    <a:pt x="7490" y="11948"/>
                    <a:pt x="7067" y="11631"/>
                  </a:cubicBezTo>
                  <a:cubicBezTo>
                    <a:pt x="5778" y="10670"/>
                    <a:pt x="5026" y="9137"/>
                    <a:pt x="5057" y="7530"/>
                  </a:cubicBezTo>
                  <a:cubicBezTo>
                    <a:pt x="5057" y="7491"/>
                    <a:pt x="5059" y="7453"/>
                    <a:pt x="5060" y="7414"/>
                  </a:cubicBezTo>
                  <a:lnTo>
                    <a:pt x="8176" y="7414"/>
                  </a:lnTo>
                  <a:cubicBezTo>
                    <a:pt x="8345" y="7414"/>
                    <a:pt x="8483" y="7277"/>
                    <a:pt x="8483" y="7108"/>
                  </a:cubicBezTo>
                  <a:cubicBezTo>
                    <a:pt x="8483" y="6938"/>
                    <a:pt x="8345" y="6801"/>
                    <a:pt x="8176" y="6801"/>
                  </a:cubicBezTo>
                  <a:lnTo>
                    <a:pt x="2434" y="6801"/>
                  </a:lnTo>
                  <a:cubicBezTo>
                    <a:pt x="1678" y="6801"/>
                    <a:pt x="1064" y="6185"/>
                    <a:pt x="1064" y="5430"/>
                  </a:cubicBezTo>
                  <a:cubicBezTo>
                    <a:pt x="1064" y="5421"/>
                    <a:pt x="1064" y="5413"/>
                    <a:pt x="1064" y="5404"/>
                  </a:cubicBezTo>
                  <a:cubicBezTo>
                    <a:pt x="1359" y="5568"/>
                    <a:pt x="1697" y="5661"/>
                    <a:pt x="2058" y="5661"/>
                  </a:cubicBezTo>
                  <a:cubicBezTo>
                    <a:pt x="3191" y="5661"/>
                    <a:pt x="4115" y="4738"/>
                    <a:pt x="4115" y="3603"/>
                  </a:cubicBezTo>
                  <a:cubicBezTo>
                    <a:pt x="4115" y="3009"/>
                    <a:pt x="3860" y="2472"/>
                    <a:pt x="3454" y="2096"/>
                  </a:cubicBezTo>
                  <a:cubicBezTo>
                    <a:pt x="3768" y="1637"/>
                    <a:pt x="4295" y="1334"/>
                    <a:pt x="4893" y="1334"/>
                  </a:cubicBezTo>
                  <a:cubicBezTo>
                    <a:pt x="5199" y="1334"/>
                    <a:pt x="5502" y="1416"/>
                    <a:pt x="5767" y="1571"/>
                  </a:cubicBezTo>
                  <a:cubicBezTo>
                    <a:pt x="5815" y="1599"/>
                    <a:pt x="5868" y="1612"/>
                    <a:pt x="5920" y="1612"/>
                  </a:cubicBezTo>
                  <a:cubicBezTo>
                    <a:pt x="6014" y="1612"/>
                    <a:pt x="6107" y="1569"/>
                    <a:pt x="6166" y="1489"/>
                  </a:cubicBezTo>
                  <a:cubicBezTo>
                    <a:pt x="6585" y="933"/>
                    <a:pt x="7222" y="614"/>
                    <a:pt x="7917" y="614"/>
                  </a:cubicBezTo>
                  <a:close/>
                  <a:moveTo>
                    <a:pt x="7917" y="1"/>
                  </a:moveTo>
                  <a:cubicBezTo>
                    <a:pt x="7115" y="1"/>
                    <a:pt x="6371" y="333"/>
                    <a:pt x="5841" y="920"/>
                  </a:cubicBezTo>
                  <a:cubicBezTo>
                    <a:pt x="5543" y="790"/>
                    <a:pt x="5219" y="721"/>
                    <a:pt x="4893" y="721"/>
                  </a:cubicBezTo>
                  <a:cubicBezTo>
                    <a:pt x="4085" y="721"/>
                    <a:pt x="3373" y="1129"/>
                    <a:pt x="2949" y="1751"/>
                  </a:cubicBezTo>
                  <a:cubicBezTo>
                    <a:pt x="2678" y="1621"/>
                    <a:pt x="2376" y="1548"/>
                    <a:pt x="2058" y="1548"/>
                  </a:cubicBezTo>
                  <a:cubicBezTo>
                    <a:pt x="923" y="1548"/>
                    <a:pt x="1" y="2470"/>
                    <a:pt x="1" y="3603"/>
                  </a:cubicBezTo>
                  <a:cubicBezTo>
                    <a:pt x="1" y="4121"/>
                    <a:pt x="193" y="4593"/>
                    <a:pt x="508" y="4954"/>
                  </a:cubicBezTo>
                  <a:cubicBezTo>
                    <a:pt x="470" y="5108"/>
                    <a:pt x="450" y="5265"/>
                    <a:pt x="450" y="5430"/>
                  </a:cubicBezTo>
                  <a:cubicBezTo>
                    <a:pt x="450" y="6523"/>
                    <a:pt x="1340" y="7414"/>
                    <a:pt x="2434" y="7414"/>
                  </a:cubicBezTo>
                  <a:lnTo>
                    <a:pt x="4447" y="7414"/>
                  </a:lnTo>
                  <a:cubicBezTo>
                    <a:pt x="4446" y="7448"/>
                    <a:pt x="4444" y="7484"/>
                    <a:pt x="4444" y="7519"/>
                  </a:cubicBezTo>
                  <a:cubicBezTo>
                    <a:pt x="4426" y="8476"/>
                    <a:pt x="4654" y="9408"/>
                    <a:pt x="5088" y="10235"/>
                  </a:cubicBezTo>
                  <a:lnTo>
                    <a:pt x="3506" y="10235"/>
                  </a:lnTo>
                  <a:lnTo>
                    <a:pt x="3506" y="9484"/>
                  </a:lnTo>
                  <a:cubicBezTo>
                    <a:pt x="3506" y="9325"/>
                    <a:pt x="3419" y="9183"/>
                    <a:pt x="3278" y="9110"/>
                  </a:cubicBezTo>
                  <a:cubicBezTo>
                    <a:pt x="3218" y="9080"/>
                    <a:pt x="3153" y="9064"/>
                    <a:pt x="3088" y="9064"/>
                  </a:cubicBezTo>
                  <a:cubicBezTo>
                    <a:pt x="3002" y="9064"/>
                    <a:pt x="2916" y="9091"/>
                    <a:pt x="2843" y="9145"/>
                  </a:cubicBezTo>
                  <a:lnTo>
                    <a:pt x="174" y="11073"/>
                  </a:lnTo>
                  <a:cubicBezTo>
                    <a:pt x="66" y="11152"/>
                    <a:pt x="2" y="11278"/>
                    <a:pt x="1" y="11411"/>
                  </a:cubicBezTo>
                  <a:cubicBezTo>
                    <a:pt x="1" y="11546"/>
                    <a:pt x="64" y="11672"/>
                    <a:pt x="171" y="11750"/>
                  </a:cubicBezTo>
                  <a:lnTo>
                    <a:pt x="2840" y="13714"/>
                  </a:lnTo>
                  <a:cubicBezTo>
                    <a:pt x="2913" y="13767"/>
                    <a:pt x="3000" y="13796"/>
                    <a:pt x="3088" y="13796"/>
                  </a:cubicBezTo>
                  <a:cubicBezTo>
                    <a:pt x="3152" y="13796"/>
                    <a:pt x="3217" y="13780"/>
                    <a:pt x="3277" y="13750"/>
                  </a:cubicBezTo>
                  <a:cubicBezTo>
                    <a:pt x="3419" y="13679"/>
                    <a:pt x="3506" y="13535"/>
                    <a:pt x="3506" y="13376"/>
                  </a:cubicBezTo>
                  <a:lnTo>
                    <a:pt x="3506" y="12591"/>
                  </a:lnTo>
                  <a:lnTo>
                    <a:pt x="4293" y="12591"/>
                  </a:lnTo>
                  <a:cubicBezTo>
                    <a:pt x="4462" y="12591"/>
                    <a:pt x="4599" y="12454"/>
                    <a:pt x="4599" y="12285"/>
                  </a:cubicBezTo>
                  <a:cubicBezTo>
                    <a:pt x="4599" y="12114"/>
                    <a:pt x="4462" y="11978"/>
                    <a:pt x="4293" y="11978"/>
                  </a:cubicBezTo>
                  <a:lnTo>
                    <a:pt x="3313" y="11978"/>
                  </a:lnTo>
                  <a:cubicBezTo>
                    <a:pt x="3082" y="11978"/>
                    <a:pt x="2893" y="12166"/>
                    <a:pt x="2893" y="12396"/>
                  </a:cubicBezTo>
                  <a:lnTo>
                    <a:pt x="2893" y="12992"/>
                  </a:lnTo>
                  <a:lnTo>
                    <a:pt x="748" y="11414"/>
                  </a:lnTo>
                  <a:lnTo>
                    <a:pt x="2893" y="9864"/>
                  </a:lnTo>
                  <a:lnTo>
                    <a:pt x="2893" y="10428"/>
                  </a:lnTo>
                  <a:cubicBezTo>
                    <a:pt x="2893" y="10659"/>
                    <a:pt x="3082" y="10848"/>
                    <a:pt x="3313" y="10848"/>
                  </a:cubicBezTo>
                  <a:lnTo>
                    <a:pt x="5463" y="10848"/>
                  </a:lnTo>
                  <a:cubicBezTo>
                    <a:pt x="5757" y="11266"/>
                    <a:pt x="6109" y="11649"/>
                    <a:pt x="6514" y="11978"/>
                  </a:cubicBezTo>
                  <a:lnTo>
                    <a:pt x="5724" y="11978"/>
                  </a:lnTo>
                  <a:cubicBezTo>
                    <a:pt x="5555" y="11978"/>
                    <a:pt x="5417" y="12114"/>
                    <a:pt x="5417" y="12285"/>
                  </a:cubicBezTo>
                  <a:cubicBezTo>
                    <a:pt x="5417" y="12454"/>
                    <a:pt x="5555" y="12591"/>
                    <a:pt x="5724" y="12591"/>
                  </a:cubicBezTo>
                  <a:lnTo>
                    <a:pt x="7057" y="12591"/>
                  </a:lnTo>
                  <a:cubicBezTo>
                    <a:pt x="7103" y="12710"/>
                    <a:pt x="7129" y="12838"/>
                    <a:pt x="7129" y="12968"/>
                  </a:cubicBezTo>
                  <a:lnTo>
                    <a:pt x="7129" y="14567"/>
                  </a:lnTo>
                  <a:lnTo>
                    <a:pt x="6745" y="14567"/>
                  </a:lnTo>
                  <a:cubicBezTo>
                    <a:pt x="6351" y="14567"/>
                    <a:pt x="6030" y="14888"/>
                    <a:pt x="6030" y="15283"/>
                  </a:cubicBezTo>
                  <a:lnTo>
                    <a:pt x="6030" y="16181"/>
                  </a:lnTo>
                  <a:cubicBezTo>
                    <a:pt x="6030" y="16577"/>
                    <a:pt x="6351" y="16898"/>
                    <a:pt x="6745" y="16898"/>
                  </a:cubicBezTo>
                  <a:lnTo>
                    <a:pt x="10587" y="16898"/>
                  </a:lnTo>
                  <a:cubicBezTo>
                    <a:pt x="10758" y="16898"/>
                    <a:pt x="10894" y="16760"/>
                    <a:pt x="10894" y="16591"/>
                  </a:cubicBezTo>
                  <a:cubicBezTo>
                    <a:pt x="10894" y="16421"/>
                    <a:pt x="10758" y="16284"/>
                    <a:pt x="10587" y="16284"/>
                  </a:cubicBezTo>
                  <a:lnTo>
                    <a:pt x="6745" y="16284"/>
                  </a:lnTo>
                  <a:cubicBezTo>
                    <a:pt x="6689" y="16284"/>
                    <a:pt x="6643" y="16239"/>
                    <a:pt x="6643" y="16181"/>
                  </a:cubicBezTo>
                  <a:lnTo>
                    <a:pt x="6643" y="15283"/>
                  </a:lnTo>
                  <a:cubicBezTo>
                    <a:pt x="6643" y="15226"/>
                    <a:pt x="6689" y="15180"/>
                    <a:pt x="6745" y="15180"/>
                  </a:cubicBezTo>
                  <a:lnTo>
                    <a:pt x="13041" y="15180"/>
                  </a:lnTo>
                  <a:cubicBezTo>
                    <a:pt x="13097" y="15180"/>
                    <a:pt x="13143" y="15226"/>
                    <a:pt x="13143" y="15283"/>
                  </a:cubicBezTo>
                  <a:lnTo>
                    <a:pt x="13143" y="16181"/>
                  </a:lnTo>
                  <a:cubicBezTo>
                    <a:pt x="13143" y="16239"/>
                    <a:pt x="13097" y="16284"/>
                    <a:pt x="13041" y="16284"/>
                  </a:cubicBezTo>
                  <a:lnTo>
                    <a:pt x="12018" y="16284"/>
                  </a:lnTo>
                  <a:cubicBezTo>
                    <a:pt x="11849" y="16284"/>
                    <a:pt x="11712" y="16421"/>
                    <a:pt x="11712" y="16591"/>
                  </a:cubicBezTo>
                  <a:cubicBezTo>
                    <a:pt x="11712" y="16760"/>
                    <a:pt x="11849" y="16898"/>
                    <a:pt x="12018" y="16898"/>
                  </a:cubicBezTo>
                  <a:lnTo>
                    <a:pt x="13041" y="16898"/>
                  </a:lnTo>
                  <a:cubicBezTo>
                    <a:pt x="13435" y="16898"/>
                    <a:pt x="13756" y="16577"/>
                    <a:pt x="13756" y="16181"/>
                  </a:cubicBezTo>
                  <a:lnTo>
                    <a:pt x="13756" y="15283"/>
                  </a:lnTo>
                  <a:cubicBezTo>
                    <a:pt x="13756" y="14888"/>
                    <a:pt x="13435" y="14567"/>
                    <a:pt x="13041" y="14567"/>
                  </a:cubicBezTo>
                  <a:lnTo>
                    <a:pt x="12319" y="14567"/>
                  </a:lnTo>
                  <a:lnTo>
                    <a:pt x="12319" y="13762"/>
                  </a:lnTo>
                  <a:cubicBezTo>
                    <a:pt x="12319" y="13745"/>
                    <a:pt x="12333" y="13730"/>
                    <a:pt x="12351" y="13730"/>
                  </a:cubicBezTo>
                  <a:lnTo>
                    <a:pt x="13381" y="13730"/>
                  </a:lnTo>
                  <a:cubicBezTo>
                    <a:pt x="14359" y="13730"/>
                    <a:pt x="15154" y="12934"/>
                    <a:pt x="15154" y="11955"/>
                  </a:cubicBezTo>
                  <a:lnTo>
                    <a:pt x="15154" y="10877"/>
                  </a:lnTo>
                  <a:cubicBezTo>
                    <a:pt x="15154" y="10859"/>
                    <a:pt x="15168" y="10845"/>
                    <a:pt x="15186" y="10845"/>
                  </a:cubicBezTo>
                  <a:lnTo>
                    <a:pt x="16037" y="10845"/>
                  </a:lnTo>
                  <a:cubicBezTo>
                    <a:pt x="16511" y="10845"/>
                    <a:pt x="16896" y="10460"/>
                    <a:pt x="16896" y="9987"/>
                  </a:cubicBezTo>
                  <a:cubicBezTo>
                    <a:pt x="16896" y="9839"/>
                    <a:pt x="16857" y="9693"/>
                    <a:pt x="16786" y="9566"/>
                  </a:cubicBezTo>
                  <a:lnTo>
                    <a:pt x="16441" y="8950"/>
                  </a:lnTo>
                  <a:lnTo>
                    <a:pt x="17423" y="8950"/>
                  </a:lnTo>
                  <a:lnTo>
                    <a:pt x="17423" y="9700"/>
                  </a:lnTo>
                  <a:cubicBezTo>
                    <a:pt x="17423" y="9858"/>
                    <a:pt x="17511" y="10001"/>
                    <a:pt x="17652" y="10073"/>
                  </a:cubicBezTo>
                  <a:cubicBezTo>
                    <a:pt x="17713" y="10104"/>
                    <a:pt x="17779" y="10120"/>
                    <a:pt x="17843" y="10120"/>
                  </a:cubicBezTo>
                  <a:cubicBezTo>
                    <a:pt x="17929" y="10120"/>
                    <a:pt x="18015" y="10093"/>
                    <a:pt x="18088" y="10040"/>
                  </a:cubicBezTo>
                  <a:lnTo>
                    <a:pt x="20757" y="8110"/>
                  </a:lnTo>
                  <a:cubicBezTo>
                    <a:pt x="20864" y="8033"/>
                    <a:pt x="20929" y="7907"/>
                    <a:pt x="20930" y="7774"/>
                  </a:cubicBezTo>
                  <a:cubicBezTo>
                    <a:pt x="20930" y="7639"/>
                    <a:pt x="20867" y="7513"/>
                    <a:pt x="20760" y="7434"/>
                  </a:cubicBezTo>
                  <a:lnTo>
                    <a:pt x="18091" y="5470"/>
                  </a:lnTo>
                  <a:cubicBezTo>
                    <a:pt x="18017" y="5416"/>
                    <a:pt x="17931" y="5389"/>
                    <a:pt x="17843" y="5389"/>
                  </a:cubicBezTo>
                  <a:cubicBezTo>
                    <a:pt x="17779" y="5389"/>
                    <a:pt x="17714" y="5404"/>
                    <a:pt x="17654" y="5434"/>
                  </a:cubicBezTo>
                  <a:cubicBezTo>
                    <a:pt x="17512" y="5506"/>
                    <a:pt x="17423" y="5649"/>
                    <a:pt x="17423" y="5808"/>
                  </a:cubicBezTo>
                  <a:lnTo>
                    <a:pt x="17423" y="6593"/>
                  </a:lnTo>
                  <a:lnTo>
                    <a:pt x="15557" y="6593"/>
                  </a:lnTo>
                  <a:cubicBezTo>
                    <a:pt x="15348" y="5469"/>
                    <a:pt x="14799" y="4436"/>
                    <a:pt x="13964" y="3619"/>
                  </a:cubicBezTo>
                  <a:cubicBezTo>
                    <a:pt x="13047" y="2722"/>
                    <a:pt x="11875" y="2178"/>
                    <a:pt x="10616" y="2052"/>
                  </a:cubicBezTo>
                  <a:cubicBezTo>
                    <a:pt x="10286" y="870"/>
                    <a:pt x="9202" y="1"/>
                    <a:pt x="7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8"/>
            <p:cNvSpPr/>
            <p:nvPr/>
          </p:nvSpPr>
          <p:spPr>
            <a:xfrm>
              <a:off x="4884175" y="3797150"/>
              <a:ext cx="56400" cy="37900"/>
            </a:xfrm>
            <a:custGeom>
              <a:rect b="b" l="l" r="r" t="t"/>
              <a:pathLst>
                <a:path extrusionOk="0" h="1516" w="2256">
                  <a:moveTo>
                    <a:pt x="1918" y="0"/>
                  </a:moveTo>
                  <a:cubicBezTo>
                    <a:pt x="1840" y="0"/>
                    <a:pt x="1762" y="30"/>
                    <a:pt x="1702" y="90"/>
                  </a:cubicBezTo>
                  <a:lnTo>
                    <a:pt x="1016" y="775"/>
                  </a:lnTo>
                  <a:lnTo>
                    <a:pt x="553" y="312"/>
                  </a:lnTo>
                  <a:cubicBezTo>
                    <a:pt x="493" y="253"/>
                    <a:pt x="414" y="223"/>
                    <a:pt x="336" y="223"/>
                  </a:cubicBezTo>
                  <a:cubicBezTo>
                    <a:pt x="257" y="223"/>
                    <a:pt x="179" y="252"/>
                    <a:pt x="119" y="312"/>
                  </a:cubicBezTo>
                  <a:cubicBezTo>
                    <a:pt x="0" y="433"/>
                    <a:pt x="0" y="626"/>
                    <a:pt x="119" y="746"/>
                  </a:cubicBezTo>
                  <a:lnTo>
                    <a:pt x="800" y="1425"/>
                  </a:lnTo>
                  <a:cubicBezTo>
                    <a:pt x="857" y="1483"/>
                    <a:pt x="934" y="1516"/>
                    <a:pt x="1016" y="1516"/>
                  </a:cubicBezTo>
                  <a:cubicBezTo>
                    <a:pt x="1098" y="1516"/>
                    <a:pt x="1175" y="1483"/>
                    <a:pt x="1232" y="1425"/>
                  </a:cubicBezTo>
                  <a:lnTo>
                    <a:pt x="2135" y="524"/>
                  </a:lnTo>
                  <a:cubicBezTo>
                    <a:pt x="2255" y="404"/>
                    <a:pt x="2255" y="209"/>
                    <a:pt x="2135" y="90"/>
                  </a:cubicBezTo>
                  <a:cubicBezTo>
                    <a:pt x="2075" y="30"/>
                    <a:pt x="1997" y="0"/>
                    <a:pt x="19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8"/>
            <p:cNvSpPr/>
            <p:nvPr/>
          </p:nvSpPr>
          <p:spPr>
            <a:xfrm>
              <a:off x="4974575" y="3798075"/>
              <a:ext cx="116700" cy="15350"/>
            </a:xfrm>
            <a:custGeom>
              <a:rect b="b" l="l" r="r" t="t"/>
              <a:pathLst>
                <a:path extrusionOk="0" h="614" w="4668">
                  <a:moveTo>
                    <a:pt x="307" y="0"/>
                  </a:moveTo>
                  <a:cubicBezTo>
                    <a:pt x="138" y="0"/>
                    <a:pt x="0" y="136"/>
                    <a:pt x="0" y="307"/>
                  </a:cubicBezTo>
                  <a:cubicBezTo>
                    <a:pt x="0" y="476"/>
                    <a:pt x="138" y="613"/>
                    <a:pt x="307" y="613"/>
                  </a:cubicBezTo>
                  <a:lnTo>
                    <a:pt x="4361" y="613"/>
                  </a:lnTo>
                  <a:cubicBezTo>
                    <a:pt x="4530" y="613"/>
                    <a:pt x="4667" y="476"/>
                    <a:pt x="4667" y="307"/>
                  </a:cubicBezTo>
                  <a:cubicBezTo>
                    <a:pt x="4667" y="136"/>
                    <a:pt x="4530" y="0"/>
                    <a:pt x="4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8"/>
            <p:cNvSpPr/>
            <p:nvPr/>
          </p:nvSpPr>
          <p:spPr>
            <a:xfrm>
              <a:off x="4974575" y="3825225"/>
              <a:ext cx="116700" cy="15350"/>
            </a:xfrm>
            <a:custGeom>
              <a:rect b="b" l="l" r="r" t="t"/>
              <a:pathLst>
                <a:path extrusionOk="0" h="614" w="4668">
                  <a:moveTo>
                    <a:pt x="307" y="0"/>
                  </a:moveTo>
                  <a:cubicBezTo>
                    <a:pt x="138" y="0"/>
                    <a:pt x="0" y="138"/>
                    <a:pt x="0" y="307"/>
                  </a:cubicBezTo>
                  <a:cubicBezTo>
                    <a:pt x="0" y="476"/>
                    <a:pt x="138" y="613"/>
                    <a:pt x="307" y="613"/>
                  </a:cubicBezTo>
                  <a:lnTo>
                    <a:pt x="4361" y="613"/>
                  </a:lnTo>
                  <a:cubicBezTo>
                    <a:pt x="4530" y="613"/>
                    <a:pt x="4667" y="476"/>
                    <a:pt x="4667" y="307"/>
                  </a:cubicBezTo>
                  <a:cubicBezTo>
                    <a:pt x="4667" y="138"/>
                    <a:pt x="4530" y="0"/>
                    <a:pt x="4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8"/>
            <p:cNvSpPr/>
            <p:nvPr/>
          </p:nvSpPr>
          <p:spPr>
            <a:xfrm>
              <a:off x="4974575" y="3852400"/>
              <a:ext cx="92175" cy="15350"/>
            </a:xfrm>
            <a:custGeom>
              <a:rect b="b" l="l" r="r" t="t"/>
              <a:pathLst>
                <a:path extrusionOk="0" h="614" w="3687">
                  <a:moveTo>
                    <a:pt x="307" y="0"/>
                  </a:moveTo>
                  <a:cubicBezTo>
                    <a:pt x="138" y="0"/>
                    <a:pt x="0" y="137"/>
                    <a:pt x="0" y="307"/>
                  </a:cubicBezTo>
                  <a:cubicBezTo>
                    <a:pt x="0" y="476"/>
                    <a:pt x="138" y="614"/>
                    <a:pt x="307" y="614"/>
                  </a:cubicBezTo>
                  <a:lnTo>
                    <a:pt x="3379" y="614"/>
                  </a:lnTo>
                  <a:cubicBezTo>
                    <a:pt x="3548" y="614"/>
                    <a:pt x="3686" y="476"/>
                    <a:pt x="3686" y="307"/>
                  </a:cubicBezTo>
                  <a:cubicBezTo>
                    <a:pt x="3686" y="137"/>
                    <a:pt x="3548" y="0"/>
                    <a:pt x="3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48"/>
          <p:cNvGrpSpPr/>
          <p:nvPr/>
        </p:nvGrpSpPr>
        <p:grpSpPr>
          <a:xfrm>
            <a:off x="5649485" y="3746341"/>
            <a:ext cx="414955" cy="541004"/>
            <a:chOff x="4094450" y="3684250"/>
            <a:chExt cx="386400" cy="503775"/>
          </a:xfrm>
        </p:grpSpPr>
        <p:sp>
          <p:nvSpPr>
            <p:cNvPr id="812" name="Google Shape;812;p48"/>
            <p:cNvSpPr/>
            <p:nvPr/>
          </p:nvSpPr>
          <p:spPr>
            <a:xfrm>
              <a:off x="4094450" y="3684250"/>
              <a:ext cx="386400" cy="503775"/>
            </a:xfrm>
            <a:custGeom>
              <a:rect b="b" l="l" r="r" t="t"/>
              <a:pathLst>
                <a:path extrusionOk="0" h="20151" w="15456">
                  <a:moveTo>
                    <a:pt x="12715" y="726"/>
                  </a:moveTo>
                  <a:lnTo>
                    <a:pt x="14056" y="2581"/>
                  </a:lnTo>
                  <a:lnTo>
                    <a:pt x="13595" y="2581"/>
                  </a:lnTo>
                  <a:cubicBezTo>
                    <a:pt x="13377" y="2581"/>
                    <a:pt x="13200" y="2758"/>
                    <a:pt x="13200" y="2978"/>
                  </a:cubicBezTo>
                  <a:lnTo>
                    <a:pt x="13200" y="7993"/>
                  </a:lnTo>
                  <a:lnTo>
                    <a:pt x="12234" y="7993"/>
                  </a:lnTo>
                  <a:lnTo>
                    <a:pt x="12234" y="2978"/>
                  </a:lnTo>
                  <a:cubicBezTo>
                    <a:pt x="12234" y="2758"/>
                    <a:pt x="12056" y="2581"/>
                    <a:pt x="11839" y="2581"/>
                  </a:cubicBezTo>
                  <a:lnTo>
                    <a:pt x="11350" y="2581"/>
                  </a:lnTo>
                  <a:lnTo>
                    <a:pt x="12715" y="726"/>
                  </a:lnTo>
                  <a:close/>
                  <a:moveTo>
                    <a:pt x="14725" y="8583"/>
                  </a:moveTo>
                  <a:cubicBezTo>
                    <a:pt x="14803" y="8583"/>
                    <a:pt x="14866" y="8646"/>
                    <a:pt x="14866" y="8723"/>
                  </a:cubicBezTo>
                  <a:lnTo>
                    <a:pt x="14866" y="9401"/>
                  </a:lnTo>
                  <a:cubicBezTo>
                    <a:pt x="14866" y="9478"/>
                    <a:pt x="14803" y="9541"/>
                    <a:pt x="14725" y="9541"/>
                  </a:cubicBezTo>
                  <a:lnTo>
                    <a:pt x="10112" y="9541"/>
                  </a:lnTo>
                  <a:cubicBezTo>
                    <a:pt x="10035" y="9541"/>
                    <a:pt x="9972" y="9478"/>
                    <a:pt x="9972" y="9401"/>
                  </a:cubicBezTo>
                  <a:lnTo>
                    <a:pt x="9972" y="8723"/>
                  </a:lnTo>
                  <a:cubicBezTo>
                    <a:pt x="9972" y="8646"/>
                    <a:pt x="10035" y="8583"/>
                    <a:pt x="10112" y="8583"/>
                  </a:cubicBezTo>
                  <a:close/>
                  <a:moveTo>
                    <a:pt x="14725" y="10132"/>
                  </a:moveTo>
                  <a:cubicBezTo>
                    <a:pt x="14803" y="10132"/>
                    <a:pt x="14866" y="10195"/>
                    <a:pt x="14866" y="10271"/>
                  </a:cubicBezTo>
                  <a:lnTo>
                    <a:pt x="14866" y="10948"/>
                  </a:lnTo>
                  <a:cubicBezTo>
                    <a:pt x="14866" y="11026"/>
                    <a:pt x="14803" y="11089"/>
                    <a:pt x="14725" y="11089"/>
                  </a:cubicBezTo>
                  <a:lnTo>
                    <a:pt x="10112" y="11089"/>
                  </a:lnTo>
                  <a:cubicBezTo>
                    <a:pt x="10035" y="11089"/>
                    <a:pt x="9972" y="11026"/>
                    <a:pt x="9972" y="10948"/>
                  </a:cubicBezTo>
                  <a:lnTo>
                    <a:pt x="9972" y="10271"/>
                  </a:lnTo>
                  <a:cubicBezTo>
                    <a:pt x="9972" y="10195"/>
                    <a:pt x="10035" y="10132"/>
                    <a:pt x="10112" y="10132"/>
                  </a:cubicBezTo>
                  <a:close/>
                  <a:moveTo>
                    <a:pt x="7742" y="3811"/>
                  </a:moveTo>
                  <a:lnTo>
                    <a:pt x="9084" y="5666"/>
                  </a:lnTo>
                  <a:lnTo>
                    <a:pt x="8621" y="5666"/>
                  </a:lnTo>
                  <a:cubicBezTo>
                    <a:pt x="8403" y="5666"/>
                    <a:pt x="8226" y="5844"/>
                    <a:pt x="8226" y="6062"/>
                  </a:cubicBezTo>
                  <a:lnTo>
                    <a:pt x="8226" y="12637"/>
                  </a:lnTo>
                  <a:lnTo>
                    <a:pt x="7260" y="12637"/>
                  </a:lnTo>
                  <a:lnTo>
                    <a:pt x="7260" y="6062"/>
                  </a:lnTo>
                  <a:cubicBezTo>
                    <a:pt x="7260" y="5844"/>
                    <a:pt x="7084" y="5666"/>
                    <a:pt x="6865" y="5666"/>
                  </a:cubicBezTo>
                  <a:lnTo>
                    <a:pt x="6376" y="5666"/>
                  </a:lnTo>
                  <a:lnTo>
                    <a:pt x="7742" y="3811"/>
                  </a:lnTo>
                  <a:close/>
                  <a:moveTo>
                    <a:pt x="9968" y="13227"/>
                  </a:moveTo>
                  <a:cubicBezTo>
                    <a:pt x="10045" y="13227"/>
                    <a:pt x="10107" y="13290"/>
                    <a:pt x="10107" y="13368"/>
                  </a:cubicBezTo>
                  <a:lnTo>
                    <a:pt x="10107" y="14045"/>
                  </a:lnTo>
                  <a:cubicBezTo>
                    <a:pt x="10107" y="14123"/>
                    <a:pt x="10045" y="14186"/>
                    <a:pt x="9968" y="14186"/>
                  </a:cubicBezTo>
                  <a:lnTo>
                    <a:pt x="5354" y="14186"/>
                  </a:lnTo>
                  <a:cubicBezTo>
                    <a:pt x="5349" y="14186"/>
                    <a:pt x="5345" y="14184"/>
                    <a:pt x="5341" y="14184"/>
                  </a:cubicBezTo>
                  <a:cubicBezTo>
                    <a:pt x="5302" y="14156"/>
                    <a:pt x="5263" y="14127"/>
                    <a:pt x="5225" y="14100"/>
                  </a:cubicBezTo>
                  <a:cubicBezTo>
                    <a:pt x="5217" y="14083"/>
                    <a:pt x="5215" y="14064"/>
                    <a:pt x="5215" y="14045"/>
                  </a:cubicBezTo>
                  <a:lnTo>
                    <a:pt x="5215" y="13368"/>
                  </a:lnTo>
                  <a:cubicBezTo>
                    <a:pt x="5215" y="13290"/>
                    <a:pt x="5276" y="13227"/>
                    <a:pt x="5354" y="13227"/>
                  </a:cubicBezTo>
                  <a:close/>
                  <a:moveTo>
                    <a:pt x="14725" y="11679"/>
                  </a:moveTo>
                  <a:cubicBezTo>
                    <a:pt x="14803" y="11679"/>
                    <a:pt x="14866" y="11742"/>
                    <a:pt x="14866" y="11819"/>
                  </a:cubicBezTo>
                  <a:lnTo>
                    <a:pt x="14866" y="12497"/>
                  </a:lnTo>
                  <a:cubicBezTo>
                    <a:pt x="14866" y="12574"/>
                    <a:pt x="14803" y="12637"/>
                    <a:pt x="14727" y="12637"/>
                  </a:cubicBezTo>
                  <a:lnTo>
                    <a:pt x="13986" y="12637"/>
                  </a:lnTo>
                  <a:cubicBezTo>
                    <a:pt x="13823" y="12637"/>
                    <a:pt x="13691" y="12769"/>
                    <a:pt x="13691" y="12932"/>
                  </a:cubicBezTo>
                  <a:cubicBezTo>
                    <a:pt x="13691" y="13096"/>
                    <a:pt x="13823" y="13227"/>
                    <a:pt x="13986" y="13227"/>
                  </a:cubicBezTo>
                  <a:lnTo>
                    <a:pt x="14727" y="13227"/>
                  </a:lnTo>
                  <a:cubicBezTo>
                    <a:pt x="14803" y="13227"/>
                    <a:pt x="14866" y="13290"/>
                    <a:pt x="14866" y="13368"/>
                  </a:cubicBezTo>
                  <a:lnTo>
                    <a:pt x="14866" y="14045"/>
                  </a:lnTo>
                  <a:cubicBezTo>
                    <a:pt x="14866" y="14123"/>
                    <a:pt x="14803" y="14186"/>
                    <a:pt x="14725" y="14186"/>
                  </a:cubicBezTo>
                  <a:lnTo>
                    <a:pt x="10684" y="14186"/>
                  </a:lnTo>
                  <a:cubicBezTo>
                    <a:pt x="10693" y="14140"/>
                    <a:pt x="10698" y="14093"/>
                    <a:pt x="10698" y="14045"/>
                  </a:cubicBezTo>
                  <a:lnTo>
                    <a:pt x="10698" y="13368"/>
                  </a:lnTo>
                  <a:cubicBezTo>
                    <a:pt x="10698" y="13319"/>
                    <a:pt x="10693" y="13273"/>
                    <a:pt x="10684" y="13227"/>
                  </a:cubicBezTo>
                  <a:lnTo>
                    <a:pt x="12608" y="13227"/>
                  </a:lnTo>
                  <a:cubicBezTo>
                    <a:pt x="12771" y="13227"/>
                    <a:pt x="12903" y="13096"/>
                    <a:pt x="12903" y="12932"/>
                  </a:cubicBezTo>
                  <a:cubicBezTo>
                    <a:pt x="12903" y="12769"/>
                    <a:pt x="12771" y="12637"/>
                    <a:pt x="12608" y="12637"/>
                  </a:cubicBezTo>
                  <a:lnTo>
                    <a:pt x="10112" y="12637"/>
                  </a:lnTo>
                  <a:cubicBezTo>
                    <a:pt x="10035" y="12637"/>
                    <a:pt x="9972" y="12574"/>
                    <a:pt x="9972" y="12497"/>
                  </a:cubicBezTo>
                  <a:lnTo>
                    <a:pt x="9972" y="11819"/>
                  </a:lnTo>
                  <a:cubicBezTo>
                    <a:pt x="9972" y="11742"/>
                    <a:pt x="10035" y="11679"/>
                    <a:pt x="10112" y="11679"/>
                  </a:cubicBezTo>
                  <a:close/>
                  <a:moveTo>
                    <a:pt x="14725" y="14776"/>
                  </a:moveTo>
                  <a:cubicBezTo>
                    <a:pt x="14803" y="14776"/>
                    <a:pt x="14866" y="14839"/>
                    <a:pt x="14866" y="14916"/>
                  </a:cubicBezTo>
                  <a:lnTo>
                    <a:pt x="14866" y="15594"/>
                  </a:lnTo>
                  <a:cubicBezTo>
                    <a:pt x="14866" y="15671"/>
                    <a:pt x="14803" y="15733"/>
                    <a:pt x="14725" y="15733"/>
                  </a:cubicBezTo>
                  <a:lnTo>
                    <a:pt x="10684" y="15733"/>
                  </a:lnTo>
                  <a:cubicBezTo>
                    <a:pt x="10693" y="15689"/>
                    <a:pt x="10698" y="15641"/>
                    <a:pt x="10698" y="15594"/>
                  </a:cubicBezTo>
                  <a:lnTo>
                    <a:pt x="10698" y="14916"/>
                  </a:lnTo>
                  <a:cubicBezTo>
                    <a:pt x="10698" y="14868"/>
                    <a:pt x="10693" y="14820"/>
                    <a:pt x="10684" y="14776"/>
                  </a:cubicBezTo>
                  <a:close/>
                  <a:moveTo>
                    <a:pt x="9968" y="14776"/>
                  </a:moveTo>
                  <a:cubicBezTo>
                    <a:pt x="10045" y="14776"/>
                    <a:pt x="10107" y="14839"/>
                    <a:pt x="10107" y="14916"/>
                  </a:cubicBezTo>
                  <a:lnTo>
                    <a:pt x="10107" y="15594"/>
                  </a:lnTo>
                  <a:cubicBezTo>
                    <a:pt x="10107" y="15671"/>
                    <a:pt x="10045" y="15733"/>
                    <a:pt x="9968" y="15733"/>
                  </a:cubicBezTo>
                  <a:lnTo>
                    <a:pt x="8830" y="15733"/>
                  </a:lnTo>
                  <a:cubicBezTo>
                    <a:pt x="8667" y="15733"/>
                    <a:pt x="8535" y="15866"/>
                    <a:pt x="8535" y="16028"/>
                  </a:cubicBezTo>
                  <a:cubicBezTo>
                    <a:pt x="8535" y="16191"/>
                    <a:pt x="8667" y="16323"/>
                    <a:pt x="8830" y="16323"/>
                  </a:cubicBezTo>
                  <a:lnTo>
                    <a:pt x="9968" y="16323"/>
                  </a:lnTo>
                  <a:cubicBezTo>
                    <a:pt x="10045" y="16323"/>
                    <a:pt x="10107" y="16386"/>
                    <a:pt x="10107" y="16464"/>
                  </a:cubicBezTo>
                  <a:lnTo>
                    <a:pt x="10107" y="17141"/>
                  </a:lnTo>
                  <a:cubicBezTo>
                    <a:pt x="10107" y="17219"/>
                    <a:pt x="10045" y="17282"/>
                    <a:pt x="9968" y="17282"/>
                  </a:cubicBezTo>
                  <a:lnTo>
                    <a:pt x="6617" y="17282"/>
                  </a:lnTo>
                  <a:cubicBezTo>
                    <a:pt x="6639" y="17133"/>
                    <a:pt x="6650" y="16981"/>
                    <a:pt x="6650" y="16826"/>
                  </a:cubicBezTo>
                  <a:cubicBezTo>
                    <a:pt x="6650" y="16656"/>
                    <a:pt x="6636" y="16488"/>
                    <a:pt x="6611" y="16325"/>
                  </a:cubicBezTo>
                  <a:lnTo>
                    <a:pt x="7452" y="16325"/>
                  </a:lnTo>
                  <a:cubicBezTo>
                    <a:pt x="7616" y="16325"/>
                    <a:pt x="7747" y="16191"/>
                    <a:pt x="7747" y="16028"/>
                  </a:cubicBezTo>
                  <a:cubicBezTo>
                    <a:pt x="7747" y="15866"/>
                    <a:pt x="7616" y="15733"/>
                    <a:pt x="7452" y="15733"/>
                  </a:cubicBezTo>
                  <a:lnTo>
                    <a:pt x="6464" y="15733"/>
                  </a:lnTo>
                  <a:cubicBezTo>
                    <a:pt x="6342" y="15385"/>
                    <a:pt x="6164" y="15061"/>
                    <a:pt x="5941" y="14776"/>
                  </a:cubicBezTo>
                  <a:close/>
                  <a:moveTo>
                    <a:pt x="14725" y="16323"/>
                  </a:moveTo>
                  <a:cubicBezTo>
                    <a:pt x="14803" y="16323"/>
                    <a:pt x="14866" y="16386"/>
                    <a:pt x="14866" y="16464"/>
                  </a:cubicBezTo>
                  <a:lnTo>
                    <a:pt x="14866" y="17141"/>
                  </a:lnTo>
                  <a:cubicBezTo>
                    <a:pt x="14866" y="17219"/>
                    <a:pt x="14803" y="17282"/>
                    <a:pt x="14725" y="17282"/>
                  </a:cubicBezTo>
                  <a:lnTo>
                    <a:pt x="10684" y="17282"/>
                  </a:lnTo>
                  <a:cubicBezTo>
                    <a:pt x="10693" y="17236"/>
                    <a:pt x="10698" y="17190"/>
                    <a:pt x="10698" y="17141"/>
                  </a:cubicBezTo>
                  <a:lnTo>
                    <a:pt x="10698" y="16464"/>
                  </a:lnTo>
                  <a:cubicBezTo>
                    <a:pt x="10698" y="16416"/>
                    <a:pt x="10693" y="16369"/>
                    <a:pt x="10684" y="16323"/>
                  </a:cubicBezTo>
                  <a:close/>
                  <a:moveTo>
                    <a:pt x="9968" y="17872"/>
                  </a:moveTo>
                  <a:cubicBezTo>
                    <a:pt x="10045" y="17872"/>
                    <a:pt x="10107" y="17935"/>
                    <a:pt x="10107" y="18012"/>
                  </a:cubicBezTo>
                  <a:lnTo>
                    <a:pt x="10107" y="18690"/>
                  </a:lnTo>
                  <a:cubicBezTo>
                    <a:pt x="10107" y="18767"/>
                    <a:pt x="10045" y="18830"/>
                    <a:pt x="9968" y="18830"/>
                  </a:cubicBezTo>
                  <a:lnTo>
                    <a:pt x="5975" y="18830"/>
                  </a:lnTo>
                  <a:cubicBezTo>
                    <a:pt x="6193" y="18544"/>
                    <a:pt x="6363" y="18220"/>
                    <a:pt x="6480" y="17872"/>
                  </a:cubicBezTo>
                  <a:close/>
                  <a:moveTo>
                    <a:pt x="14725" y="17872"/>
                  </a:moveTo>
                  <a:cubicBezTo>
                    <a:pt x="14803" y="17872"/>
                    <a:pt x="14866" y="17935"/>
                    <a:pt x="14866" y="18012"/>
                  </a:cubicBezTo>
                  <a:lnTo>
                    <a:pt x="14866" y="18690"/>
                  </a:lnTo>
                  <a:cubicBezTo>
                    <a:pt x="14866" y="18767"/>
                    <a:pt x="14803" y="18830"/>
                    <a:pt x="14725" y="18830"/>
                  </a:cubicBezTo>
                  <a:lnTo>
                    <a:pt x="10684" y="18830"/>
                  </a:lnTo>
                  <a:cubicBezTo>
                    <a:pt x="10693" y="18784"/>
                    <a:pt x="10698" y="18737"/>
                    <a:pt x="10698" y="18690"/>
                  </a:cubicBezTo>
                  <a:lnTo>
                    <a:pt x="10698" y="18012"/>
                  </a:lnTo>
                  <a:cubicBezTo>
                    <a:pt x="10698" y="17963"/>
                    <a:pt x="10693" y="17918"/>
                    <a:pt x="10684" y="17872"/>
                  </a:cubicBezTo>
                  <a:close/>
                  <a:moveTo>
                    <a:pt x="3325" y="14091"/>
                  </a:moveTo>
                  <a:cubicBezTo>
                    <a:pt x="4832" y="14091"/>
                    <a:pt x="6058" y="15318"/>
                    <a:pt x="6058" y="16826"/>
                  </a:cubicBezTo>
                  <a:cubicBezTo>
                    <a:pt x="6058" y="18333"/>
                    <a:pt x="4832" y="19559"/>
                    <a:pt x="3325" y="19559"/>
                  </a:cubicBezTo>
                  <a:cubicBezTo>
                    <a:pt x="1817" y="19559"/>
                    <a:pt x="590" y="18333"/>
                    <a:pt x="590" y="16826"/>
                  </a:cubicBezTo>
                  <a:cubicBezTo>
                    <a:pt x="590" y="15318"/>
                    <a:pt x="1817" y="14091"/>
                    <a:pt x="3325" y="14091"/>
                  </a:cubicBezTo>
                  <a:close/>
                  <a:moveTo>
                    <a:pt x="12718" y="1"/>
                  </a:moveTo>
                  <a:cubicBezTo>
                    <a:pt x="12594" y="1"/>
                    <a:pt x="12472" y="59"/>
                    <a:pt x="12397" y="161"/>
                  </a:cubicBezTo>
                  <a:lnTo>
                    <a:pt x="10647" y="2542"/>
                  </a:lnTo>
                  <a:cubicBezTo>
                    <a:pt x="10558" y="2662"/>
                    <a:pt x="10544" y="2821"/>
                    <a:pt x="10612" y="2955"/>
                  </a:cubicBezTo>
                  <a:cubicBezTo>
                    <a:pt x="10680" y="3089"/>
                    <a:pt x="10814" y="3171"/>
                    <a:pt x="10965" y="3171"/>
                  </a:cubicBezTo>
                  <a:lnTo>
                    <a:pt x="11644" y="3171"/>
                  </a:lnTo>
                  <a:lnTo>
                    <a:pt x="11644" y="7993"/>
                  </a:lnTo>
                  <a:lnTo>
                    <a:pt x="10112" y="7993"/>
                  </a:lnTo>
                  <a:cubicBezTo>
                    <a:pt x="9710" y="7993"/>
                    <a:pt x="9382" y="8321"/>
                    <a:pt x="9382" y="8723"/>
                  </a:cubicBezTo>
                  <a:lnTo>
                    <a:pt x="9382" y="9401"/>
                  </a:lnTo>
                  <a:cubicBezTo>
                    <a:pt x="9382" y="9564"/>
                    <a:pt x="9436" y="9715"/>
                    <a:pt x="9528" y="9837"/>
                  </a:cubicBezTo>
                  <a:cubicBezTo>
                    <a:pt x="9436" y="9958"/>
                    <a:pt x="9382" y="10109"/>
                    <a:pt x="9382" y="10272"/>
                  </a:cubicBezTo>
                  <a:lnTo>
                    <a:pt x="9382" y="10950"/>
                  </a:lnTo>
                  <a:cubicBezTo>
                    <a:pt x="9382" y="11113"/>
                    <a:pt x="9436" y="11262"/>
                    <a:pt x="9528" y="11384"/>
                  </a:cubicBezTo>
                  <a:cubicBezTo>
                    <a:pt x="9436" y="11505"/>
                    <a:pt x="9382" y="11656"/>
                    <a:pt x="9382" y="11819"/>
                  </a:cubicBezTo>
                  <a:lnTo>
                    <a:pt x="9382" y="12497"/>
                  </a:lnTo>
                  <a:cubicBezTo>
                    <a:pt x="9382" y="12546"/>
                    <a:pt x="9388" y="12593"/>
                    <a:pt x="9396" y="12637"/>
                  </a:cubicBezTo>
                  <a:lnTo>
                    <a:pt x="8816" y="12637"/>
                  </a:lnTo>
                  <a:lnTo>
                    <a:pt x="8816" y="6257"/>
                  </a:lnTo>
                  <a:lnTo>
                    <a:pt x="9465" y="6257"/>
                  </a:lnTo>
                  <a:cubicBezTo>
                    <a:pt x="9614" y="6257"/>
                    <a:pt x="9749" y="6175"/>
                    <a:pt x="9817" y="6042"/>
                  </a:cubicBezTo>
                  <a:cubicBezTo>
                    <a:pt x="9885" y="5909"/>
                    <a:pt x="9872" y="5751"/>
                    <a:pt x="9784" y="5629"/>
                  </a:cubicBezTo>
                  <a:lnTo>
                    <a:pt x="8064" y="3250"/>
                  </a:lnTo>
                  <a:cubicBezTo>
                    <a:pt x="7989" y="3147"/>
                    <a:pt x="7871" y="3086"/>
                    <a:pt x="7744" y="3085"/>
                  </a:cubicBezTo>
                  <a:lnTo>
                    <a:pt x="7743" y="3085"/>
                  </a:lnTo>
                  <a:cubicBezTo>
                    <a:pt x="7617" y="3085"/>
                    <a:pt x="7498" y="3145"/>
                    <a:pt x="7424" y="3247"/>
                  </a:cubicBezTo>
                  <a:lnTo>
                    <a:pt x="5673" y="5628"/>
                  </a:lnTo>
                  <a:cubicBezTo>
                    <a:pt x="5584" y="5748"/>
                    <a:pt x="5571" y="5906"/>
                    <a:pt x="5639" y="6040"/>
                  </a:cubicBezTo>
                  <a:cubicBezTo>
                    <a:pt x="5706" y="6174"/>
                    <a:pt x="5842" y="6257"/>
                    <a:pt x="5991" y="6257"/>
                  </a:cubicBezTo>
                  <a:lnTo>
                    <a:pt x="6670" y="6257"/>
                  </a:lnTo>
                  <a:lnTo>
                    <a:pt x="6670" y="12637"/>
                  </a:lnTo>
                  <a:lnTo>
                    <a:pt x="5354" y="12637"/>
                  </a:lnTo>
                  <a:cubicBezTo>
                    <a:pt x="4951" y="12637"/>
                    <a:pt x="4623" y="12965"/>
                    <a:pt x="4623" y="13368"/>
                  </a:cubicBezTo>
                  <a:lnTo>
                    <a:pt x="4623" y="13766"/>
                  </a:lnTo>
                  <a:cubicBezTo>
                    <a:pt x="4377" y="13661"/>
                    <a:pt x="4116" y="13584"/>
                    <a:pt x="3844" y="13541"/>
                  </a:cubicBezTo>
                  <a:lnTo>
                    <a:pt x="3844" y="9556"/>
                  </a:lnTo>
                  <a:lnTo>
                    <a:pt x="4491" y="9556"/>
                  </a:lnTo>
                  <a:cubicBezTo>
                    <a:pt x="4640" y="9556"/>
                    <a:pt x="4775" y="9473"/>
                    <a:pt x="4844" y="9339"/>
                  </a:cubicBezTo>
                  <a:cubicBezTo>
                    <a:pt x="4911" y="9206"/>
                    <a:pt x="4899" y="9049"/>
                    <a:pt x="4812" y="8928"/>
                  </a:cubicBezTo>
                  <a:lnTo>
                    <a:pt x="3090" y="6547"/>
                  </a:lnTo>
                  <a:cubicBezTo>
                    <a:pt x="3016" y="6446"/>
                    <a:pt x="2897" y="6384"/>
                    <a:pt x="2771" y="6384"/>
                  </a:cubicBezTo>
                  <a:cubicBezTo>
                    <a:pt x="2769" y="6384"/>
                    <a:pt x="2768" y="6384"/>
                    <a:pt x="2766" y="6384"/>
                  </a:cubicBezTo>
                  <a:cubicBezTo>
                    <a:pt x="2642" y="6384"/>
                    <a:pt x="2525" y="6444"/>
                    <a:pt x="2451" y="6545"/>
                  </a:cubicBezTo>
                  <a:lnTo>
                    <a:pt x="699" y="8925"/>
                  </a:lnTo>
                  <a:cubicBezTo>
                    <a:pt x="610" y="9046"/>
                    <a:pt x="597" y="9205"/>
                    <a:pt x="665" y="9338"/>
                  </a:cubicBezTo>
                  <a:cubicBezTo>
                    <a:pt x="732" y="9471"/>
                    <a:pt x="868" y="9556"/>
                    <a:pt x="1017" y="9556"/>
                  </a:cubicBezTo>
                  <a:lnTo>
                    <a:pt x="1696" y="9556"/>
                  </a:lnTo>
                  <a:lnTo>
                    <a:pt x="1696" y="10587"/>
                  </a:lnTo>
                  <a:cubicBezTo>
                    <a:pt x="1696" y="10749"/>
                    <a:pt x="1829" y="10882"/>
                    <a:pt x="1991" y="10882"/>
                  </a:cubicBezTo>
                  <a:cubicBezTo>
                    <a:pt x="2155" y="10882"/>
                    <a:pt x="2286" y="10749"/>
                    <a:pt x="2286" y="10587"/>
                  </a:cubicBezTo>
                  <a:lnTo>
                    <a:pt x="2286" y="9361"/>
                  </a:lnTo>
                  <a:cubicBezTo>
                    <a:pt x="2286" y="9142"/>
                    <a:pt x="2110" y="8964"/>
                    <a:pt x="1891" y="8964"/>
                  </a:cubicBezTo>
                  <a:lnTo>
                    <a:pt x="1403" y="8964"/>
                  </a:lnTo>
                  <a:lnTo>
                    <a:pt x="2768" y="7109"/>
                  </a:lnTo>
                  <a:lnTo>
                    <a:pt x="4110" y="8964"/>
                  </a:lnTo>
                  <a:lnTo>
                    <a:pt x="3649" y="8964"/>
                  </a:lnTo>
                  <a:cubicBezTo>
                    <a:pt x="3431" y="8964"/>
                    <a:pt x="3253" y="9142"/>
                    <a:pt x="3253" y="9361"/>
                  </a:cubicBezTo>
                  <a:lnTo>
                    <a:pt x="3253" y="13502"/>
                  </a:lnTo>
                  <a:cubicBezTo>
                    <a:pt x="2917" y="13510"/>
                    <a:pt x="2593" y="13567"/>
                    <a:pt x="2288" y="13667"/>
                  </a:cubicBezTo>
                  <a:lnTo>
                    <a:pt x="2288" y="11964"/>
                  </a:lnTo>
                  <a:cubicBezTo>
                    <a:pt x="2288" y="11802"/>
                    <a:pt x="2155" y="11669"/>
                    <a:pt x="1993" y="11669"/>
                  </a:cubicBezTo>
                  <a:cubicBezTo>
                    <a:pt x="1829" y="11669"/>
                    <a:pt x="1698" y="11802"/>
                    <a:pt x="1698" y="11964"/>
                  </a:cubicBezTo>
                  <a:lnTo>
                    <a:pt x="1698" y="13928"/>
                  </a:lnTo>
                  <a:cubicBezTo>
                    <a:pt x="685" y="14498"/>
                    <a:pt x="0" y="15583"/>
                    <a:pt x="0" y="16826"/>
                  </a:cubicBezTo>
                  <a:cubicBezTo>
                    <a:pt x="0" y="18658"/>
                    <a:pt x="1491" y="20151"/>
                    <a:pt x="3325" y="20151"/>
                  </a:cubicBezTo>
                  <a:cubicBezTo>
                    <a:pt x="4109" y="20151"/>
                    <a:pt x="4831" y="19876"/>
                    <a:pt x="5401" y="19420"/>
                  </a:cubicBezTo>
                  <a:lnTo>
                    <a:pt x="14725" y="19420"/>
                  </a:lnTo>
                  <a:cubicBezTo>
                    <a:pt x="15128" y="19420"/>
                    <a:pt x="15456" y="19092"/>
                    <a:pt x="15456" y="18690"/>
                  </a:cubicBezTo>
                  <a:lnTo>
                    <a:pt x="15456" y="18012"/>
                  </a:lnTo>
                  <a:cubicBezTo>
                    <a:pt x="15456" y="17849"/>
                    <a:pt x="15401" y="17698"/>
                    <a:pt x="15311" y="17577"/>
                  </a:cubicBezTo>
                  <a:cubicBezTo>
                    <a:pt x="15401" y="17455"/>
                    <a:pt x="15456" y="17304"/>
                    <a:pt x="15456" y="17141"/>
                  </a:cubicBezTo>
                  <a:lnTo>
                    <a:pt x="15456" y="16464"/>
                  </a:lnTo>
                  <a:cubicBezTo>
                    <a:pt x="15456" y="16300"/>
                    <a:pt x="15401" y="16150"/>
                    <a:pt x="15311" y="16028"/>
                  </a:cubicBezTo>
                  <a:cubicBezTo>
                    <a:pt x="15401" y="15906"/>
                    <a:pt x="15456" y="15757"/>
                    <a:pt x="15456" y="15594"/>
                  </a:cubicBezTo>
                  <a:lnTo>
                    <a:pt x="15456" y="14915"/>
                  </a:lnTo>
                  <a:cubicBezTo>
                    <a:pt x="15456" y="14753"/>
                    <a:pt x="15401" y="14603"/>
                    <a:pt x="15311" y="14481"/>
                  </a:cubicBezTo>
                  <a:cubicBezTo>
                    <a:pt x="15401" y="14359"/>
                    <a:pt x="15456" y="14209"/>
                    <a:pt x="15456" y="14045"/>
                  </a:cubicBezTo>
                  <a:lnTo>
                    <a:pt x="15456" y="13368"/>
                  </a:lnTo>
                  <a:cubicBezTo>
                    <a:pt x="15456" y="13204"/>
                    <a:pt x="15401" y="13054"/>
                    <a:pt x="15311" y="12932"/>
                  </a:cubicBezTo>
                  <a:cubicBezTo>
                    <a:pt x="15401" y="12811"/>
                    <a:pt x="15456" y="12660"/>
                    <a:pt x="15456" y="12497"/>
                  </a:cubicBezTo>
                  <a:lnTo>
                    <a:pt x="15456" y="11819"/>
                  </a:lnTo>
                  <a:cubicBezTo>
                    <a:pt x="15456" y="11656"/>
                    <a:pt x="15401" y="11505"/>
                    <a:pt x="15311" y="11384"/>
                  </a:cubicBezTo>
                  <a:cubicBezTo>
                    <a:pt x="15401" y="11262"/>
                    <a:pt x="15456" y="11112"/>
                    <a:pt x="15456" y="10948"/>
                  </a:cubicBezTo>
                  <a:lnTo>
                    <a:pt x="15456" y="10271"/>
                  </a:lnTo>
                  <a:cubicBezTo>
                    <a:pt x="15456" y="10107"/>
                    <a:pt x="15401" y="9958"/>
                    <a:pt x="15311" y="9837"/>
                  </a:cubicBezTo>
                  <a:cubicBezTo>
                    <a:pt x="15401" y="9715"/>
                    <a:pt x="15456" y="9564"/>
                    <a:pt x="15456" y="9401"/>
                  </a:cubicBezTo>
                  <a:lnTo>
                    <a:pt x="15456" y="8723"/>
                  </a:lnTo>
                  <a:cubicBezTo>
                    <a:pt x="15456" y="8321"/>
                    <a:pt x="15129" y="7993"/>
                    <a:pt x="14725" y="7993"/>
                  </a:cubicBezTo>
                  <a:lnTo>
                    <a:pt x="13790" y="7993"/>
                  </a:lnTo>
                  <a:lnTo>
                    <a:pt x="13790" y="3171"/>
                  </a:lnTo>
                  <a:lnTo>
                    <a:pt x="14437" y="3171"/>
                  </a:lnTo>
                  <a:cubicBezTo>
                    <a:pt x="14588" y="3171"/>
                    <a:pt x="14722" y="3089"/>
                    <a:pt x="14790" y="2956"/>
                  </a:cubicBezTo>
                  <a:cubicBezTo>
                    <a:pt x="14859" y="2823"/>
                    <a:pt x="14846" y="2665"/>
                    <a:pt x="14758" y="2545"/>
                  </a:cubicBezTo>
                  <a:lnTo>
                    <a:pt x="13036" y="164"/>
                  </a:lnTo>
                  <a:cubicBezTo>
                    <a:pt x="12963" y="62"/>
                    <a:pt x="12844" y="1"/>
                    <a:pt x="12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8"/>
            <p:cNvSpPr/>
            <p:nvPr/>
          </p:nvSpPr>
          <p:spPr>
            <a:xfrm>
              <a:off x="4147375" y="4053100"/>
              <a:ext cx="60375" cy="103600"/>
            </a:xfrm>
            <a:custGeom>
              <a:rect b="b" l="l" r="r" t="t"/>
              <a:pathLst>
                <a:path extrusionOk="0" h="4144" w="2415">
                  <a:moveTo>
                    <a:pt x="1208" y="1"/>
                  </a:moveTo>
                  <a:cubicBezTo>
                    <a:pt x="1045" y="1"/>
                    <a:pt x="913" y="132"/>
                    <a:pt x="913" y="296"/>
                  </a:cubicBezTo>
                  <a:lnTo>
                    <a:pt x="913" y="602"/>
                  </a:lnTo>
                  <a:lnTo>
                    <a:pt x="883" y="602"/>
                  </a:lnTo>
                  <a:cubicBezTo>
                    <a:pt x="397" y="602"/>
                    <a:pt x="0" y="998"/>
                    <a:pt x="0" y="1485"/>
                  </a:cubicBezTo>
                  <a:cubicBezTo>
                    <a:pt x="0" y="1970"/>
                    <a:pt x="397" y="2367"/>
                    <a:pt x="883" y="2367"/>
                  </a:cubicBezTo>
                  <a:lnTo>
                    <a:pt x="1532" y="2367"/>
                  </a:lnTo>
                  <a:cubicBezTo>
                    <a:pt x="1692" y="2367"/>
                    <a:pt x="1824" y="2497"/>
                    <a:pt x="1824" y="2658"/>
                  </a:cubicBezTo>
                  <a:cubicBezTo>
                    <a:pt x="1824" y="2820"/>
                    <a:pt x="1692" y="2950"/>
                    <a:pt x="1532" y="2950"/>
                  </a:cubicBezTo>
                  <a:lnTo>
                    <a:pt x="389" y="2950"/>
                  </a:lnTo>
                  <a:cubicBezTo>
                    <a:pt x="225" y="2950"/>
                    <a:pt x="93" y="3082"/>
                    <a:pt x="93" y="3245"/>
                  </a:cubicBezTo>
                  <a:cubicBezTo>
                    <a:pt x="93" y="3409"/>
                    <a:pt x="225" y="3540"/>
                    <a:pt x="389" y="3540"/>
                  </a:cubicBezTo>
                  <a:lnTo>
                    <a:pt x="913" y="3540"/>
                  </a:lnTo>
                  <a:lnTo>
                    <a:pt x="913" y="3848"/>
                  </a:lnTo>
                  <a:cubicBezTo>
                    <a:pt x="913" y="4010"/>
                    <a:pt x="1045" y="4143"/>
                    <a:pt x="1208" y="4143"/>
                  </a:cubicBezTo>
                  <a:cubicBezTo>
                    <a:pt x="1370" y="4143"/>
                    <a:pt x="1503" y="4010"/>
                    <a:pt x="1503" y="3848"/>
                  </a:cubicBezTo>
                  <a:lnTo>
                    <a:pt x="1503" y="3540"/>
                  </a:lnTo>
                  <a:lnTo>
                    <a:pt x="1532" y="3540"/>
                  </a:lnTo>
                  <a:cubicBezTo>
                    <a:pt x="2019" y="3540"/>
                    <a:pt x="2414" y="3145"/>
                    <a:pt x="2414" y="2658"/>
                  </a:cubicBezTo>
                  <a:cubicBezTo>
                    <a:pt x="2414" y="2172"/>
                    <a:pt x="2019" y="1777"/>
                    <a:pt x="1532" y="1777"/>
                  </a:cubicBezTo>
                  <a:lnTo>
                    <a:pt x="883" y="1777"/>
                  </a:lnTo>
                  <a:cubicBezTo>
                    <a:pt x="722" y="1777"/>
                    <a:pt x="591" y="1645"/>
                    <a:pt x="591" y="1485"/>
                  </a:cubicBezTo>
                  <a:cubicBezTo>
                    <a:pt x="591" y="1324"/>
                    <a:pt x="722" y="1192"/>
                    <a:pt x="883" y="1192"/>
                  </a:cubicBezTo>
                  <a:lnTo>
                    <a:pt x="2026" y="1192"/>
                  </a:lnTo>
                  <a:cubicBezTo>
                    <a:pt x="2189" y="1192"/>
                    <a:pt x="2321" y="1061"/>
                    <a:pt x="2321" y="897"/>
                  </a:cubicBezTo>
                  <a:cubicBezTo>
                    <a:pt x="2321" y="734"/>
                    <a:pt x="2189" y="602"/>
                    <a:pt x="2026" y="602"/>
                  </a:cubicBezTo>
                  <a:lnTo>
                    <a:pt x="1503" y="602"/>
                  </a:lnTo>
                  <a:lnTo>
                    <a:pt x="1503" y="296"/>
                  </a:lnTo>
                  <a:cubicBezTo>
                    <a:pt x="1503" y="132"/>
                    <a:pt x="1370" y="1"/>
                    <a:pt x="1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48"/>
          <p:cNvGrpSpPr/>
          <p:nvPr/>
        </p:nvGrpSpPr>
        <p:grpSpPr>
          <a:xfrm>
            <a:off x="4687458" y="3776652"/>
            <a:ext cx="541004" cy="480355"/>
            <a:chOff x="3198625" y="3712475"/>
            <a:chExt cx="503775" cy="447300"/>
          </a:xfrm>
        </p:grpSpPr>
        <p:sp>
          <p:nvSpPr>
            <p:cNvPr id="815" name="Google Shape;815;p48"/>
            <p:cNvSpPr/>
            <p:nvPr/>
          </p:nvSpPr>
          <p:spPr>
            <a:xfrm>
              <a:off x="3296550" y="3961200"/>
              <a:ext cx="391450" cy="198575"/>
            </a:xfrm>
            <a:custGeom>
              <a:rect b="b" l="l" r="r" t="t"/>
              <a:pathLst>
                <a:path extrusionOk="0" h="7943" w="15658">
                  <a:moveTo>
                    <a:pt x="6159" y="6585"/>
                  </a:moveTo>
                  <a:cubicBezTo>
                    <a:pt x="6371" y="6585"/>
                    <a:pt x="6543" y="6756"/>
                    <a:pt x="6543" y="6969"/>
                  </a:cubicBezTo>
                  <a:cubicBezTo>
                    <a:pt x="6543" y="7179"/>
                    <a:pt x="6371" y="7352"/>
                    <a:pt x="6159" y="7352"/>
                  </a:cubicBezTo>
                  <a:cubicBezTo>
                    <a:pt x="5948" y="7352"/>
                    <a:pt x="5776" y="7179"/>
                    <a:pt x="5776" y="6969"/>
                  </a:cubicBezTo>
                  <a:cubicBezTo>
                    <a:pt x="5776" y="6756"/>
                    <a:pt x="5948" y="6585"/>
                    <a:pt x="6159" y="6585"/>
                  </a:cubicBezTo>
                  <a:close/>
                  <a:moveTo>
                    <a:pt x="15363" y="1"/>
                  </a:moveTo>
                  <a:cubicBezTo>
                    <a:pt x="15200" y="1"/>
                    <a:pt x="15068" y="132"/>
                    <a:pt x="15068" y="296"/>
                  </a:cubicBezTo>
                  <a:lnTo>
                    <a:pt x="15068" y="4622"/>
                  </a:lnTo>
                  <a:lnTo>
                    <a:pt x="295" y="4622"/>
                  </a:lnTo>
                  <a:cubicBezTo>
                    <a:pt x="132" y="4622"/>
                    <a:pt x="0" y="4754"/>
                    <a:pt x="0" y="4917"/>
                  </a:cubicBezTo>
                  <a:cubicBezTo>
                    <a:pt x="0" y="5080"/>
                    <a:pt x="132" y="5212"/>
                    <a:pt x="295" y="5212"/>
                  </a:cubicBezTo>
                  <a:lnTo>
                    <a:pt x="5864" y="5212"/>
                  </a:lnTo>
                  <a:lnTo>
                    <a:pt x="5864" y="6040"/>
                  </a:lnTo>
                  <a:cubicBezTo>
                    <a:pt x="5471" y="6166"/>
                    <a:pt x="5185" y="6534"/>
                    <a:pt x="5185" y="6969"/>
                  </a:cubicBezTo>
                  <a:cubicBezTo>
                    <a:pt x="5185" y="7506"/>
                    <a:pt x="5623" y="7943"/>
                    <a:pt x="6159" y="7943"/>
                  </a:cubicBezTo>
                  <a:cubicBezTo>
                    <a:pt x="6696" y="7943"/>
                    <a:pt x="7133" y="7506"/>
                    <a:pt x="7133" y="6969"/>
                  </a:cubicBezTo>
                  <a:cubicBezTo>
                    <a:pt x="7133" y="6534"/>
                    <a:pt x="6848" y="6166"/>
                    <a:pt x="6454" y="6040"/>
                  </a:cubicBezTo>
                  <a:lnTo>
                    <a:pt x="6454" y="5212"/>
                  </a:lnTo>
                  <a:lnTo>
                    <a:pt x="15164" y="5212"/>
                  </a:lnTo>
                  <a:cubicBezTo>
                    <a:pt x="15436" y="5212"/>
                    <a:pt x="15658" y="4990"/>
                    <a:pt x="15658" y="4718"/>
                  </a:cubicBezTo>
                  <a:lnTo>
                    <a:pt x="15658" y="296"/>
                  </a:lnTo>
                  <a:cubicBezTo>
                    <a:pt x="15658" y="132"/>
                    <a:pt x="15526" y="1"/>
                    <a:pt x="15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8"/>
            <p:cNvSpPr/>
            <p:nvPr/>
          </p:nvSpPr>
          <p:spPr>
            <a:xfrm>
              <a:off x="3198625" y="3712475"/>
              <a:ext cx="503775" cy="379050"/>
            </a:xfrm>
            <a:custGeom>
              <a:rect b="b" l="l" r="r" t="t"/>
              <a:pathLst>
                <a:path extrusionOk="0" h="15162" w="20151">
                  <a:moveTo>
                    <a:pt x="4472" y="591"/>
                  </a:moveTo>
                  <a:lnTo>
                    <a:pt x="4472" y="1846"/>
                  </a:lnTo>
                  <a:lnTo>
                    <a:pt x="591" y="1846"/>
                  </a:lnTo>
                  <a:lnTo>
                    <a:pt x="591" y="591"/>
                  </a:lnTo>
                  <a:close/>
                  <a:moveTo>
                    <a:pt x="496" y="1"/>
                  </a:moveTo>
                  <a:cubicBezTo>
                    <a:pt x="223" y="1"/>
                    <a:pt x="1" y="223"/>
                    <a:pt x="1" y="496"/>
                  </a:cubicBezTo>
                  <a:lnTo>
                    <a:pt x="1" y="1942"/>
                  </a:lnTo>
                  <a:cubicBezTo>
                    <a:pt x="1" y="2214"/>
                    <a:pt x="223" y="2436"/>
                    <a:pt x="496" y="2436"/>
                  </a:cubicBezTo>
                  <a:lnTo>
                    <a:pt x="576" y="2436"/>
                  </a:lnTo>
                  <a:lnTo>
                    <a:pt x="576" y="14667"/>
                  </a:lnTo>
                  <a:cubicBezTo>
                    <a:pt x="576" y="14939"/>
                    <a:pt x="799" y="15161"/>
                    <a:pt x="1072" y="15161"/>
                  </a:cubicBezTo>
                  <a:lnTo>
                    <a:pt x="2834" y="15161"/>
                  </a:lnTo>
                  <a:cubicBezTo>
                    <a:pt x="2998" y="15161"/>
                    <a:pt x="3129" y="15029"/>
                    <a:pt x="3129" y="14866"/>
                  </a:cubicBezTo>
                  <a:cubicBezTo>
                    <a:pt x="3129" y="14703"/>
                    <a:pt x="2998" y="14571"/>
                    <a:pt x="2834" y="14571"/>
                  </a:cubicBezTo>
                  <a:lnTo>
                    <a:pt x="1167" y="14571"/>
                  </a:lnTo>
                  <a:lnTo>
                    <a:pt x="1167" y="2436"/>
                  </a:lnTo>
                  <a:lnTo>
                    <a:pt x="7596" y="2436"/>
                  </a:lnTo>
                  <a:cubicBezTo>
                    <a:pt x="7759" y="2436"/>
                    <a:pt x="7893" y="2304"/>
                    <a:pt x="7893" y="2141"/>
                  </a:cubicBezTo>
                  <a:cubicBezTo>
                    <a:pt x="7893" y="1977"/>
                    <a:pt x="7759" y="1846"/>
                    <a:pt x="7596" y="1846"/>
                  </a:cubicBezTo>
                  <a:lnTo>
                    <a:pt x="5062" y="1846"/>
                  </a:lnTo>
                  <a:lnTo>
                    <a:pt x="5062" y="591"/>
                  </a:lnTo>
                  <a:lnTo>
                    <a:pt x="19561" y="591"/>
                  </a:lnTo>
                  <a:lnTo>
                    <a:pt x="19561" y="1846"/>
                  </a:lnTo>
                  <a:lnTo>
                    <a:pt x="8974" y="1846"/>
                  </a:lnTo>
                  <a:cubicBezTo>
                    <a:pt x="8811" y="1846"/>
                    <a:pt x="8679" y="1977"/>
                    <a:pt x="8679" y="2141"/>
                  </a:cubicBezTo>
                  <a:cubicBezTo>
                    <a:pt x="8679" y="2304"/>
                    <a:pt x="8811" y="2436"/>
                    <a:pt x="8974" y="2436"/>
                  </a:cubicBezTo>
                  <a:lnTo>
                    <a:pt x="18985" y="2436"/>
                  </a:lnTo>
                  <a:lnTo>
                    <a:pt x="18985" y="8868"/>
                  </a:lnTo>
                  <a:cubicBezTo>
                    <a:pt x="18985" y="9030"/>
                    <a:pt x="19117" y="9163"/>
                    <a:pt x="19280" y="9163"/>
                  </a:cubicBezTo>
                  <a:cubicBezTo>
                    <a:pt x="19443" y="9163"/>
                    <a:pt x="19575" y="9030"/>
                    <a:pt x="19575" y="8868"/>
                  </a:cubicBezTo>
                  <a:lnTo>
                    <a:pt x="19575" y="2436"/>
                  </a:lnTo>
                  <a:lnTo>
                    <a:pt x="19657" y="2436"/>
                  </a:lnTo>
                  <a:cubicBezTo>
                    <a:pt x="19929" y="2436"/>
                    <a:pt x="20151" y="2214"/>
                    <a:pt x="20151" y="1942"/>
                  </a:cubicBezTo>
                  <a:lnTo>
                    <a:pt x="20151" y="496"/>
                  </a:lnTo>
                  <a:cubicBezTo>
                    <a:pt x="20151" y="223"/>
                    <a:pt x="19929" y="1"/>
                    <a:pt x="19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8"/>
            <p:cNvSpPr/>
            <p:nvPr/>
          </p:nvSpPr>
          <p:spPr>
            <a:xfrm>
              <a:off x="3241750" y="3794050"/>
              <a:ext cx="181375" cy="187700"/>
            </a:xfrm>
            <a:custGeom>
              <a:rect b="b" l="l" r="r" t="t"/>
              <a:pathLst>
                <a:path extrusionOk="0" h="7508" w="7255">
                  <a:moveTo>
                    <a:pt x="4711" y="591"/>
                  </a:moveTo>
                  <a:lnTo>
                    <a:pt x="4711" y="2014"/>
                  </a:lnTo>
                  <a:lnTo>
                    <a:pt x="591" y="2014"/>
                  </a:lnTo>
                  <a:lnTo>
                    <a:pt x="591" y="591"/>
                  </a:lnTo>
                  <a:close/>
                  <a:moveTo>
                    <a:pt x="6649" y="4518"/>
                  </a:moveTo>
                  <a:cubicBezTo>
                    <a:pt x="6544" y="5473"/>
                    <a:pt x="5938" y="6278"/>
                    <a:pt x="5100" y="6668"/>
                  </a:cubicBezTo>
                  <a:lnTo>
                    <a:pt x="4381" y="4518"/>
                  </a:lnTo>
                  <a:close/>
                  <a:moveTo>
                    <a:pt x="5301" y="1882"/>
                  </a:moveTo>
                  <a:cubicBezTo>
                    <a:pt x="6033" y="2300"/>
                    <a:pt x="6551" y="3051"/>
                    <a:pt x="6649" y="3927"/>
                  </a:cubicBezTo>
                  <a:lnTo>
                    <a:pt x="3970" y="3927"/>
                  </a:lnTo>
                  <a:cubicBezTo>
                    <a:pt x="3875" y="3927"/>
                    <a:pt x="3787" y="3973"/>
                    <a:pt x="3731" y="4051"/>
                  </a:cubicBezTo>
                  <a:cubicBezTo>
                    <a:pt x="3675" y="4128"/>
                    <a:pt x="3661" y="4227"/>
                    <a:pt x="3691" y="4317"/>
                  </a:cubicBezTo>
                  <a:lnTo>
                    <a:pt x="4522" y="6860"/>
                  </a:lnTo>
                  <a:cubicBezTo>
                    <a:pt x="4344" y="6897"/>
                    <a:pt x="4159" y="6917"/>
                    <a:pt x="3970" y="6917"/>
                  </a:cubicBezTo>
                  <a:cubicBezTo>
                    <a:pt x="2484" y="6917"/>
                    <a:pt x="1275" y="5708"/>
                    <a:pt x="1275" y="4223"/>
                  </a:cubicBezTo>
                  <a:cubicBezTo>
                    <a:pt x="1275" y="3617"/>
                    <a:pt x="1477" y="3055"/>
                    <a:pt x="1818" y="2604"/>
                  </a:cubicBezTo>
                  <a:lnTo>
                    <a:pt x="4842" y="2604"/>
                  </a:lnTo>
                  <a:cubicBezTo>
                    <a:pt x="5095" y="2604"/>
                    <a:pt x="5301" y="2399"/>
                    <a:pt x="5301" y="2145"/>
                  </a:cubicBezTo>
                  <a:lnTo>
                    <a:pt x="5301" y="1882"/>
                  </a:lnTo>
                  <a:close/>
                  <a:moveTo>
                    <a:pt x="460" y="1"/>
                  </a:moveTo>
                  <a:cubicBezTo>
                    <a:pt x="207" y="1"/>
                    <a:pt x="0" y="207"/>
                    <a:pt x="0" y="461"/>
                  </a:cubicBezTo>
                  <a:lnTo>
                    <a:pt x="0" y="2145"/>
                  </a:lnTo>
                  <a:cubicBezTo>
                    <a:pt x="0" y="2399"/>
                    <a:pt x="207" y="2604"/>
                    <a:pt x="460" y="2604"/>
                  </a:cubicBezTo>
                  <a:lnTo>
                    <a:pt x="1113" y="2604"/>
                  </a:lnTo>
                  <a:cubicBezTo>
                    <a:pt x="841" y="3082"/>
                    <a:pt x="685" y="3635"/>
                    <a:pt x="685" y="4223"/>
                  </a:cubicBezTo>
                  <a:cubicBezTo>
                    <a:pt x="685" y="6035"/>
                    <a:pt x="2159" y="7507"/>
                    <a:pt x="3970" y="7507"/>
                  </a:cubicBezTo>
                  <a:cubicBezTo>
                    <a:pt x="5782" y="7507"/>
                    <a:pt x="7255" y="6035"/>
                    <a:pt x="7255" y="4223"/>
                  </a:cubicBezTo>
                  <a:cubicBezTo>
                    <a:pt x="7255" y="2886"/>
                    <a:pt x="6451" y="1733"/>
                    <a:pt x="5301" y="1221"/>
                  </a:cubicBezTo>
                  <a:lnTo>
                    <a:pt x="5301" y="461"/>
                  </a:lnTo>
                  <a:cubicBezTo>
                    <a:pt x="5301" y="207"/>
                    <a:pt x="5095" y="1"/>
                    <a:pt x="4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8"/>
            <p:cNvSpPr/>
            <p:nvPr/>
          </p:nvSpPr>
          <p:spPr>
            <a:xfrm>
              <a:off x="3441275" y="3827825"/>
              <a:ext cx="204650" cy="42050"/>
            </a:xfrm>
            <a:custGeom>
              <a:rect b="b" l="l" r="r" t="t"/>
              <a:pathLst>
                <a:path extrusionOk="0" h="1682" w="8186">
                  <a:moveTo>
                    <a:pt x="5354" y="591"/>
                  </a:moveTo>
                  <a:lnTo>
                    <a:pt x="5354" y="1091"/>
                  </a:lnTo>
                  <a:lnTo>
                    <a:pt x="840" y="1091"/>
                  </a:lnTo>
                  <a:cubicBezTo>
                    <a:pt x="702" y="1091"/>
                    <a:pt x="590" y="979"/>
                    <a:pt x="590" y="842"/>
                  </a:cubicBezTo>
                  <a:cubicBezTo>
                    <a:pt x="590" y="704"/>
                    <a:pt x="702" y="591"/>
                    <a:pt x="840" y="591"/>
                  </a:cubicBezTo>
                  <a:close/>
                  <a:moveTo>
                    <a:pt x="7346" y="591"/>
                  </a:moveTo>
                  <a:cubicBezTo>
                    <a:pt x="7484" y="591"/>
                    <a:pt x="7596" y="704"/>
                    <a:pt x="7596" y="842"/>
                  </a:cubicBezTo>
                  <a:cubicBezTo>
                    <a:pt x="7596" y="979"/>
                    <a:pt x="7484" y="1091"/>
                    <a:pt x="7346" y="1091"/>
                  </a:cubicBezTo>
                  <a:lnTo>
                    <a:pt x="5944" y="1091"/>
                  </a:lnTo>
                  <a:lnTo>
                    <a:pt x="5944" y="591"/>
                  </a:lnTo>
                  <a:close/>
                  <a:moveTo>
                    <a:pt x="840" y="1"/>
                  </a:moveTo>
                  <a:cubicBezTo>
                    <a:pt x="377" y="1"/>
                    <a:pt x="0" y="378"/>
                    <a:pt x="0" y="842"/>
                  </a:cubicBezTo>
                  <a:cubicBezTo>
                    <a:pt x="0" y="1304"/>
                    <a:pt x="377" y="1681"/>
                    <a:pt x="840" y="1681"/>
                  </a:cubicBezTo>
                  <a:lnTo>
                    <a:pt x="7346" y="1681"/>
                  </a:lnTo>
                  <a:cubicBezTo>
                    <a:pt x="7809" y="1681"/>
                    <a:pt x="8186" y="1304"/>
                    <a:pt x="8186" y="842"/>
                  </a:cubicBezTo>
                  <a:cubicBezTo>
                    <a:pt x="8186" y="378"/>
                    <a:pt x="7809" y="1"/>
                    <a:pt x="7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8"/>
            <p:cNvSpPr/>
            <p:nvPr/>
          </p:nvSpPr>
          <p:spPr>
            <a:xfrm>
              <a:off x="3441275" y="3878625"/>
              <a:ext cx="204650" cy="42025"/>
            </a:xfrm>
            <a:custGeom>
              <a:rect b="b" l="l" r="r" t="t"/>
              <a:pathLst>
                <a:path extrusionOk="0" h="1681" w="8186">
                  <a:moveTo>
                    <a:pt x="3402" y="590"/>
                  </a:moveTo>
                  <a:lnTo>
                    <a:pt x="3402" y="1090"/>
                  </a:lnTo>
                  <a:lnTo>
                    <a:pt x="840" y="1090"/>
                  </a:lnTo>
                  <a:cubicBezTo>
                    <a:pt x="702" y="1090"/>
                    <a:pt x="590" y="977"/>
                    <a:pt x="590" y="840"/>
                  </a:cubicBezTo>
                  <a:cubicBezTo>
                    <a:pt x="590" y="702"/>
                    <a:pt x="702" y="590"/>
                    <a:pt x="840" y="590"/>
                  </a:cubicBezTo>
                  <a:close/>
                  <a:moveTo>
                    <a:pt x="7346" y="590"/>
                  </a:moveTo>
                  <a:cubicBezTo>
                    <a:pt x="7484" y="590"/>
                    <a:pt x="7596" y="702"/>
                    <a:pt x="7596" y="840"/>
                  </a:cubicBezTo>
                  <a:cubicBezTo>
                    <a:pt x="7596" y="977"/>
                    <a:pt x="7484" y="1090"/>
                    <a:pt x="7346" y="1090"/>
                  </a:cubicBezTo>
                  <a:lnTo>
                    <a:pt x="3993" y="1090"/>
                  </a:lnTo>
                  <a:lnTo>
                    <a:pt x="3993" y="590"/>
                  </a:lnTo>
                  <a:close/>
                  <a:moveTo>
                    <a:pt x="840" y="0"/>
                  </a:moveTo>
                  <a:cubicBezTo>
                    <a:pt x="377" y="0"/>
                    <a:pt x="0" y="377"/>
                    <a:pt x="0" y="840"/>
                  </a:cubicBezTo>
                  <a:cubicBezTo>
                    <a:pt x="0" y="1304"/>
                    <a:pt x="377" y="1681"/>
                    <a:pt x="840" y="1681"/>
                  </a:cubicBezTo>
                  <a:lnTo>
                    <a:pt x="7346" y="1681"/>
                  </a:lnTo>
                  <a:cubicBezTo>
                    <a:pt x="7809" y="1681"/>
                    <a:pt x="8186" y="1304"/>
                    <a:pt x="8186" y="840"/>
                  </a:cubicBezTo>
                  <a:cubicBezTo>
                    <a:pt x="8186" y="377"/>
                    <a:pt x="7809" y="0"/>
                    <a:pt x="7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8"/>
            <p:cNvSpPr/>
            <p:nvPr/>
          </p:nvSpPr>
          <p:spPr>
            <a:xfrm>
              <a:off x="3441275" y="3929375"/>
              <a:ext cx="204650" cy="42025"/>
            </a:xfrm>
            <a:custGeom>
              <a:rect b="b" l="l" r="r" t="t"/>
              <a:pathLst>
                <a:path extrusionOk="0" h="1681" w="8186">
                  <a:moveTo>
                    <a:pt x="4963" y="590"/>
                  </a:moveTo>
                  <a:lnTo>
                    <a:pt x="4963" y="1090"/>
                  </a:lnTo>
                  <a:lnTo>
                    <a:pt x="840" y="1090"/>
                  </a:lnTo>
                  <a:cubicBezTo>
                    <a:pt x="702" y="1090"/>
                    <a:pt x="590" y="978"/>
                    <a:pt x="590" y="841"/>
                  </a:cubicBezTo>
                  <a:cubicBezTo>
                    <a:pt x="590" y="702"/>
                    <a:pt x="702" y="590"/>
                    <a:pt x="840" y="590"/>
                  </a:cubicBezTo>
                  <a:close/>
                  <a:moveTo>
                    <a:pt x="7346" y="590"/>
                  </a:moveTo>
                  <a:cubicBezTo>
                    <a:pt x="7484" y="590"/>
                    <a:pt x="7596" y="702"/>
                    <a:pt x="7596" y="841"/>
                  </a:cubicBezTo>
                  <a:cubicBezTo>
                    <a:pt x="7596" y="978"/>
                    <a:pt x="7484" y="1090"/>
                    <a:pt x="7346" y="1090"/>
                  </a:cubicBezTo>
                  <a:lnTo>
                    <a:pt x="5554" y="1090"/>
                  </a:lnTo>
                  <a:lnTo>
                    <a:pt x="5554" y="590"/>
                  </a:lnTo>
                  <a:close/>
                  <a:moveTo>
                    <a:pt x="840" y="0"/>
                  </a:moveTo>
                  <a:cubicBezTo>
                    <a:pt x="377" y="0"/>
                    <a:pt x="0" y="377"/>
                    <a:pt x="0" y="841"/>
                  </a:cubicBezTo>
                  <a:cubicBezTo>
                    <a:pt x="0" y="1304"/>
                    <a:pt x="377" y="1680"/>
                    <a:pt x="840" y="1680"/>
                  </a:cubicBezTo>
                  <a:lnTo>
                    <a:pt x="7346" y="1680"/>
                  </a:lnTo>
                  <a:cubicBezTo>
                    <a:pt x="7809" y="1680"/>
                    <a:pt x="8186" y="1304"/>
                    <a:pt x="8186" y="841"/>
                  </a:cubicBezTo>
                  <a:cubicBezTo>
                    <a:pt x="8186" y="377"/>
                    <a:pt x="7809" y="0"/>
                    <a:pt x="7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8"/>
            <p:cNvSpPr/>
            <p:nvPr/>
          </p:nvSpPr>
          <p:spPr>
            <a:xfrm>
              <a:off x="3532150" y="3786825"/>
              <a:ext cx="14800" cy="14775"/>
            </a:xfrm>
            <a:custGeom>
              <a:rect b="b" l="l" r="r" t="t"/>
              <a:pathLst>
                <a:path extrusionOk="0" h="591" w="592">
                  <a:moveTo>
                    <a:pt x="296" y="0"/>
                  </a:moveTo>
                  <a:cubicBezTo>
                    <a:pt x="133" y="0"/>
                    <a:pt x="1" y="134"/>
                    <a:pt x="1" y="296"/>
                  </a:cubicBezTo>
                  <a:cubicBezTo>
                    <a:pt x="1" y="459"/>
                    <a:pt x="133" y="591"/>
                    <a:pt x="296" y="591"/>
                  </a:cubicBezTo>
                  <a:cubicBezTo>
                    <a:pt x="459" y="591"/>
                    <a:pt x="591" y="459"/>
                    <a:pt x="591" y="296"/>
                  </a:cubicBezTo>
                  <a:cubicBezTo>
                    <a:pt x="591" y="134"/>
                    <a:pt x="459"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8"/>
            <p:cNvSpPr/>
            <p:nvPr/>
          </p:nvSpPr>
          <p:spPr>
            <a:xfrm>
              <a:off x="3556775" y="3786825"/>
              <a:ext cx="14775" cy="14775"/>
            </a:xfrm>
            <a:custGeom>
              <a:rect b="b" l="l" r="r" t="t"/>
              <a:pathLst>
                <a:path extrusionOk="0" h="591" w="591">
                  <a:moveTo>
                    <a:pt x="295" y="0"/>
                  </a:moveTo>
                  <a:cubicBezTo>
                    <a:pt x="132" y="0"/>
                    <a:pt x="0" y="134"/>
                    <a:pt x="0" y="296"/>
                  </a:cubicBezTo>
                  <a:cubicBezTo>
                    <a:pt x="0" y="459"/>
                    <a:pt x="132" y="591"/>
                    <a:pt x="295" y="591"/>
                  </a:cubicBezTo>
                  <a:cubicBezTo>
                    <a:pt x="459" y="591"/>
                    <a:pt x="590" y="459"/>
                    <a:pt x="590" y="296"/>
                  </a:cubicBezTo>
                  <a:cubicBezTo>
                    <a:pt x="590" y="134"/>
                    <a:pt x="459"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8"/>
            <p:cNvSpPr/>
            <p:nvPr/>
          </p:nvSpPr>
          <p:spPr>
            <a:xfrm>
              <a:off x="3581375" y="3786825"/>
              <a:ext cx="14775" cy="14775"/>
            </a:xfrm>
            <a:custGeom>
              <a:rect b="b" l="l" r="r" t="t"/>
              <a:pathLst>
                <a:path extrusionOk="0" h="591" w="591">
                  <a:moveTo>
                    <a:pt x="295" y="0"/>
                  </a:moveTo>
                  <a:cubicBezTo>
                    <a:pt x="132" y="0"/>
                    <a:pt x="0" y="134"/>
                    <a:pt x="0" y="296"/>
                  </a:cubicBezTo>
                  <a:cubicBezTo>
                    <a:pt x="0" y="459"/>
                    <a:pt x="132" y="591"/>
                    <a:pt x="295" y="591"/>
                  </a:cubicBezTo>
                  <a:cubicBezTo>
                    <a:pt x="457" y="591"/>
                    <a:pt x="591" y="459"/>
                    <a:pt x="591" y="296"/>
                  </a:cubicBezTo>
                  <a:cubicBezTo>
                    <a:pt x="591" y="134"/>
                    <a:pt x="457"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8"/>
            <p:cNvSpPr/>
            <p:nvPr/>
          </p:nvSpPr>
          <p:spPr>
            <a:xfrm>
              <a:off x="3605950" y="3786825"/>
              <a:ext cx="14775" cy="14775"/>
            </a:xfrm>
            <a:custGeom>
              <a:rect b="b" l="l" r="r" t="t"/>
              <a:pathLst>
                <a:path extrusionOk="0" h="591" w="591">
                  <a:moveTo>
                    <a:pt x="295" y="0"/>
                  </a:moveTo>
                  <a:cubicBezTo>
                    <a:pt x="133" y="0"/>
                    <a:pt x="0" y="134"/>
                    <a:pt x="0" y="296"/>
                  </a:cubicBezTo>
                  <a:cubicBezTo>
                    <a:pt x="0" y="459"/>
                    <a:pt x="133" y="591"/>
                    <a:pt x="295" y="591"/>
                  </a:cubicBezTo>
                  <a:cubicBezTo>
                    <a:pt x="458" y="591"/>
                    <a:pt x="590" y="459"/>
                    <a:pt x="590" y="296"/>
                  </a:cubicBezTo>
                  <a:cubicBezTo>
                    <a:pt x="590" y="134"/>
                    <a:pt x="458"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8"/>
            <p:cNvSpPr/>
            <p:nvPr/>
          </p:nvSpPr>
          <p:spPr>
            <a:xfrm>
              <a:off x="3630550" y="3786825"/>
              <a:ext cx="14775" cy="14775"/>
            </a:xfrm>
            <a:custGeom>
              <a:rect b="b" l="l" r="r" t="t"/>
              <a:pathLst>
                <a:path extrusionOk="0" h="591" w="591">
                  <a:moveTo>
                    <a:pt x="295" y="0"/>
                  </a:moveTo>
                  <a:cubicBezTo>
                    <a:pt x="133" y="0"/>
                    <a:pt x="0" y="134"/>
                    <a:pt x="0" y="296"/>
                  </a:cubicBezTo>
                  <a:cubicBezTo>
                    <a:pt x="0" y="459"/>
                    <a:pt x="133" y="591"/>
                    <a:pt x="295" y="591"/>
                  </a:cubicBezTo>
                  <a:cubicBezTo>
                    <a:pt x="459" y="591"/>
                    <a:pt x="590" y="459"/>
                    <a:pt x="590" y="296"/>
                  </a:cubicBezTo>
                  <a:cubicBezTo>
                    <a:pt x="590" y="134"/>
                    <a:pt x="459"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8"/>
            <p:cNvSpPr/>
            <p:nvPr/>
          </p:nvSpPr>
          <p:spPr>
            <a:xfrm>
              <a:off x="3263475" y="3994900"/>
              <a:ext cx="385075" cy="61700"/>
            </a:xfrm>
            <a:custGeom>
              <a:rect b="b" l="l" r="r" t="t"/>
              <a:pathLst>
                <a:path extrusionOk="0" h="2468" w="15403">
                  <a:moveTo>
                    <a:pt x="1734" y="1"/>
                  </a:moveTo>
                  <a:cubicBezTo>
                    <a:pt x="1571" y="1"/>
                    <a:pt x="1439" y="132"/>
                    <a:pt x="1439" y="296"/>
                  </a:cubicBezTo>
                  <a:lnTo>
                    <a:pt x="1439" y="1877"/>
                  </a:lnTo>
                  <a:lnTo>
                    <a:pt x="1071" y="1877"/>
                  </a:lnTo>
                  <a:lnTo>
                    <a:pt x="1071" y="1095"/>
                  </a:lnTo>
                  <a:cubicBezTo>
                    <a:pt x="1071" y="932"/>
                    <a:pt x="939" y="800"/>
                    <a:pt x="776" y="800"/>
                  </a:cubicBezTo>
                  <a:cubicBezTo>
                    <a:pt x="613" y="800"/>
                    <a:pt x="481" y="932"/>
                    <a:pt x="481" y="1095"/>
                  </a:cubicBezTo>
                  <a:lnTo>
                    <a:pt x="481" y="1877"/>
                  </a:lnTo>
                  <a:lnTo>
                    <a:pt x="296" y="1877"/>
                  </a:lnTo>
                  <a:cubicBezTo>
                    <a:pt x="134" y="1877"/>
                    <a:pt x="1" y="2009"/>
                    <a:pt x="1" y="2172"/>
                  </a:cubicBezTo>
                  <a:cubicBezTo>
                    <a:pt x="1" y="2336"/>
                    <a:pt x="134" y="2467"/>
                    <a:pt x="296" y="2467"/>
                  </a:cubicBezTo>
                  <a:lnTo>
                    <a:pt x="15107" y="2467"/>
                  </a:lnTo>
                  <a:cubicBezTo>
                    <a:pt x="15269" y="2467"/>
                    <a:pt x="15402" y="2336"/>
                    <a:pt x="15402" y="2172"/>
                  </a:cubicBezTo>
                  <a:cubicBezTo>
                    <a:pt x="15402" y="2009"/>
                    <a:pt x="15269" y="1877"/>
                    <a:pt x="15107" y="1877"/>
                  </a:cubicBezTo>
                  <a:lnTo>
                    <a:pt x="14484" y="1877"/>
                  </a:lnTo>
                  <a:lnTo>
                    <a:pt x="14484" y="695"/>
                  </a:lnTo>
                  <a:cubicBezTo>
                    <a:pt x="14484" y="532"/>
                    <a:pt x="14351" y="400"/>
                    <a:pt x="14189" y="400"/>
                  </a:cubicBezTo>
                  <a:cubicBezTo>
                    <a:pt x="14026" y="400"/>
                    <a:pt x="13894" y="532"/>
                    <a:pt x="13894" y="695"/>
                  </a:cubicBezTo>
                  <a:lnTo>
                    <a:pt x="13894" y="1877"/>
                  </a:lnTo>
                  <a:lnTo>
                    <a:pt x="13526" y="1877"/>
                  </a:lnTo>
                  <a:lnTo>
                    <a:pt x="13526" y="296"/>
                  </a:lnTo>
                  <a:cubicBezTo>
                    <a:pt x="13526" y="132"/>
                    <a:pt x="13394" y="1"/>
                    <a:pt x="13231" y="1"/>
                  </a:cubicBezTo>
                  <a:cubicBezTo>
                    <a:pt x="13067" y="1"/>
                    <a:pt x="12935" y="132"/>
                    <a:pt x="12935" y="296"/>
                  </a:cubicBezTo>
                  <a:lnTo>
                    <a:pt x="12935" y="1877"/>
                  </a:lnTo>
                  <a:lnTo>
                    <a:pt x="12567" y="1877"/>
                  </a:lnTo>
                  <a:lnTo>
                    <a:pt x="12567" y="1095"/>
                  </a:lnTo>
                  <a:cubicBezTo>
                    <a:pt x="12567" y="932"/>
                    <a:pt x="12436" y="800"/>
                    <a:pt x="12272" y="800"/>
                  </a:cubicBezTo>
                  <a:cubicBezTo>
                    <a:pt x="12109" y="800"/>
                    <a:pt x="11977" y="932"/>
                    <a:pt x="11977" y="1095"/>
                  </a:cubicBezTo>
                  <a:lnTo>
                    <a:pt x="11977" y="1877"/>
                  </a:lnTo>
                  <a:lnTo>
                    <a:pt x="11609" y="1877"/>
                  </a:lnTo>
                  <a:lnTo>
                    <a:pt x="11609" y="1493"/>
                  </a:lnTo>
                  <a:cubicBezTo>
                    <a:pt x="11609" y="1331"/>
                    <a:pt x="11477" y="1198"/>
                    <a:pt x="11314" y="1198"/>
                  </a:cubicBezTo>
                  <a:cubicBezTo>
                    <a:pt x="11152" y="1198"/>
                    <a:pt x="11019" y="1330"/>
                    <a:pt x="11019" y="1493"/>
                  </a:cubicBezTo>
                  <a:lnTo>
                    <a:pt x="11019" y="1877"/>
                  </a:lnTo>
                  <a:lnTo>
                    <a:pt x="10652" y="1877"/>
                  </a:lnTo>
                  <a:lnTo>
                    <a:pt x="10652" y="296"/>
                  </a:lnTo>
                  <a:cubicBezTo>
                    <a:pt x="10652" y="132"/>
                    <a:pt x="10519" y="1"/>
                    <a:pt x="10357" y="1"/>
                  </a:cubicBezTo>
                  <a:cubicBezTo>
                    <a:pt x="10194" y="1"/>
                    <a:pt x="10060" y="132"/>
                    <a:pt x="10060" y="296"/>
                  </a:cubicBezTo>
                  <a:lnTo>
                    <a:pt x="10060" y="1877"/>
                  </a:lnTo>
                  <a:lnTo>
                    <a:pt x="9694" y="1877"/>
                  </a:lnTo>
                  <a:lnTo>
                    <a:pt x="9694" y="695"/>
                  </a:lnTo>
                  <a:cubicBezTo>
                    <a:pt x="9694" y="532"/>
                    <a:pt x="9562" y="400"/>
                    <a:pt x="9399" y="400"/>
                  </a:cubicBezTo>
                  <a:cubicBezTo>
                    <a:pt x="9235" y="400"/>
                    <a:pt x="9103" y="532"/>
                    <a:pt x="9103" y="695"/>
                  </a:cubicBezTo>
                  <a:lnTo>
                    <a:pt x="9103" y="1877"/>
                  </a:lnTo>
                  <a:lnTo>
                    <a:pt x="8735" y="1877"/>
                  </a:lnTo>
                  <a:lnTo>
                    <a:pt x="8735" y="296"/>
                  </a:lnTo>
                  <a:cubicBezTo>
                    <a:pt x="8735" y="132"/>
                    <a:pt x="8603" y="1"/>
                    <a:pt x="8440" y="1"/>
                  </a:cubicBezTo>
                  <a:cubicBezTo>
                    <a:pt x="8277" y="1"/>
                    <a:pt x="8145" y="132"/>
                    <a:pt x="8145" y="296"/>
                  </a:cubicBezTo>
                  <a:lnTo>
                    <a:pt x="8145" y="1877"/>
                  </a:lnTo>
                  <a:lnTo>
                    <a:pt x="7777" y="1877"/>
                  </a:lnTo>
                  <a:lnTo>
                    <a:pt x="7777" y="1095"/>
                  </a:lnTo>
                  <a:cubicBezTo>
                    <a:pt x="7777" y="932"/>
                    <a:pt x="7645" y="800"/>
                    <a:pt x="7482" y="800"/>
                  </a:cubicBezTo>
                  <a:cubicBezTo>
                    <a:pt x="7320" y="800"/>
                    <a:pt x="7187" y="932"/>
                    <a:pt x="7187" y="1095"/>
                  </a:cubicBezTo>
                  <a:lnTo>
                    <a:pt x="7187" y="1877"/>
                  </a:lnTo>
                  <a:lnTo>
                    <a:pt x="6820" y="1877"/>
                  </a:lnTo>
                  <a:lnTo>
                    <a:pt x="6820" y="1493"/>
                  </a:lnTo>
                  <a:cubicBezTo>
                    <a:pt x="6820" y="1331"/>
                    <a:pt x="6687" y="1198"/>
                    <a:pt x="6523" y="1198"/>
                  </a:cubicBezTo>
                  <a:cubicBezTo>
                    <a:pt x="6361" y="1198"/>
                    <a:pt x="6228" y="1330"/>
                    <a:pt x="6228" y="1493"/>
                  </a:cubicBezTo>
                  <a:lnTo>
                    <a:pt x="6228" y="1877"/>
                  </a:lnTo>
                  <a:lnTo>
                    <a:pt x="5862" y="1877"/>
                  </a:lnTo>
                  <a:lnTo>
                    <a:pt x="5862" y="695"/>
                  </a:lnTo>
                  <a:cubicBezTo>
                    <a:pt x="5862" y="532"/>
                    <a:pt x="5730" y="400"/>
                    <a:pt x="5566" y="400"/>
                  </a:cubicBezTo>
                  <a:cubicBezTo>
                    <a:pt x="5403" y="400"/>
                    <a:pt x="5271" y="532"/>
                    <a:pt x="5271" y="695"/>
                  </a:cubicBezTo>
                  <a:lnTo>
                    <a:pt x="5271" y="1877"/>
                  </a:lnTo>
                  <a:lnTo>
                    <a:pt x="4903" y="1877"/>
                  </a:lnTo>
                  <a:lnTo>
                    <a:pt x="4903" y="1493"/>
                  </a:lnTo>
                  <a:cubicBezTo>
                    <a:pt x="4903" y="1331"/>
                    <a:pt x="4771" y="1198"/>
                    <a:pt x="4608" y="1198"/>
                  </a:cubicBezTo>
                  <a:cubicBezTo>
                    <a:pt x="4445" y="1198"/>
                    <a:pt x="4313" y="1330"/>
                    <a:pt x="4313" y="1493"/>
                  </a:cubicBezTo>
                  <a:lnTo>
                    <a:pt x="4313" y="1877"/>
                  </a:lnTo>
                  <a:lnTo>
                    <a:pt x="3945" y="1877"/>
                  </a:lnTo>
                  <a:lnTo>
                    <a:pt x="3945" y="1095"/>
                  </a:lnTo>
                  <a:cubicBezTo>
                    <a:pt x="3945" y="932"/>
                    <a:pt x="3813" y="800"/>
                    <a:pt x="3650" y="800"/>
                  </a:cubicBezTo>
                  <a:cubicBezTo>
                    <a:pt x="3486" y="800"/>
                    <a:pt x="3355" y="932"/>
                    <a:pt x="3355" y="1095"/>
                  </a:cubicBezTo>
                  <a:lnTo>
                    <a:pt x="3355" y="1877"/>
                  </a:lnTo>
                  <a:lnTo>
                    <a:pt x="2988" y="1877"/>
                  </a:lnTo>
                  <a:lnTo>
                    <a:pt x="2988" y="695"/>
                  </a:lnTo>
                  <a:cubicBezTo>
                    <a:pt x="2988" y="532"/>
                    <a:pt x="2855" y="400"/>
                    <a:pt x="2691" y="400"/>
                  </a:cubicBezTo>
                  <a:cubicBezTo>
                    <a:pt x="2529" y="400"/>
                    <a:pt x="2396" y="532"/>
                    <a:pt x="2396" y="695"/>
                  </a:cubicBezTo>
                  <a:lnTo>
                    <a:pt x="2396" y="1877"/>
                  </a:lnTo>
                  <a:lnTo>
                    <a:pt x="2029" y="1877"/>
                  </a:lnTo>
                  <a:lnTo>
                    <a:pt x="2029" y="296"/>
                  </a:lnTo>
                  <a:cubicBezTo>
                    <a:pt x="2029" y="132"/>
                    <a:pt x="1896" y="1"/>
                    <a:pt x="1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8"/>
            <p:cNvSpPr/>
            <p:nvPr/>
          </p:nvSpPr>
          <p:spPr>
            <a:xfrm>
              <a:off x="3266350" y="3819225"/>
              <a:ext cx="29150" cy="14800"/>
            </a:xfrm>
            <a:custGeom>
              <a:rect b="b" l="l" r="r" t="t"/>
              <a:pathLst>
                <a:path extrusionOk="0" h="592" w="1166">
                  <a:moveTo>
                    <a:pt x="296" y="1"/>
                  </a:moveTo>
                  <a:cubicBezTo>
                    <a:pt x="132" y="1"/>
                    <a:pt x="1" y="133"/>
                    <a:pt x="1" y="296"/>
                  </a:cubicBezTo>
                  <a:cubicBezTo>
                    <a:pt x="1" y="459"/>
                    <a:pt x="132" y="591"/>
                    <a:pt x="296" y="591"/>
                  </a:cubicBezTo>
                  <a:lnTo>
                    <a:pt x="870" y="591"/>
                  </a:lnTo>
                  <a:cubicBezTo>
                    <a:pt x="1032" y="591"/>
                    <a:pt x="1165" y="459"/>
                    <a:pt x="1165" y="296"/>
                  </a:cubicBezTo>
                  <a:cubicBezTo>
                    <a:pt x="1165" y="133"/>
                    <a:pt x="1032"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8"/>
            <p:cNvSpPr/>
            <p:nvPr/>
          </p:nvSpPr>
          <p:spPr>
            <a:xfrm>
              <a:off x="3299300" y="3819225"/>
              <a:ext cx="50375" cy="14800"/>
            </a:xfrm>
            <a:custGeom>
              <a:rect b="b" l="l" r="r" t="t"/>
              <a:pathLst>
                <a:path extrusionOk="0" h="592" w="2015">
                  <a:moveTo>
                    <a:pt x="297" y="1"/>
                  </a:moveTo>
                  <a:cubicBezTo>
                    <a:pt x="134" y="1"/>
                    <a:pt x="1" y="133"/>
                    <a:pt x="1" y="296"/>
                  </a:cubicBezTo>
                  <a:cubicBezTo>
                    <a:pt x="1" y="459"/>
                    <a:pt x="134" y="591"/>
                    <a:pt x="297" y="591"/>
                  </a:cubicBezTo>
                  <a:lnTo>
                    <a:pt x="1720" y="591"/>
                  </a:lnTo>
                  <a:cubicBezTo>
                    <a:pt x="1883" y="591"/>
                    <a:pt x="2015" y="459"/>
                    <a:pt x="2015" y="296"/>
                  </a:cubicBezTo>
                  <a:cubicBezTo>
                    <a:pt x="2015" y="133"/>
                    <a:pt x="1883" y="1"/>
                    <a:pt x="17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48"/>
          <p:cNvGrpSpPr/>
          <p:nvPr/>
        </p:nvGrpSpPr>
        <p:grpSpPr>
          <a:xfrm>
            <a:off x="3823747" y="3820870"/>
            <a:ext cx="501833" cy="391920"/>
            <a:chOff x="2394350" y="3753650"/>
            <a:chExt cx="467300" cy="364950"/>
          </a:xfrm>
        </p:grpSpPr>
        <p:sp>
          <p:nvSpPr>
            <p:cNvPr id="830" name="Google Shape;830;p48"/>
            <p:cNvSpPr/>
            <p:nvPr/>
          </p:nvSpPr>
          <p:spPr>
            <a:xfrm>
              <a:off x="2394350" y="3753650"/>
              <a:ext cx="467300" cy="364950"/>
            </a:xfrm>
            <a:custGeom>
              <a:rect b="b" l="l" r="r" t="t"/>
              <a:pathLst>
                <a:path extrusionOk="0" h="14598" w="18692">
                  <a:moveTo>
                    <a:pt x="6098" y="3906"/>
                  </a:moveTo>
                  <a:cubicBezTo>
                    <a:pt x="6091" y="4006"/>
                    <a:pt x="6086" y="4108"/>
                    <a:pt x="6086" y="4210"/>
                  </a:cubicBezTo>
                  <a:cubicBezTo>
                    <a:pt x="6086" y="4301"/>
                    <a:pt x="6089" y="4393"/>
                    <a:pt x="6095" y="4483"/>
                  </a:cubicBezTo>
                  <a:lnTo>
                    <a:pt x="4943" y="4483"/>
                  </a:lnTo>
                  <a:lnTo>
                    <a:pt x="4943" y="3906"/>
                  </a:lnTo>
                  <a:close/>
                  <a:moveTo>
                    <a:pt x="10295" y="548"/>
                  </a:moveTo>
                  <a:cubicBezTo>
                    <a:pt x="12314" y="548"/>
                    <a:pt x="13957" y="2191"/>
                    <a:pt x="13957" y="4210"/>
                  </a:cubicBezTo>
                  <a:cubicBezTo>
                    <a:pt x="13957" y="6228"/>
                    <a:pt x="12314" y="7871"/>
                    <a:pt x="10295" y="7871"/>
                  </a:cubicBezTo>
                  <a:cubicBezTo>
                    <a:pt x="8277" y="7871"/>
                    <a:pt x="6633" y="6228"/>
                    <a:pt x="6633" y="4210"/>
                  </a:cubicBezTo>
                  <a:cubicBezTo>
                    <a:pt x="6633" y="2191"/>
                    <a:pt x="8277" y="548"/>
                    <a:pt x="10295" y="548"/>
                  </a:cubicBezTo>
                  <a:close/>
                  <a:moveTo>
                    <a:pt x="4664" y="9504"/>
                  </a:moveTo>
                  <a:lnTo>
                    <a:pt x="4664" y="14050"/>
                  </a:lnTo>
                  <a:lnTo>
                    <a:pt x="3437" y="14050"/>
                  </a:lnTo>
                  <a:lnTo>
                    <a:pt x="3437" y="9504"/>
                  </a:lnTo>
                  <a:close/>
                  <a:moveTo>
                    <a:pt x="7315" y="7179"/>
                  </a:moveTo>
                  <a:cubicBezTo>
                    <a:pt x="7451" y="7316"/>
                    <a:pt x="7598" y="7443"/>
                    <a:pt x="7751" y="7561"/>
                  </a:cubicBezTo>
                  <a:lnTo>
                    <a:pt x="7751" y="14050"/>
                  </a:lnTo>
                  <a:lnTo>
                    <a:pt x="6525" y="14050"/>
                  </a:lnTo>
                  <a:lnTo>
                    <a:pt x="6525" y="7179"/>
                  </a:lnTo>
                  <a:close/>
                  <a:moveTo>
                    <a:pt x="10838" y="9686"/>
                  </a:moveTo>
                  <a:lnTo>
                    <a:pt x="10838" y="14050"/>
                  </a:lnTo>
                  <a:lnTo>
                    <a:pt x="9612" y="14050"/>
                  </a:lnTo>
                  <a:lnTo>
                    <a:pt x="9612" y="9686"/>
                  </a:lnTo>
                  <a:close/>
                  <a:moveTo>
                    <a:pt x="8298" y="7914"/>
                  </a:moveTo>
                  <a:cubicBezTo>
                    <a:pt x="8893" y="8235"/>
                    <a:pt x="9573" y="8419"/>
                    <a:pt x="10295" y="8419"/>
                  </a:cubicBezTo>
                  <a:cubicBezTo>
                    <a:pt x="10961" y="8419"/>
                    <a:pt x="11590" y="8262"/>
                    <a:pt x="12150" y="7986"/>
                  </a:cubicBezTo>
                  <a:lnTo>
                    <a:pt x="12150" y="14050"/>
                  </a:lnTo>
                  <a:lnTo>
                    <a:pt x="11385" y="14050"/>
                  </a:lnTo>
                  <a:lnTo>
                    <a:pt x="11385" y="9595"/>
                  </a:lnTo>
                  <a:cubicBezTo>
                    <a:pt x="11385" y="9344"/>
                    <a:pt x="11180" y="9139"/>
                    <a:pt x="10928" y="9139"/>
                  </a:cubicBezTo>
                  <a:lnTo>
                    <a:pt x="9520" y="9139"/>
                  </a:lnTo>
                  <a:cubicBezTo>
                    <a:pt x="9268" y="9139"/>
                    <a:pt x="9063" y="9344"/>
                    <a:pt x="9063" y="9595"/>
                  </a:cubicBezTo>
                  <a:lnTo>
                    <a:pt x="9063" y="14050"/>
                  </a:lnTo>
                  <a:lnTo>
                    <a:pt x="8298" y="14050"/>
                  </a:lnTo>
                  <a:lnTo>
                    <a:pt x="8298" y="7914"/>
                  </a:lnTo>
                  <a:close/>
                  <a:moveTo>
                    <a:pt x="13925" y="7179"/>
                  </a:moveTo>
                  <a:lnTo>
                    <a:pt x="13925" y="14050"/>
                  </a:lnTo>
                  <a:lnTo>
                    <a:pt x="12699" y="14050"/>
                  </a:lnTo>
                  <a:lnTo>
                    <a:pt x="12699" y="7662"/>
                  </a:lnTo>
                  <a:cubicBezTo>
                    <a:pt x="12905" y="7519"/>
                    <a:pt x="13097" y="7357"/>
                    <a:pt x="13275" y="7179"/>
                  </a:cubicBezTo>
                  <a:close/>
                  <a:moveTo>
                    <a:pt x="10295" y="1"/>
                  </a:moveTo>
                  <a:cubicBezTo>
                    <a:pt x="8267" y="1"/>
                    <a:pt x="6568" y="1444"/>
                    <a:pt x="6172" y="3357"/>
                  </a:cubicBezTo>
                  <a:lnTo>
                    <a:pt x="4877" y="3357"/>
                  </a:lnTo>
                  <a:cubicBezTo>
                    <a:pt x="4773" y="3145"/>
                    <a:pt x="4556" y="2999"/>
                    <a:pt x="4304" y="2999"/>
                  </a:cubicBezTo>
                  <a:lnTo>
                    <a:pt x="1197" y="2999"/>
                  </a:lnTo>
                  <a:cubicBezTo>
                    <a:pt x="538" y="2999"/>
                    <a:pt x="1" y="3535"/>
                    <a:pt x="1" y="4194"/>
                  </a:cubicBezTo>
                  <a:cubicBezTo>
                    <a:pt x="1" y="4853"/>
                    <a:pt x="538" y="5389"/>
                    <a:pt x="1197" y="5389"/>
                  </a:cubicBezTo>
                  <a:lnTo>
                    <a:pt x="2264" y="5389"/>
                  </a:lnTo>
                  <a:cubicBezTo>
                    <a:pt x="2416" y="5389"/>
                    <a:pt x="2538" y="5267"/>
                    <a:pt x="2538" y="5115"/>
                  </a:cubicBezTo>
                  <a:cubicBezTo>
                    <a:pt x="2538" y="4965"/>
                    <a:pt x="2416" y="4842"/>
                    <a:pt x="2264" y="4842"/>
                  </a:cubicBezTo>
                  <a:lnTo>
                    <a:pt x="1197" y="4842"/>
                  </a:lnTo>
                  <a:cubicBezTo>
                    <a:pt x="839" y="4842"/>
                    <a:pt x="549" y="4551"/>
                    <a:pt x="549" y="4194"/>
                  </a:cubicBezTo>
                  <a:cubicBezTo>
                    <a:pt x="549" y="3837"/>
                    <a:pt x="839" y="3547"/>
                    <a:pt x="1197" y="3547"/>
                  </a:cubicBezTo>
                  <a:lnTo>
                    <a:pt x="4304" y="3547"/>
                  </a:lnTo>
                  <a:cubicBezTo>
                    <a:pt x="4354" y="3547"/>
                    <a:pt x="4396" y="3588"/>
                    <a:pt x="4396" y="3638"/>
                  </a:cubicBezTo>
                  <a:lnTo>
                    <a:pt x="4396" y="4751"/>
                  </a:lnTo>
                  <a:cubicBezTo>
                    <a:pt x="4396" y="4801"/>
                    <a:pt x="4354" y="4842"/>
                    <a:pt x="4304" y="4842"/>
                  </a:cubicBezTo>
                  <a:lnTo>
                    <a:pt x="3542" y="4842"/>
                  </a:lnTo>
                  <a:cubicBezTo>
                    <a:pt x="3392" y="4842"/>
                    <a:pt x="3268" y="4965"/>
                    <a:pt x="3268" y="5115"/>
                  </a:cubicBezTo>
                  <a:cubicBezTo>
                    <a:pt x="3268" y="5267"/>
                    <a:pt x="3392" y="5390"/>
                    <a:pt x="3542" y="5390"/>
                  </a:cubicBezTo>
                  <a:lnTo>
                    <a:pt x="4304" y="5390"/>
                  </a:lnTo>
                  <a:cubicBezTo>
                    <a:pt x="4556" y="5390"/>
                    <a:pt x="4773" y="5243"/>
                    <a:pt x="4877" y="5031"/>
                  </a:cubicBezTo>
                  <a:lnTo>
                    <a:pt x="6166" y="5031"/>
                  </a:lnTo>
                  <a:cubicBezTo>
                    <a:pt x="6284" y="5617"/>
                    <a:pt x="6522" y="6159"/>
                    <a:pt x="6856" y="6632"/>
                  </a:cubicBezTo>
                  <a:lnTo>
                    <a:pt x="6433" y="6632"/>
                  </a:lnTo>
                  <a:cubicBezTo>
                    <a:pt x="6181" y="6632"/>
                    <a:pt x="5976" y="6836"/>
                    <a:pt x="5976" y="7088"/>
                  </a:cubicBezTo>
                  <a:lnTo>
                    <a:pt x="5976" y="14050"/>
                  </a:lnTo>
                  <a:lnTo>
                    <a:pt x="5211" y="14050"/>
                  </a:lnTo>
                  <a:lnTo>
                    <a:pt x="5211" y="9413"/>
                  </a:lnTo>
                  <a:cubicBezTo>
                    <a:pt x="5211" y="9161"/>
                    <a:pt x="5006" y="8957"/>
                    <a:pt x="4755" y="8957"/>
                  </a:cubicBezTo>
                  <a:lnTo>
                    <a:pt x="3346" y="8957"/>
                  </a:lnTo>
                  <a:cubicBezTo>
                    <a:pt x="3094" y="8957"/>
                    <a:pt x="2890" y="9161"/>
                    <a:pt x="2890" y="9413"/>
                  </a:cubicBezTo>
                  <a:lnTo>
                    <a:pt x="2890" y="14050"/>
                  </a:lnTo>
                  <a:lnTo>
                    <a:pt x="276" y="14050"/>
                  </a:lnTo>
                  <a:cubicBezTo>
                    <a:pt x="124" y="14050"/>
                    <a:pt x="1" y="14172"/>
                    <a:pt x="1" y="14324"/>
                  </a:cubicBezTo>
                  <a:cubicBezTo>
                    <a:pt x="1" y="14474"/>
                    <a:pt x="124" y="14597"/>
                    <a:pt x="276" y="14597"/>
                  </a:cubicBezTo>
                  <a:lnTo>
                    <a:pt x="18418" y="14597"/>
                  </a:lnTo>
                  <a:cubicBezTo>
                    <a:pt x="18570" y="14597"/>
                    <a:pt x="18691" y="14474"/>
                    <a:pt x="18691" y="14324"/>
                  </a:cubicBezTo>
                  <a:cubicBezTo>
                    <a:pt x="18691" y="14172"/>
                    <a:pt x="18570" y="14050"/>
                    <a:pt x="18418" y="14050"/>
                  </a:cubicBezTo>
                  <a:lnTo>
                    <a:pt x="17560" y="14050"/>
                  </a:lnTo>
                  <a:lnTo>
                    <a:pt x="17560" y="11643"/>
                  </a:lnTo>
                  <a:cubicBezTo>
                    <a:pt x="17560" y="11491"/>
                    <a:pt x="17436" y="11370"/>
                    <a:pt x="17286" y="11370"/>
                  </a:cubicBezTo>
                  <a:cubicBezTo>
                    <a:pt x="17134" y="11370"/>
                    <a:pt x="17012" y="11491"/>
                    <a:pt x="17012" y="11643"/>
                  </a:cubicBezTo>
                  <a:lnTo>
                    <a:pt x="17012" y="14050"/>
                  </a:lnTo>
                  <a:lnTo>
                    <a:pt x="15785" y="14050"/>
                  </a:lnTo>
                  <a:lnTo>
                    <a:pt x="15785" y="4346"/>
                  </a:lnTo>
                  <a:lnTo>
                    <a:pt x="17012" y="4346"/>
                  </a:lnTo>
                  <a:lnTo>
                    <a:pt x="17012" y="10365"/>
                  </a:lnTo>
                  <a:cubicBezTo>
                    <a:pt x="17012" y="10517"/>
                    <a:pt x="17134" y="10639"/>
                    <a:pt x="17286" y="10639"/>
                  </a:cubicBezTo>
                  <a:cubicBezTo>
                    <a:pt x="17436" y="10639"/>
                    <a:pt x="17560" y="10517"/>
                    <a:pt x="17560" y="10365"/>
                  </a:cubicBezTo>
                  <a:lnTo>
                    <a:pt x="17560" y="4254"/>
                  </a:lnTo>
                  <a:cubicBezTo>
                    <a:pt x="17560" y="4002"/>
                    <a:pt x="17355" y="3797"/>
                    <a:pt x="17103" y="3797"/>
                  </a:cubicBezTo>
                  <a:lnTo>
                    <a:pt x="15694" y="3797"/>
                  </a:lnTo>
                  <a:cubicBezTo>
                    <a:pt x="15442" y="3797"/>
                    <a:pt x="15237" y="4002"/>
                    <a:pt x="15237" y="4254"/>
                  </a:cubicBezTo>
                  <a:lnTo>
                    <a:pt x="15237" y="14050"/>
                  </a:lnTo>
                  <a:lnTo>
                    <a:pt x="14472" y="14050"/>
                  </a:lnTo>
                  <a:lnTo>
                    <a:pt x="14472" y="7088"/>
                  </a:lnTo>
                  <a:cubicBezTo>
                    <a:pt x="14472" y="6836"/>
                    <a:pt x="14268" y="6632"/>
                    <a:pt x="14015" y="6632"/>
                  </a:cubicBezTo>
                  <a:lnTo>
                    <a:pt x="13735" y="6632"/>
                  </a:lnTo>
                  <a:cubicBezTo>
                    <a:pt x="14219" y="5946"/>
                    <a:pt x="14504" y="5111"/>
                    <a:pt x="14504" y="4210"/>
                  </a:cubicBezTo>
                  <a:cubicBezTo>
                    <a:pt x="14504" y="1889"/>
                    <a:pt x="12616" y="1"/>
                    <a:pt x="10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8"/>
            <p:cNvSpPr/>
            <p:nvPr/>
          </p:nvSpPr>
          <p:spPr>
            <a:xfrm>
              <a:off x="2576050" y="3783200"/>
              <a:ext cx="151375" cy="151375"/>
            </a:xfrm>
            <a:custGeom>
              <a:rect b="b" l="l" r="r" t="t"/>
              <a:pathLst>
                <a:path extrusionOk="0" h="6055" w="6055">
                  <a:moveTo>
                    <a:pt x="3027" y="1"/>
                  </a:moveTo>
                  <a:cubicBezTo>
                    <a:pt x="1358" y="1"/>
                    <a:pt x="0" y="1359"/>
                    <a:pt x="0" y="3028"/>
                  </a:cubicBezTo>
                  <a:cubicBezTo>
                    <a:pt x="0" y="4697"/>
                    <a:pt x="1358" y="6055"/>
                    <a:pt x="3027" y="6055"/>
                  </a:cubicBezTo>
                  <a:cubicBezTo>
                    <a:pt x="3544" y="6055"/>
                    <a:pt x="4057" y="5920"/>
                    <a:pt x="4508" y="5667"/>
                  </a:cubicBezTo>
                  <a:cubicBezTo>
                    <a:pt x="4640" y="5592"/>
                    <a:pt x="4686" y="5424"/>
                    <a:pt x="4611" y="5293"/>
                  </a:cubicBezTo>
                  <a:cubicBezTo>
                    <a:pt x="4562" y="5204"/>
                    <a:pt x="4470" y="5154"/>
                    <a:pt x="4374" y="5154"/>
                  </a:cubicBezTo>
                  <a:cubicBezTo>
                    <a:pt x="4328" y="5154"/>
                    <a:pt x="4282" y="5165"/>
                    <a:pt x="4239" y="5190"/>
                  </a:cubicBezTo>
                  <a:cubicBezTo>
                    <a:pt x="3869" y="5397"/>
                    <a:pt x="3451" y="5508"/>
                    <a:pt x="3027" y="5508"/>
                  </a:cubicBezTo>
                  <a:cubicBezTo>
                    <a:pt x="1660" y="5508"/>
                    <a:pt x="547" y="4394"/>
                    <a:pt x="547" y="3028"/>
                  </a:cubicBezTo>
                  <a:cubicBezTo>
                    <a:pt x="547" y="1661"/>
                    <a:pt x="1660" y="548"/>
                    <a:pt x="3027" y="548"/>
                  </a:cubicBezTo>
                  <a:cubicBezTo>
                    <a:pt x="4394" y="548"/>
                    <a:pt x="5505" y="1661"/>
                    <a:pt x="5505" y="3028"/>
                  </a:cubicBezTo>
                  <a:cubicBezTo>
                    <a:pt x="5505" y="3522"/>
                    <a:pt x="5361" y="3999"/>
                    <a:pt x="5086" y="4407"/>
                  </a:cubicBezTo>
                  <a:cubicBezTo>
                    <a:pt x="5001" y="4533"/>
                    <a:pt x="5034" y="4702"/>
                    <a:pt x="5160" y="4787"/>
                  </a:cubicBezTo>
                  <a:cubicBezTo>
                    <a:pt x="5207" y="4819"/>
                    <a:pt x="5261" y="4834"/>
                    <a:pt x="5313" y="4834"/>
                  </a:cubicBezTo>
                  <a:cubicBezTo>
                    <a:pt x="5401" y="4834"/>
                    <a:pt x="5487" y="4791"/>
                    <a:pt x="5540" y="4712"/>
                  </a:cubicBezTo>
                  <a:cubicBezTo>
                    <a:pt x="5876" y="4214"/>
                    <a:pt x="6054" y="3631"/>
                    <a:pt x="6054" y="3028"/>
                  </a:cubicBezTo>
                  <a:cubicBezTo>
                    <a:pt x="6054" y="1359"/>
                    <a:pt x="4696" y="1"/>
                    <a:pt x="3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8"/>
            <p:cNvSpPr/>
            <p:nvPr/>
          </p:nvSpPr>
          <p:spPr>
            <a:xfrm>
              <a:off x="2621875" y="3811475"/>
              <a:ext cx="60475" cy="73475"/>
            </a:xfrm>
            <a:custGeom>
              <a:rect b="b" l="l" r="r" t="t"/>
              <a:pathLst>
                <a:path extrusionOk="0" h="2939" w="2419">
                  <a:moveTo>
                    <a:pt x="1195" y="1"/>
                  </a:moveTo>
                  <a:cubicBezTo>
                    <a:pt x="889" y="1"/>
                    <a:pt x="601" y="113"/>
                    <a:pt x="378" y="324"/>
                  </a:cubicBezTo>
                  <a:cubicBezTo>
                    <a:pt x="138" y="549"/>
                    <a:pt x="1" y="865"/>
                    <a:pt x="1" y="1193"/>
                  </a:cubicBezTo>
                  <a:cubicBezTo>
                    <a:pt x="1" y="1345"/>
                    <a:pt x="124" y="1467"/>
                    <a:pt x="274" y="1467"/>
                  </a:cubicBezTo>
                  <a:cubicBezTo>
                    <a:pt x="426" y="1467"/>
                    <a:pt x="548" y="1345"/>
                    <a:pt x="548" y="1193"/>
                  </a:cubicBezTo>
                  <a:cubicBezTo>
                    <a:pt x="548" y="1014"/>
                    <a:pt x="621" y="847"/>
                    <a:pt x="751" y="724"/>
                  </a:cubicBezTo>
                  <a:cubicBezTo>
                    <a:pt x="873" y="610"/>
                    <a:pt x="1028" y="549"/>
                    <a:pt x="1193" y="549"/>
                  </a:cubicBezTo>
                  <a:cubicBezTo>
                    <a:pt x="1207" y="549"/>
                    <a:pt x="1221" y="549"/>
                    <a:pt x="1236" y="550"/>
                  </a:cubicBezTo>
                  <a:cubicBezTo>
                    <a:pt x="1554" y="569"/>
                    <a:pt x="1819" y="834"/>
                    <a:pt x="1839" y="1152"/>
                  </a:cubicBezTo>
                  <a:cubicBezTo>
                    <a:pt x="1856" y="1450"/>
                    <a:pt x="1671" y="1721"/>
                    <a:pt x="1389" y="1809"/>
                  </a:cubicBezTo>
                  <a:cubicBezTo>
                    <a:pt x="1108" y="1898"/>
                    <a:pt x="920" y="2156"/>
                    <a:pt x="920" y="2450"/>
                  </a:cubicBezTo>
                  <a:lnTo>
                    <a:pt x="920" y="2665"/>
                  </a:lnTo>
                  <a:cubicBezTo>
                    <a:pt x="920" y="2816"/>
                    <a:pt x="1042" y="2938"/>
                    <a:pt x="1194" y="2938"/>
                  </a:cubicBezTo>
                  <a:cubicBezTo>
                    <a:pt x="1344" y="2938"/>
                    <a:pt x="1468" y="2816"/>
                    <a:pt x="1468" y="2665"/>
                  </a:cubicBezTo>
                  <a:lnTo>
                    <a:pt x="1468" y="2450"/>
                  </a:lnTo>
                  <a:cubicBezTo>
                    <a:pt x="1468" y="2395"/>
                    <a:pt x="1502" y="2348"/>
                    <a:pt x="1554" y="2331"/>
                  </a:cubicBezTo>
                  <a:cubicBezTo>
                    <a:pt x="2077" y="2166"/>
                    <a:pt x="2419" y="1668"/>
                    <a:pt x="2385" y="1117"/>
                  </a:cubicBezTo>
                  <a:cubicBezTo>
                    <a:pt x="2347" y="520"/>
                    <a:pt x="1869" y="40"/>
                    <a:pt x="1270" y="3"/>
                  </a:cubicBezTo>
                  <a:cubicBezTo>
                    <a:pt x="1245" y="1"/>
                    <a:pt x="1220" y="1"/>
                    <a:pt x="1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8"/>
            <p:cNvSpPr/>
            <p:nvPr/>
          </p:nvSpPr>
          <p:spPr>
            <a:xfrm>
              <a:off x="2644875" y="3891425"/>
              <a:ext cx="13700" cy="14875"/>
            </a:xfrm>
            <a:custGeom>
              <a:rect b="b" l="l" r="r" t="t"/>
              <a:pathLst>
                <a:path extrusionOk="0" h="595" w="548">
                  <a:moveTo>
                    <a:pt x="274" y="1"/>
                  </a:moveTo>
                  <a:cubicBezTo>
                    <a:pt x="122" y="1"/>
                    <a:pt x="0" y="124"/>
                    <a:pt x="0" y="275"/>
                  </a:cubicBezTo>
                  <a:lnTo>
                    <a:pt x="0" y="320"/>
                  </a:lnTo>
                  <a:cubicBezTo>
                    <a:pt x="0" y="472"/>
                    <a:pt x="122" y="594"/>
                    <a:pt x="274" y="594"/>
                  </a:cubicBezTo>
                  <a:cubicBezTo>
                    <a:pt x="424" y="594"/>
                    <a:pt x="548" y="472"/>
                    <a:pt x="548" y="320"/>
                  </a:cubicBezTo>
                  <a:lnTo>
                    <a:pt x="548" y="275"/>
                  </a:lnTo>
                  <a:cubicBezTo>
                    <a:pt x="548" y="124"/>
                    <a:pt x="424"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8"/>
            <p:cNvSpPr/>
            <p:nvPr/>
          </p:nvSpPr>
          <p:spPr>
            <a:xfrm>
              <a:off x="2394350" y="3901425"/>
              <a:ext cx="128000" cy="62550"/>
            </a:xfrm>
            <a:custGeom>
              <a:rect b="b" l="l" r="r" t="t"/>
              <a:pathLst>
                <a:path extrusionOk="0" h="2502" w="5120">
                  <a:moveTo>
                    <a:pt x="4572" y="548"/>
                  </a:moveTo>
                  <a:lnTo>
                    <a:pt x="4572" y="1953"/>
                  </a:lnTo>
                  <a:lnTo>
                    <a:pt x="549" y="1953"/>
                  </a:lnTo>
                  <a:lnTo>
                    <a:pt x="549" y="548"/>
                  </a:lnTo>
                  <a:close/>
                  <a:moveTo>
                    <a:pt x="458" y="1"/>
                  </a:moveTo>
                  <a:cubicBezTo>
                    <a:pt x="206" y="1"/>
                    <a:pt x="1" y="206"/>
                    <a:pt x="1" y="458"/>
                  </a:cubicBezTo>
                  <a:lnTo>
                    <a:pt x="1" y="2045"/>
                  </a:lnTo>
                  <a:cubicBezTo>
                    <a:pt x="1" y="2297"/>
                    <a:pt x="206" y="2502"/>
                    <a:pt x="458" y="2502"/>
                  </a:cubicBezTo>
                  <a:lnTo>
                    <a:pt x="4662" y="2502"/>
                  </a:lnTo>
                  <a:cubicBezTo>
                    <a:pt x="4914" y="2502"/>
                    <a:pt x="5119" y="2297"/>
                    <a:pt x="5119" y="2045"/>
                  </a:cubicBezTo>
                  <a:lnTo>
                    <a:pt x="5119" y="458"/>
                  </a:lnTo>
                  <a:cubicBezTo>
                    <a:pt x="5119" y="206"/>
                    <a:pt x="4914" y="1"/>
                    <a:pt x="46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8"/>
            <p:cNvSpPr/>
            <p:nvPr/>
          </p:nvSpPr>
          <p:spPr>
            <a:xfrm>
              <a:off x="2415875" y="3925850"/>
              <a:ext cx="28650" cy="13700"/>
            </a:xfrm>
            <a:custGeom>
              <a:rect b="b" l="l" r="r" t="t"/>
              <a:pathLst>
                <a:path extrusionOk="0" h="548" w="1146">
                  <a:moveTo>
                    <a:pt x="276" y="1"/>
                  </a:moveTo>
                  <a:cubicBezTo>
                    <a:pt x="124" y="1"/>
                    <a:pt x="1" y="122"/>
                    <a:pt x="1" y="274"/>
                  </a:cubicBezTo>
                  <a:cubicBezTo>
                    <a:pt x="1" y="425"/>
                    <a:pt x="124" y="548"/>
                    <a:pt x="276" y="548"/>
                  </a:cubicBezTo>
                  <a:lnTo>
                    <a:pt x="872" y="548"/>
                  </a:lnTo>
                  <a:cubicBezTo>
                    <a:pt x="1022" y="548"/>
                    <a:pt x="1145" y="425"/>
                    <a:pt x="1145" y="274"/>
                  </a:cubicBezTo>
                  <a:cubicBezTo>
                    <a:pt x="1145" y="122"/>
                    <a:pt x="1022" y="1"/>
                    <a:pt x="8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8"/>
            <p:cNvSpPr/>
            <p:nvPr/>
          </p:nvSpPr>
          <p:spPr>
            <a:xfrm>
              <a:off x="2450150" y="3925850"/>
              <a:ext cx="50675" cy="13700"/>
            </a:xfrm>
            <a:custGeom>
              <a:rect b="b" l="l" r="r" t="t"/>
              <a:pathLst>
                <a:path extrusionOk="0" h="548" w="2027">
                  <a:moveTo>
                    <a:pt x="274" y="1"/>
                  </a:moveTo>
                  <a:cubicBezTo>
                    <a:pt x="122" y="1"/>
                    <a:pt x="1" y="122"/>
                    <a:pt x="1" y="274"/>
                  </a:cubicBezTo>
                  <a:cubicBezTo>
                    <a:pt x="1" y="425"/>
                    <a:pt x="122" y="548"/>
                    <a:pt x="274" y="548"/>
                  </a:cubicBezTo>
                  <a:lnTo>
                    <a:pt x="1753" y="548"/>
                  </a:lnTo>
                  <a:cubicBezTo>
                    <a:pt x="1903" y="548"/>
                    <a:pt x="2026" y="425"/>
                    <a:pt x="2026" y="274"/>
                  </a:cubicBezTo>
                  <a:cubicBezTo>
                    <a:pt x="2026" y="122"/>
                    <a:pt x="1903" y="1"/>
                    <a:pt x="1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8"/>
            <p:cNvSpPr/>
            <p:nvPr/>
          </p:nvSpPr>
          <p:spPr>
            <a:xfrm>
              <a:off x="2403050" y="4000350"/>
              <a:ext cx="53850" cy="13700"/>
            </a:xfrm>
            <a:custGeom>
              <a:rect b="b" l="l" r="r" t="t"/>
              <a:pathLst>
                <a:path extrusionOk="0" h="548" w="2154">
                  <a:moveTo>
                    <a:pt x="274" y="0"/>
                  </a:moveTo>
                  <a:cubicBezTo>
                    <a:pt x="123" y="0"/>
                    <a:pt x="1" y="122"/>
                    <a:pt x="1" y="274"/>
                  </a:cubicBezTo>
                  <a:cubicBezTo>
                    <a:pt x="1" y="424"/>
                    <a:pt x="123" y="548"/>
                    <a:pt x="274" y="548"/>
                  </a:cubicBezTo>
                  <a:lnTo>
                    <a:pt x="1880" y="548"/>
                  </a:lnTo>
                  <a:cubicBezTo>
                    <a:pt x="2031" y="548"/>
                    <a:pt x="2154" y="424"/>
                    <a:pt x="2154" y="274"/>
                  </a:cubicBezTo>
                  <a:cubicBezTo>
                    <a:pt x="2154" y="122"/>
                    <a:pt x="2031" y="0"/>
                    <a:pt x="18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8"/>
            <p:cNvSpPr/>
            <p:nvPr/>
          </p:nvSpPr>
          <p:spPr>
            <a:xfrm>
              <a:off x="2403050" y="4023400"/>
              <a:ext cx="53850" cy="13725"/>
            </a:xfrm>
            <a:custGeom>
              <a:rect b="b" l="l" r="r" t="t"/>
              <a:pathLst>
                <a:path extrusionOk="0" h="549" w="2154">
                  <a:moveTo>
                    <a:pt x="274" y="1"/>
                  </a:moveTo>
                  <a:cubicBezTo>
                    <a:pt x="123" y="1"/>
                    <a:pt x="1" y="123"/>
                    <a:pt x="1" y="275"/>
                  </a:cubicBezTo>
                  <a:cubicBezTo>
                    <a:pt x="1" y="425"/>
                    <a:pt x="123" y="548"/>
                    <a:pt x="274" y="548"/>
                  </a:cubicBezTo>
                  <a:lnTo>
                    <a:pt x="1880" y="548"/>
                  </a:lnTo>
                  <a:cubicBezTo>
                    <a:pt x="2031" y="548"/>
                    <a:pt x="2154" y="425"/>
                    <a:pt x="2154" y="275"/>
                  </a:cubicBezTo>
                  <a:cubicBezTo>
                    <a:pt x="2154" y="123"/>
                    <a:pt x="2031" y="1"/>
                    <a:pt x="1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8"/>
            <p:cNvSpPr/>
            <p:nvPr/>
          </p:nvSpPr>
          <p:spPr>
            <a:xfrm>
              <a:off x="2403050" y="4046650"/>
              <a:ext cx="53850" cy="13700"/>
            </a:xfrm>
            <a:custGeom>
              <a:rect b="b" l="l" r="r" t="t"/>
              <a:pathLst>
                <a:path extrusionOk="0" h="548" w="2154">
                  <a:moveTo>
                    <a:pt x="274" y="1"/>
                  </a:moveTo>
                  <a:cubicBezTo>
                    <a:pt x="123" y="1"/>
                    <a:pt x="1" y="122"/>
                    <a:pt x="1" y="274"/>
                  </a:cubicBezTo>
                  <a:cubicBezTo>
                    <a:pt x="1" y="426"/>
                    <a:pt x="123" y="548"/>
                    <a:pt x="274" y="548"/>
                  </a:cubicBezTo>
                  <a:lnTo>
                    <a:pt x="1880" y="548"/>
                  </a:lnTo>
                  <a:cubicBezTo>
                    <a:pt x="2031" y="548"/>
                    <a:pt x="2154" y="426"/>
                    <a:pt x="2154" y="274"/>
                  </a:cubicBezTo>
                  <a:cubicBezTo>
                    <a:pt x="2154" y="122"/>
                    <a:pt x="2031" y="1"/>
                    <a:pt x="1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8"/>
            <p:cNvSpPr/>
            <p:nvPr/>
          </p:nvSpPr>
          <p:spPr>
            <a:xfrm>
              <a:off x="2403050" y="4069825"/>
              <a:ext cx="31700" cy="13700"/>
            </a:xfrm>
            <a:custGeom>
              <a:rect b="b" l="l" r="r" t="t"/>
              <a:pathLst>
                <a:path extrusionOk="0" h="548" w="1268">
                  <a:moveTo>
                    <a:pt x="274" y="1"/>
                  </a:moveTo>
                  <a:cubicBezTo>
                    <a:pt x="123" y="1"/>
                    <a:pt x="1" y="122"/>
                    <a:pt x="1" y="274"/>
                  </a:cubicBezTo>
                  <a:cubicBezTo>
                    <a:pt x="1" y="425"/>
                    <a:pt x="123" y="548"/>
                    <a:pt x="274" y="548"/>
                  </a:cubicBezTo>
                  <a:lnTo>
                    <a:pt x="994" y="548"/>
                  </a:lnTo>
                  <a:cubicBezTo>
                    <a:pt x="1145" y="548"/>
                    <a:pt x="1267" y="425"/>
                    <a:pt x="1267" y="274"/>
                  </a:cubicBezTo>
                  <a:cubicBezTo>
                    <a:pt x="1267" y="122"/>
                    <a:pt x="1145" y="1"/>
                    <a:pt x="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48"/>
          <p:cNvGrpSpPr/>
          <p:nvPr/>
        </p:nvGrpSpPr>
        <p:grpSpPr>
          <a:xfrm>
            <a:off x="2956466" y="3748919"/>
            <a:ext cx="506639" cy="535822"/>
            <a:chOff x="1586750" y="3686650"/>
            <a:chExt cx="471775" cy="498950"/>
          </a:xfrm>
        </p:grpSpPr>
        <p:sp>
          <p:nvSpPr>
            <p:cNvPr id="842" name="Google Shape;842;p48"/>
            <p:cNvSpPr/>
            <p:nvPr/>
          </p:nvSpPr>
          <p:spPr>
            <a:xfrm>
              <a:off x="1726750" y="3686650"/>
              <a:ext cx="311350" cy="151475"/>
            </a:xfrm>
            <a:custGeom>
              <a:rect b="b" l="l" r="r" t="t"/>
              <a:pathLst>
                <a:path extrusionOk="0" h="6059" w="12454">
                  <a:moveTo>
                    <a:pt x="3870" y="587"/>
                  </a:moveTo>
                  <a:cubicBezTo>
                    <a:pt x="4159" y="587"/>
                    <a:pt x="4394" y="822"/>
                    <a:pt x="4394" y="1111"/>
                  </a:cubicBezTo>
                  <a:cubicBezTo>
                    <a:pt x="4394" y="1400"/>
                    <a:pt x="4159" y="1635"/>
                    <a:pt x="3870" y="1635"/>
                  </a:cubicBezTo>
                  <a:cubicBezTo>
                    <a:pt x="3580" y="1635"/>
                    <a:pt x="3346" y="1400"/>
                    <a:pt x="3346" y="1111"/>
                  </a:cubicBezTo>
                  <a:cubicBezTo>
                    <a:pt x="3346" y="822"/>
                    <a:pt x="3580" y="587"/>
                    <a:pt x="3870" y="587"/>
                  </a:cubicBezTo>
                  <a:close/>
                  <a:moveTo>
                    <a:pt x="11343" y="1852"/>
                  </a:moveTo>
                  <a:cubicBezTo>
                    <a:pt x="11633" y="1852"/>
                    <a:pt x="11869" y="2088"/>
                    <a:pt x="11869" y="2377"/>
                  </a:cubicBezTo>
                  <a:cubicBezTo>
                    <a:pt x="11869" y="2665"/>
                    <a:pt x="11633" y="2902"/>
                    <a:pt x="11343" y="2902"/>
                  </a:cubicBezTo>
                  <a:cubicBezTo>
                    <a:pt x="11054" y="2902"/>
                    <a:pt x="10819" y="2665"/>
                    <a:pt x="10819" y="2377"/>
                  </a:cubicBezTo>
                  <a:cubicBezTo>
                    <a:pt x="10819" y="2088"/>
                    <a:pt x="11054" y="1852"/>
                    <a:pt x="11343" y="1852"/>
                  </a:cubicBezTo>
                  <a:close/>
                  <a:moveTo>
                    <a:pt x="1111" y="3264"/>
                  </a:moveTo>
                  <a:cubicBezTo>
                    <a:pt x="1399" y="3264"/>
                    <a:pt x="1635" y="3499"/>
                    <a:pt x="1635" y="3788"/>
                  </a:cubicBezTo>
                  <a:cubicBezTo>
                    <a:pt x="1635" y="4078"/>
                    <a:pt x="1399" y="4313"/>
                    <a:pt x="1111" y="4313"/>
                  </a:cubicBezTo>
                  <a:cubicBezTo>
                    <a:pt x="821" y="4313"/>
                    <a:pt x="585" y="4078"/>
                    <a:pt x="585" y="3788"/>
                  </a:cubicBezTo>
                  <a:cubicBezTo>
                    <a:pt x="585" y="3499"/>
                    <a:pt x="821" y="3264"/>
                    <a:pt x="1111" y="3264"/>
                  </a:cubicBezTo>
                  <a:close/>
                  <a:moveTo>
                    <a:pt x="8852" y="4426"/>
                  </a:moveTo>
                  <a:cubicBezTo>
                    <a:pt x="9142" y="4426"/>
                    <a:pt x="9377" y="4661"/>
                    <a:pt x="9377" y="4950"/>
                  </a:cubicBezTo>
                  <a:cubicBezTo>
                    <a:pt x="9377" y="5239"/>
                    <a:pt x="9142" y="5474"/>
                    <a:pt x="8852" y="5474"/>
                  </a:cubicBezTo>
                  <a:cubicBezTo>
                    <a:pt x="8563" y="5474"/>
                    <a:pt x="8328" y="5239"/>
                    <a:pt x="8328" y="4950"/>
                  </a:cubicBezTo>
                  <a:cubicBezTo>
                    <a:pt x="8328" y="4661"/>
                    <a:pt x="8563" y="4426"/>
                    <a:pt x="8852" y="4426"/>
                  </a:cubicBezTo>
                  <a:close/>
                  <a:moveTo>
                    <a:pt x="3870" y="1"/>
                  </a:moveTo>
                  <a:cubicBezTo>
                    <a:pt x="3258" y="1"/>
                    <a:pt x="2760" y="499"/>
                    <a:pt x="2760" y="1111"/>
                  </a:cubicBezTo>
                  <a:cubicBezTo>
                    <a:pt x="2760" y="1304"/>
                    <a:pt x="2810" y="1486"/>
                    <a:pt x="2897" y="1644"/>
                  </a:cubicBezTo>
                  <a:lnTo>
                    <a:pt x="1669" y="2831"/>
                  </a:lnTo>
                  <a:cubicBezTo>
                    <a:pt x="1506" y="2735"/>
                    <a:pt x="1314" y="2680"/>
                    <a:pt x="1111" y="2680"/>
                  </a:cubicBezTo>
                  <a:cubicBezTo>
                    <a:pt x="499" y="2680"/>
                    <a:pt x="1" y="3177"/>
                    <a:pt x="1" y="3788"/>
                  </a:cubicBezTo>
                  <a:cubicBezTo>
                    <a:pt x="1" y="4400"/>
                    <a:pt x="499" y="4897"/>
                    <a:pt x="1111" y="4897"/>
                  </a:cubicBezTo>
                  <a:cubicBezTo>
                    <a:pt x="1721" y="4897"/>
                    <a:pt x="2220" y="4400"/>
                    <a:pt x="2220" y="3788"/>
                  </a:cubicBezTo>
                  <a:cubicBezTo>
                    <a:pt x="2220" y="3592"/>
                    <a:pt x="2168" y="3409"/>
                    <a:pt x="2079" y="3250"/>
                  </a:cubicBezTo>
                  <a:lnTo>
                    <a:pt x="3304" y="2064"/>
                  </a:lnTo>
                  <a:cubicBezTo>
                    <a:pt x="3470" y="2162"/>
                    <a:pt x="3664" y="2220"/>
                    <a:pt x="3870" y="2220"/>
                  </a:cubicBezTo>
                  <a:cubicBezTo>
                    <a:pt x="4121" y="2220"/>
                    <a:pt x="4353" y="2135"/>
                    <a:pt x="4537" y="1995"/>
                  </a:cubicBezTo>
                  <a:lnTo>
                    <a:pt x="7827" y="4529"/>
                  </a:lnTo>
                  <a:cubicBezTo>
                    <a:pt x="7774" y="4658"/>
                    <a:pt x="7743" y="4801"/>
                    <a:pt x="7743" y="4950"/>
                  </a:cubicBezTo>
                  <a:cubicBezTo>
                    <a:pt x="7743" y="5562"/>
                    <a:pt x="8241" y="6059"/>
                    <a:pt x="8852" y="6059"/>
                  </a:cubicBezTo>
                  <a:cubicBezTo>
                    <a:pt x="9464" y="6059"/>
                    <a:pt x="9961" y="5562"/>
                    <a:pt x="9961" y="4950"/>
                  </a:cubicBezTo>
                  <a:cubicBezTo>
                    <a:pt x="9961" y="4744"/>
                    <a:pt x="9905" y="4550"/>
                    <a:pt x="9806" y="4384"/>
                  </a:cubicBezTo>
                  <a:lnTo>
                    <a:pt x="10811" y="3349"/>
                  </a:lnTo>
                  <a:cubicBezTo>
                    <a:pt x="10968" y="3436"/>
                    <a:pt x="11150" y="3486"/>
                    <a:pt x="11343" y="3486"/>
                  </a:cubicBezTo>
                  <a:cubicBezTo>
                    <a:pt x="11955" y="3486"/>
                    <a:pt x="12454" y="2989"/>
                    <a:pt x="12454" y="2377"/>
                  </a:cubicBezTo>
                  <a:cubicBezTo>
                    <a:pt x="12454" y="1766"/>
                    <a:pt x="11955" y="1267"/>
                    <a:pt x="11343" y="1267"/>
                  </a:cubicBezTo>
                  <a:cubicBezTo>
                    <a:pt x="10732" y="1267"/>
                    <a:pt x="10235" y="1766"/>
                    <a:pt x="10235" y="2377"/>
                  </a:cubicBezTo>
                  <a:cubicBezTo>
                    <a:pt x="10235" y="2584"/>
                    <a:pt x="10292" y="2776"/>
                    <a:pt x="10389" y="2942"/>
                  </a:cubicBezTo>
                  <a:lnTo>
                    <a:pt x="9387" y="3977"/>
                  </a:lnTo>
                  <a:cubicBezTo>
                    <a:pt x="9228" y="3890"/>
                    <a:pt x="9046" y="3841"/>
                    <a:pt x="8852" y="3841"/>
                  </a:cubicBezTo>
                  <a:cubicBezTo>
                    <a:pt x="8602" y="3841"/>
                    <a:pt x="8369" y="3924"/>
                    <a:pt x="8183" y="4066"/>
                  </a:cubicBezTo>
                  <a:lnTo>
                    <a:pt x="4896" y="1532"/>
                  </a:lnTo>
                  <a:cubicBezTo>
                    <a:pt x="4949" y="1402"/>
                    <a:pt x="4979" y="1260"/>
                    <a:pt x="4979" y="1111"/>
                  </a:cubicBezTo>
                  <a:cubicBezTo>
                    <a:pt x="4979" y="499"/>
                    <a:pt x="4482" y="1"/>
                    <a:pt x="3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8"/>
            <p:cNvSpPr/>
            <p:nvPr/>
          </p:nvSpPr>
          <p:spPr>
            <a:xfrm>
              <a:off x="1586750" y="3792875"/>
              <a:ext cx="471775" cy="392725"/>
            </a:xfrm>
            <a:custGeom>
              <a:rect b="b" l="l" r="r" t="t"/>
              <a:pathLst>
                <a:path extrusionOk="0" h="15709" w="18871">
                  <a:moveTo>
                    <a:pt x="4005" y="1254"/>
                  </a:moveTo>
                  <a:cubicBezTo>
                    <a:pt x="4120" y="1254"/>
                    <a:pt x="4235" y="1260"/>
                    <a:pt x="4348" y="1271"/>
                  </a:cubicBezTo>
                  <a:lnTo>
                    <a:pt x="4348" y="1953"/>
                  </a:lnTo>
                  <a:cubicBezTo>
                    <a:pt x="4348" y="2175"/>
                    <a:pt x="4490" y="2369"/>
                    <a:pt x="4704" y="2435"/>
                  </a:cubicBezTo>
                  <a:cubicBezTo>
                    <a:pt x="4838" y="2476"/>
                    <a:pt x="4970" y="2530"/>
                    <a:pt x="5095" y="2596"/>
                  </a:cubicBezTo>
                  <a:cubicBezTo>
                    <a:pt x="5170" y="2636"/>
                    <a:pt x="5251" y="2655"/>
                    <a:pt x="5331" y="2655"/>
                  </a:cubicBezTo>
                  <a:cubicBezTo>
                    <a:pt x="5462" y="2655"/>
                    <a:pt x="5590" y="2604"/>
                    <a:pt x="5686" y="2508"/>
                  </a:cubicBezTo>
                  <a:lnTo>
                    <a:pt x="6168" y="2026"/>
                  </a:lnTo>
                  <a:cubicBezTo>
                    <a:pt x="6345" y="2171"/>
                    <a:pt x="6509" y="2333"/>
                    <a:pt x="6653" y="2510"/>
                  </a:cubicBezTo>
                  <a:lnTo>
                    <a:pt x="6171" y="2993"/>
                  </a:lnTo>
                  <a:cubicBezTo>
                    <a:pt x="6015" y="3149"/>
                    <a:pt x="5979" y="3387"/>
                    <a:pt x="6082" y="3583"/>
                  </a:cubicBezTo>
                  <a:cubicBezTo>
                    <a:pt x="6148" y="3709"/>
                    <a:pt x="6202" y="3841"/>
                    <a:pt x="6245" y="3976"/>
                  </a:cubicBezTo>
                  <a:cubicBezTo>
                    <a:pt x="6311" y="4188"/>
                    <a:pt x="6504" y="4331"/>
                    <a:pt x="6725" y="4331"/>
                  </a:cubicBezTo>
                  <a:lnTo>
                    <a:pt x="7407" y="4331"/>
                  </a:lnTo>
                  <a:cubicBezTo>
                    <a:pt x="7418" y="4444"/>
                    <a:pt x="7424" y="4560"/>
                    <a:pt x="7424" y="4674"/>
                  </a:cubicBezTo>
                  <a:cubicBezTo>
                    <a:pt x="7424" y="4788"/>
                    <a:pt x="7418" y="4903"/>
                    <a:pt x="7407" y="5017"/>
                  </a:cubicBezTo>
                  <a:lnTo>
                    <a:pt x="6725" y="5017"/>
                  </a:lnTo>
                  <a:cubicBezTo>
                    <a:pt x="6504" y="5017"/>
                    <a:pt x="6311" y="5159"/>
                    <a:pt x="6245" y="5373"/>
                  </a:cubicBezTo>
                  <a:cubicBezTo>
                    <a:pt x="6202" y="5507"/>
                    <a:pt x="6148" y="5639"/>
                    <a:pt x="6082" y="5764"/>
                  </a:cubicBezTo>
                  <a:cubicBezTo>
                    <a:pt x="5979" y="5961"/>
                    <a:pt x="6015" y="6199"/>
                    <a:pt x="6171" y="6355"/>
                  </a:cubicBezTo>
                  <a:lnTo>
                    <a:pt x="6653" y="6837"/>
                  </a:lnTo>
                  <a:cubicBezTo>
                    <a:pt x="6509" y="7014"/>
                    <a:pt x="6345" y="7178"/>
                    <a:pt x="6168" y="7322"/>
                  </a:cubicBezTo>
                  <a:lnTo>
                    <a:pt x="5686" y="6841"/>
                  </a:lnTo>
                  <a:cubicBezTo>
                    <a:pt x="5589" y="6744"/>
                    <a:pt x="5462" y="6693"/>
                    <a:pt x="5332" y="6693"/>
                  </a:cubicBezTo>
                  <a:cubicBezTo>
                    <a:pt x="5252" y="6693"/>
                    <a:pt x="5170" y="6712"/>
                    <a:pt x="5095" y="6752"/>
                  </a:cubicBezTo>
                  <a:cubicBezTo>
                    <a:pt x="4970" y="6818"/>
                    <a:pt x="4838" y="6873"/>
                    <a:pt x="4704" y="6914"/>
                  </a:cubicBezTo>
                  <a:cubicBezTo>
                    <a:pt x="4490" y="6980"/>
                    <a:pt x="4348" y="7173"/>
                    <a:pt x="4348" y="7394"/>
                  </a:cubicBezTo>
                  <a:lnTo>
                    <a:pt x="4348" y="8076"/>
                  </a:lnTo>
                  <a:cubicBezTo>
                    <a:pt x="4235" y="8087"/>
                    <a:pt x="4120" y="8093"/>
                    <a:pt x="4005" y="8093"/>
                  </a:cubicBezTo>
                  <a:cubicBezTo>
                    <a:pt x="3891" y="8093"/>
                    <a:pt x="3776" y="8087"/>
                    <a:pt x="3662" y="8076"/>
                  </a:cubicBezTo>
                  <a:lnTo>
                    <a:pt x="3662" y="7394"/>
                  </a:lnTo>
                  <a:cubicBezTo>
                    <a:pt x="3662" y="7173"/>
                    <a:pt x="3519" y="6980"/>
                    <a:pt x="3307" y="6914"/>
                  </a:cubicBezTo>
                  <a:cubicBezTo>
                    <a:pt x="3171" y="6873"/>
                    <a:pt x="3039" y="6817"/>
                    <a:pt x="2914" y="6752"/>
                  </a:cubicBezTo>
                  <a:cubicBezTo>
                    <a:pt x="2839" y="6712"/>
                    <a:pt x="2758" y="6693"/>
                    <a:pt x="2678" y="6693"/>
                  </a:cubicBezTo>
                  <a:cubicBezTo>
                    <a:pt x="2548" y="6693"/>
                    <a:pt x="2421" y="6743"/>
                    <a:pt x="2324" y="6840"/>
                  </a:cubicBezTo>
                  <a:lnTo>
                    <a:pt x="1841" y="7322"/>
                  </a:lnTo>
                  <a:cubicBezTo>
                    <a:pt x="1664" y="7178"/>
                    <a:pt x="1502" y="7014"/>
                    <a:pt x="1356" y="6837"/>
                  </a:cubicBezTo>
                  <a:lnTo>
                    <a:pt x="1839" y="6355"/>
                  </a:lnTo>
                  <a:cubicBezTo>
                    <a:pt x="1995" y="6199"/>
                    <a:pt x="2031" y="5961"/>
                    <a:pt x="1927" y="5764"/>
                  </a:cubicBezTo>
                  <a:cubicBezTo>
                    <a:pt x="1862" y="5639"/>
                    <a:pt x="1807" y="5507"/>
                    <a:pt x="1766" y="5373"/>
                  </a:cubicBezTo>
                  <a:cubicBezTo>
                    <a:pt x="1698" y="5159"/>
                    <a:pt x="1506" y="5017"/>
                    <a:pt x="1284" y="5017"/>
                  </a:cubicBezTo>
                  <a:lnTo>
                    <a:pt x="602" y="5017"/>
                  </a:lnTo>
                  <a:cubicBezTo>
                    <a:pt x="591" y="4903"/>
                    <a:pt x="585" y="4788"/>
                    <a:pt x="585" y="4674"/>
                  </a:cubicBezTo>
                  <a:cubicBezTo>
                    <a:pt x="585" y="4560"/>
                    <a:pt x="591" y="4444"/>
                    <a:pt x="602" y="4331"/>
                  </a:cubicBezTo>
                  <a:lnTo>
                    <a:pt x="1284" y="4331"/>
                  </a:lnTo>
                  <a:cubicBezTo>
                    <a:pt x="1506" y="4331"/>
                    <a:pt x="1698" y="4188"/>
                    <a:pt x="1766" y="3976"/>
                  </a:cubicBezTo>
                  <a:cubicBezTo>
                    <a:pt x="1807" y="3841"/>
                    <a:pt x="1862" y="3709"/>
                    <a:pt x="1927" y="3583"/>
                  </a:cubicBezTo>
                  <a:cubicBezTo>
                    <a:pt x="2031" y="3387"/>
                    <a:pt x="1995" y="3149"/>
                    <a:pt x="1839" y="2993"/>
                  </a:cubicBezTo>
                  <a:lnTo>
                    <a:pt x="1356" y="2510"/>
                  </a:lnTo>
                  <a:cubicBezTo>
                    <a:pt x="1502" y="2333"/>
                    <a:pt x="1664" y="2171"/>
                    <a:pt x="1841" y="2026"/>
                  </a:cubicBezTo>
                  <a:lnTo>
                    <a:pt x="2324" y="2508"/>
                  </a:lnTo>
                  <a:cubicBezTo>
                    <a:pt x="2421" y="2604"/>
                    <a:pt x="2548" y="2655"/>
                    <a:pt x="2678" y="2655"/>
                  </a:cubicBezTo>
                  <a:cubicBezTo>
                    <a:pt x="2758" y="2655"/>
                    <a:pt x="2839" y="2636"/>
                    <a:pt x="2914" y="2596"/>
                  </a:cubicBezTo>
                  <a:cubicBezTo>
                    <a:pt x="3039" y="2530"/>
                    <a:pt x="3171" y="2476"/>
                    <a:pt x="3307" y="2435"/>
                  </a:cubicBezTo>
                  <a:cubicBezTo>
                    <a:pt x="3519" y="2369"/>
                    <a:pt x="3662" y="2175"/>
                    <a:pt x="3662" y="1953"/>
                  </a:cubicBezTo>
                  <a:lnTo>
                    <a:pt x="3662" y="1271"/>
                  </a:lnTo>
                  <a:cubicBezTo>
                    <a:pt x="3776" y="1260"/>
                    <a:pt x="3891" y="1254"/>
                    <a:pt x="4005" y="1254"/>
                  </a:cubicBezTo>
                  <a:close/>
                  <a:moveTo>
                    <a:pt x="12485" y="1973"/>
                  </a:moveTo>
                  <a:lnTo>
                    <a:pt x="12485" y="9592"/>
                  </a:lnTo>
                  <a:lnTo>
                    <a:pt x="12325" y="9592"/>
                  </a:lnTo>
                  <a:cubicBezTo>
                    <a:pt x="12296" y="8506"/>
                    <a:pt x="11974" y="7491"/>
                    <a:pt x="11437" y="6625"/>
                  </a:cubicBezTo>
                  <a:lnTo>
                    <a:pt x="11437" y="1973"/>
                  </a:lnTo>
                  <a:close/>
                  <a:moveTo>
                    <a:pt x="14977" y="3566"/>
                  </a:moveTo>
                  <a:lnTo>
                    <a:pt x="14977" y="9592"/>
                  </a:lnTo>
                  <a:lnTo>
                    <a:pt x="13928" y="9592"/>
                  </a:lnTo>
                  <a:lnTo>
                    <a:pt x="13928" y="3566"/>
                  </a:lnTo>
                  <a:close/>
                  <a:moveTo>
                    <a:pt x="6757" y="5682"/>
                  </a:moveTo>
                  <a:cubicBezTo>
                    <a:pt x="7257" y="5729"/>
                    <a:pt x="7729" y="5865"/>
                    <a:pt x="8160" y="6076"/>
                  </a:cubicBezTo>
                  <a:lnTo>
                    <a:pt x="8146" y="6102"/>
                  </a:lnTo>
                  <a:cubicBezTo>
                    <a:pt x="8066" y="6241"/>
                    <a:pt x="8113" y="6420"/>
                    <a:pt x="8254" y="6500"/>
                  </a:cubicBezTo>
                  <a:cubicBezTo>
                    <a:pt x="8299" y="6527"/>
                    <a:pt x="8350" y="6540"/>
                    <a:pt x="8400" y="6540"/>
                  </a:cubicBezTo>
                  <a:cubicBezTo>
                    <a:pt x="8500" y="6540"/>
                    <a:pt x="8599" y="6487"/>
                    <a:pt x="8652" y="6394"/>
                  </a:cubicBezTo>
                  <a:lnTo>
                    <a:pt x="8666" y="6368"/>
                  </a:lnTo>
                  <a:cubicBezTo>
                    <a:pt x="9096" y="6661"/>
                    <a:pt x="9468" y="7033"/>
                    <a:pt x="9761" y="7463"/>
                  </a:cubicBezTo>
                  <a:lnTo>
                    <a:pt x="9735" y="7477"/>
                  </a:lnTo>
                  <a:cubicBezTo>
                    <a:pt x="9596" y="7557"/>
                    <a:pt x="9549" y="7736"/>
                    <a:pt x="9629" y="7875"/>
                  </a:cubicBezTo>
                  <a:cubicBezTo>
                    <a:pt x="9683" y="7970"/>
                    <a:pt x="9781" y="8021"/>
                    <a:pt x="9882" y="8021"/>
                  </a:cubicBezTo>
                  <a:cubicBezTo>
                    <a:pt x="9931" y="8021"/>
                    <a:pt x="9983" y="8010"/>
                    <a:pt x="10027" y="7983"/>
                  </a:cubicBezTo>
                  <a:lnTo>
                    <a:pt x="10053" y="7968"/>
                  </a:lnTo>
                  <a:cubicBezTo>
                    <a:pt x="10276" y="8425"/>
                    <a:pt x="10417" y="8930"/>
                    <a:pt x="10454" y="9463"/>
                  </a:cubicBezTo>
                  <a:lnTo>
                    <a:pt x="9669" y="9463"/>
                  </a:lnTo>
                  <a:cubicBezTo>
                    <a:pt x="9507" y="9463"/>
                    <a:pt x="9377" y="9593"/>
                    <a:pt x="9377" y="9755"/>
                  </a:cubicBezTo>
                  <a:cubicBezTo>
                    <a:pt x="9377" y="9917"/>
                    <a:pt x="9507" y="10047"/>
                    <a:pt x="9669" y="10047"/>
                  </a:cubicBezTo>
                  <a:lnTo>
                    <a:pt x="10454" y="10047"/>
                  </a:lnTo>
                  <a:cubicBezTo>
                    <a:pt x="10417" y="10580"/>
                    <a:pt x="10276" y="11084"/>
                    <a:pt x="10053" y="11541"/>
                  </a:cubicBezTo>
                  <a:lnTo>
                    <a:pt x="10029" y="11527"/>
                  </a:lnTo>
                  <a:cubicBezTo>
                    <a:pt x="9982" y="11500"/>
                    <a:pt x="9932" y="11487"/>
                    <a:pt x="9882" y="11487"/>
                  </a:cubicBezTo>
                  <a:cubicBezTo>
                    <a:pt x="9781" y="11487"/>
                    <a:pt x="9683" y="11540"/>
                    <a:pt x="9629" y="11633"/>
                  </a:cubicBezTo>
                  <a:cubicBezTo>
                    <a:pt x="9547" y="11773"/>
                    <a:pt x="9596" y="11952"/>
                    <a:pt x="9735" y="12033"/>
                  </a:cubicBezTo>
                  <a:lnTo>
                    <a:pt x="9761" y="12047"/>
                  </a:lnTo>
                  <a:cubicBezTo>
                    <a:pt x="9468" y="12477"/>
                    <a:pt x="9097" y="12849"/>
                    <a:pt x="8668" y="13140"/>
                  </a:cubicBezTo>
                  <a:lnTo>
                    <a:pt x="8652" y="13116"/>
                  </a:lnTo>
                  <a:cubicBezTo>
                    <a:pt x="8598" y="13022"/>
                    <a:pt x="8499" y="12969"/>
                    <a:pt x="8398" y="12969"/>
                  </a:cubicBezTo>
                  <a:cubicBezTo>
                    <a:pt x="8349" y="12969"/>
                    <a:pt x="8299" y="12982"/>
                    <a:pt x="8254" y="13008"/>
                  </a:cubicBezTo>
                  <a:cubicBezTo>
                    <a:pt x="8113" y="13090"/>
                    <a:pt x="8066" y="13269"/>
                    <a:pt x="8146" y="13408"/>
                  </a:cubicBezTo>
                  <a:lnTo>
                    <a:pt x="8160" y="13434"/>
                  </a:lnTo>
                  <a:cubicBezTo>
                    <a:pt x="7704" y="13657"/>
                    <a:pt x="7199" y="13796"/>
                    <a:pt x="6666" y="13835"/>
                  </a:cubicBezTo>
                  <a:lnTo>
                    <a:pt x="6666" y="13058"/>
                  </a:lnTo>
                  <a:cubicBezTo>
                    <a:pt x="6666" y="12896"/>
                    <a:pt x="6536" y="12765"/>
                    <a:pt x="6374" y="12765"/>
                  </a:cubicBezTo>
                  <a:cubicBezTo>
                    <a:pt x="6214" y="12765"/>
                    <a:pt x="6082" y="12896"/>
                    <a:pt x="6082" y="13058"/>
                  </a:cubicBezTo>
                  <a:lnTo>
                    <a:pt x="6082" y="13835"/>
                  </a:lnTo>
                  <a:cubicBezTo>
                    <a:pt x="5550" y="13797"/>
                    <a:pt x="5045" y="13657"/>
                    <a:pt x="4588" y="13434"/>
                  </a:cubicBezTo>
                  <a:lnTo>
                    <a:pt x="4602" y="13408"/>
                  </a:lnTo>
                  <a:cubicBezTo>
                    <a:pt x="4684" y="13269"/>
                    <a:pt x="4635" y="13090"/>
                    <a:pt x="4496" y="13008"/>
                  </a:cubicBezTo>
                  <a:cubicBezTo>
                    <a:pt x="4450" y="12982"/>
                    <a:pt x="4400" y="12969"/>
                    <a:pt x="4351" y="12969"/>
                  </a:cubicBezTo>
                  <a:cubicBezTo>
                    <a:pt x="4249" y="12969"/>
                    <a:pt x="4150" y="13022"/>
                    <a:pt x="4096" y="13116"/>
                  </a:cubicBezTo>
                  <a:lnTo>
                    <a:pt x="4082" y="13141"/>
                  </a:lnTo>
                  <a:cubicBezTo>
                    <a:pt x="3652" y="12849"/>
                    <a:pt x="3281" y="12477"/>
                    <a:pt x="2989" y="12047"/>
                  </a:cubicBezTo>
                  <a:lnTo>
                    <a:pt x="3013" y="12033"/>
                  </a:lnTo>
                  <a:cubicBezTo>
                    <a:pt x="3154" y="11952"/>
                    <a:pt x="3201" y="11773"/>
                    <a:pt x="3121" y="11633"/>
                  </a:cubicBezTo>
                  <a:cubicBezTo>
                    <a:pt x="3066" y="11540"/>
                    <a:pt x="2968" y="11487"/>
                    <a:pt x="2867" y="11487"/>
                  </a:cubicBezTo>
                  <a:cubicBezTo>
                    <a:pt x="2818" y="11487"/>
                    <a:pt x="2767" y="11500"/>
                    <a:pt x="2721" y="11527"/>
                  </a:cubicBezTo>
                  <a:lnTo>
                    <a:pt x="2695" y="11541"/>
                  </a:lnTo>
                  <a:cubicBezTo>
                    <a:pt x="2472" y="11084"/>
                    <a:pt x="2333" y="10580"/>
                    <a:pt x="2294" y="10047"/>
                  </a:cubicBezTo>
                  <a:lnTo>
                    <a:pt x="3082" y="10047"/>
                  </a:lnTo>
                  <a:cubicBezTo>
                    <a:pt x="3244" y="10047"/>
                    <a:pt x="3374" y="9917"/>
                    <a:pt x="3374" y="9755"/>
                  </a:cubicBezTo>
                  <a:cubicBezTo>
                    <a:pt x="3374" y="9593"/>
                    <a:pt x="3244" y="9463"/>
                    <a:pt x="3082" y="9463"/>
                  </a:cubicBezTo>
                  <a:lnTo>
                    <a:pt x="2296" y="9463"/>
                  </a:lnTo>
                  <a:cubicBezTo>
                    <a:pt x="2349" y="8712"/>
                    <a:pt x="2605" y="8016"/>
                    <a:pt x="3010" y="7431"/>
                  </a:cubicBezTo>
                  <a:cubicBezTo>
                    <a:pt x="3033" y="7438"/>
                    <a:pt x="3055" y="7447"/>
                    <a:pt x="3078" y="7454"/>
                  </a:cubicBezTo>
                  <a:lnTo>
                    <a:pt x="3078" y="8149"/>
                  </a:lnTo>
                  <a:cubicBezTo>
                    <a:pt x="3078" y="8404"/>
                    <a:pt x="3267" y="8617"/>
                    <a:pt x="3518" y="8649"/>
                  </a:cubicBezTo>
                  <a:cubicBezTo>
                    <a:pt x="3678" y="8669"/>
                    <a:pt x="3843" y="8678"/>
                    <a:pt x="4005" y="8678"/>
                  </a:cubicBezTo>
                  <a:cubicBezTo>
                    <a:pt x="4167" y="8678"/>
                    <a:pt x="4331" y="8669"/>
                    <a:pt x="4492" y="8649"/>
                  </a:cubicBezTo>
                  <a:cubicBezTo>
                    <a:pt x="4742" y="8617"/>
                    <a:pt x="4933" y="8404"/>
                    <a:pt x="4933" y="8149"/>
                  </a:cubicBezTo>
                  <a:lnTo>
                    <a:pt x="4933" y="7454"/>
                  </a:lnTo>
                  <a:cubicBezTo>
                    <a:pt x="5063" y="7411"/>
                    <a:pt x="5191" y="7357"/>
                    <a:pt x="5315" y="7297"/>
                  </a:cubicBezTo>
                  <a:lnTo>
                    <a:pt x="5807" y="7787"/>
                  </a:lnTo>
                  <a:cubicBezTo>
                    <a:pt x="5904" y="7885"/>
                    <a:pt x="6033" y="7934"/>
                    <a:pt x="6162" y="7934"/>
                  </a:cubicBezTo>
                  <a:cubicBezTo>
                    <a:pt x="6271" y="7934"/>
                    <a:pt x="6380" y="7899"/>
                    <a:pt x="6472" y="7828"/>
                  </a:cubicBezTo>
                  <a:cubicBezTo>
                    <a:pt x="6728" y="7627"/>
                    <a:pt x="6959" y="7397"/>
                    <a:pt x="7159" y="7140"/>
                  </a:cubicBezTo>
                  <a:cubicBezTo>
                    <a:pt x="7315" y="6941"/>
                    <a:pt x="7298" y="6655"/>
                    <a:pt x="7118" y="6476"/>
                  </a:cubicBezTo>
                  <a:lnTo>
                    <a:pt x="6626" y="5984"/>
                  </a:lnTo>
                  <a:cubicBezTo>
                    <a:pt x="6675" y="5887"/>
                    <a:pt x="6719" y="5785"/>
                    <a:pt x="6757" y="5682"/>
                  </a:cubicBezTo>
                  <a:close/>
                  <a:moveTo>
                    <a:pt x="8784" y="1"/>
                  </a:moveTo>
                  <a:cubicBezTo>
                    <a:pt x="8550" y="1"/>
                    <a:pt x="8360" y="190"/>
                    <a:pt x="8360" y="423"/>
                  </a:cubicBezTo>
                  <a:lnTo>
                    <a:pt x="8360" y="4142"/>
                  </a:lnTo>
                  <a:cubicBezTo>
                    <a:pt x="8216" y="4092"/>
                    <a:pt x="8070" y="4046"/>
                    <a:pt x="7920" y="4006"/>
                  </a:cubicBezTo>
                  <a:cubicBezTo>
                    <a:pt x="7834" y="3850"/>
                    <a:pt x="7668" y="3747"/>
                    <a:pt x="7480" y="3747"/>
                  </a:cubicBezTo>
                  <a:lnTo>
                    <a:pt x="6785" y="3747"/>
                  </a:lnTo>
                  <a:cubicBezTo>
                    <a:pt x="6741" y="3615"/>
                    <a:pt x="6688" y="3487"/>
                    <a:pt x="6626" y="3364"/>
                  </a:cubicBezTo>
                  <a:lnTo>
                    <a:pt x="7118" y="2873"/>
                  </a:lnTo>
                  <a:cubicBezTo>
                    <a:pt x="7298" y="2692"/>
                    <a:pt x="7315" y="2407"/>
                    <a:pt x="7159" y="2208"/>
                  </a:cubicBezTo>
                  <a:cubicBezTo>
                    <a:pt x="6959" y="1952"/>
                    <a:pt x="6728" y="1720"/>
                    <a:pt x="6472" y="1519"/>
                  </a:cubicBezTo>
                  <a:cubicBezTo>
                    <a:pt x="6380" y="1448"/>
                    <a:pt x="6271" y="1413"/>
                    <a:pt x="6163" y="1413"/>
                  </a:cubicBezTo>
                  <a:cubicBezTo>
                    <a:pt x="6033" y="1413"/>
                    <a:pt x="5904" y="1463"/>
                    <a:pt x="5805" y="1561"/>
                  </a:cubicBezTo>
                  <a:lnTo>
                    <a:pt x="5315" y="2052"/>
                  </a:lnTo>
                  <a:cubicBezTo>
                    <a:pt x="5191" y="1990"/>
                    <a:pt x="5063" y="1937"/>
                    <a:pt x="4933" y="1893"/>
                  </a:cubicBezTo>
                  <a:lnTo>
                    <a:pt x="4933" y="1198"/>
                  </a:lnTo>
                  <a:cubicBezTo>
                    <a:pt x="4933" y="945"/>
                    <a:pt x="4742" y="730"/>
                    <a:pt x="4492" y="700"/>
                  </a:cubicBezTo>
                  <a:cubicBezTo>
                    <a:pt x="4331" y="680"/>
                    <a:pt x="4168" y="670"/>
                    <a:pt x="4005" y="670"/>
                  </a:cubicBezTo>
                  <a:cubicBezTo>
                    <a:pt x="3842" y="670"/>
                    <a:pt x="3679" y="680"/>
                    <a:pt x="3518" y="700"/>
                  </a:cubicBezTo>
                  <a:cubicBezTo>
                    <a:pt x="3267" y="730"/>
                    <a:pt x="3078" y="945"/>
                    <a:pt x="3078" y="1198"/>
                  </a:cubicBezTo>
                  <a:lnTo>
                    <a:pt x="3078" y="1893"/>
                  </a:lnTo>
                  <a:cubicBezTo>
                    <a:pt x="2946" y="1937"/>
                    <a:pt x="2819" y="1990"/>
                    <a:pt x="2695" y="2052"/>
                  </a:cubicBezTo>
                  <a:lnTo>
                    <a:pt x="2204" y="1561"/>
                  </a:lnTo>
                  <a:cubicBezTo>
                    <a:pt x="2106" y="1463"/>
                    <a:pt x="1976" y="1413"/>
                    <a:pt x="1847" y="1413"/>
                  </a:cubicBezTo>
                  <a:cubicBezTo>
                    <a:pt x="1738" y="1413"/>
                    <a:pt x="1630" y="1448"/>
                    <a:pt x="1539" y="1519"/>
                  </a:cubicBezTo>
                  <a:cubicBezTo>
                    <a:pt x="1283" y="1720"/>
                    <a:pt x="1051" y="1952"/>
                    <a:pt x="850" y="2208"/>
                  </a:cubicBezTo>
                  <a:cubicBezTo>
                    <a:pt x="694" y="2407"/>
                    <a:pt x="711" y="2692"/>
                    <a:pt x="892" y="2873"/>
                  </a:cubicBezTo>
                  <a:lnTo>
                    <a:pt x="1383" y="3364"/>
                  </a:lnTo>
                  <a:cubicBezTo>
                    <a:pt x="1321" y="3487"/>
                    <a:pt x="1268" y="3615"/>
                    <a:pt x="1224" y="3747"/>
                  </a:cubicBezTo>
                  <a:lnTo>
                    <a:pt x="529" y="3747"/>
                  </a:lnTo>
                  <a:cubicBezTo>
                    <a:pt x="276" y="3747"/>
                    <a:pt x="61" y="3936"/>
                    <a:pt x="29" y="4187"/>
                  </a:cubicBezTo>
                  <a:cubicBezTo>
                    <a:pt x="11" y="4347"/>
                    <a:pt x="1" y="4512"/>
                    <a:pt x="1" y="4674"/>
                  </a:cubicBezTo>
                  <a:cubicBezTo>
                    <a:pt x="1" y="4837"/>
                    <a:pt x="11" y="5000"/>
                    <a:pt x="29" y="5161"/>
                  </a:cubicBezTo>
                  <a:cubicBezTo>
                    <a:pt x="61" y="5413"/>
                    <a:pt x="276" y="5602"/>
                    <a:pt x="529" y="5602"/>
                  </a:cubicBezTo>
                  <a:lnTo>
                    <a:pt x="1224" y="5602"/>
                  </a:lnTo>
                  <a:cubicBezTo>
                    <a:pt x="1268" y="5732"/>
                    <a:pt x="1321" y="5861"/>
                    <a:pt x="1383" y="5984"/>
                  </a:cubicBezTo>
                  <a:lnTo>
                    <a:pt x="892" y="6476"/>
                  </a:lnTo>
                  <a:cubicBezTo>
                    <a:pt x="711" y="6655"/>
                    <a:pt x="694" y="6941"/>
                    <a:pt x="850" y="7140"/>
                  </a:cubicBezTo>
                  <a:cubicBezTo>
                    <a:pt x="886" y="7186"/>
                    <a:pt x="925" y="7232"/>
                    <a:pt x="962" y="7277"/>
                  </a:cubicBezTo>
                  <a:cubicBezTo>
                    <a:pt x="615" y="8031"/>
                    <a:pt x="422" y="8871"/>
                    <a:pt x="422" y="9755"/>
                  </a:cubicBezTo>
                  <a:cubicBezTo>
                    <a:pt x="420" y="13037"/>
                    <a:pt x="3092" y="15709"/>
                    <a:pt x="6374" y="15709"/>
                  </a:cubicBezTo>
                  <a:cubicBezTo>
                    <a:pt x="7686" y="15709"/>
                    <a:pt x="8930" y="15289"/>
                    <a:pt x="9973" y="14498"/>
                  </a:cubicBezTo>
                  <a:cubicBezTo>
                    <a:pt x="10100" y="14401"/>
                    <a:pt x="10126" y="14217"/>
                    <a:pt x="10029" y="14088"/>
                  </a:cubicBezTo>
                  <a:cubicBezTo>
                    <a:pt x="9970" y="14012"/>
                    <a:pt x="9883" y="13973"/>
                    <a:pt x="9795" y="13973"/>
                  </a:cubicBezTo>
                  <a:cubicBezTo>
                    <a:pt x="9733" y="13973"/>
                    <a:pt x="9671" y="13992"/>
                    <a:pt x="9619" y="14032"/>
                  </a:cubicBezTo>
                  <a:cubicBezTo>
                    <a:pt x="8679" y="14746"/>
                    <a:pt x="7557" y="15123"/>
                    <a:pt x="6374" y="15123"/>
                  </a:cubicBezTo>
                  <a:cubicBezTo>
                    <a:pt x="3414" y="15123"/>
                    <a:pt x="1006" y="12714"/>
                    <a:pt x="1006" y="9755"/>
                  </a:cubicBezTo>
                  <a:cubicBezTo>
                    <a:pt x="1006" y="9034"/>
                    <a:pt x="1148" y="8348"/>
                    <a:pt x="1406" y="7721"/>
                  </a:cubicBezTo>
                  <a:cubicBezTo>
                    <a:pt x="1450" y="7756"/>
                    <a:pt x="1493" y="7794"/>
                    <a:pt x="1539" y="7828"/>
                  </a:cubicBezTo>
                  <a:cubicBezTo>
                    <a:pt x="1630" y="7899"/>
                    <a:pt x="1738" y="7934"/>
                    <a:pt x="1846" y="7934"/>
                  </a:cubicBezTo>
                  <a:cubicBezTo>
                    <a:pt x="1934" y="7934"/>
                    <a:pt x="2021" y="7912"/>
                    <a:pt x="2099" y="7867"/>
                  </a:cubicBezTo>
                  <a:lnTo>
                    <a:pt x="2099" y="7867"/>
                  </a:lnTo>
                  <a:cubicBezTo>
                    <a:pt x="1843" y="8444"/>
                    <a:pt x="1700" y="9083"/>
                    <a:pt x="1700" y="9755"/>
                  </a:cubicBezTo>
                  <a:cubicBezTo>
                    <a:pt x="1700" y="12332"/>
                    <a:pt x="3797" y="14429"/>
                    <a:pt x="6374" y="14429"/>
                  </a:cubicBezTo>
                  <a:cubicBezTo>
                    <a:pt x="8953" y="14429"/>
                    <a:pt x="11050" y="12332"/>
                    <a:pt x="11050" y="9755"/>
                  </a:cubicBezTo>
                  <a:cubicBezTo>
                    <a:pt x="11050" y="7718"/>
                    <a:pt x="9741" y="5983"/>
                    <a:pt x="7920" y="5344"/>
                  </a:cubicBezTo>
                  <a:cubicBezTo>
                    <a:pt x="7950" y="5288"/>
                    <a:pt x="7971" y="5227"/>
                    <a:pt x="7980" y="5161"/>
                  </a:cubicBezTo>
                  <a:cubicBezTo>
                    <a:pt x="7999" y="5000"/>
                    <a:pt x="8009" y="4835"/>
                    <a:pt x="8009" y="4674"/>
                  </a:cubicBezTo>
                  <a:cubicBezTo>
                    <a:pt x="8009" y="4662"/>
                    <a:pt x="8009" y="4652"/>
                    <a:pt x="8009" y="4641"/>
                  </a:cubicBezTo>
                  <a:cubicBezTo>
                    <a:pt x="10172" y="5334"/>
                    <a:pt x="11743" y="7364"/>
                    <a:pt x="11743" y="9755"/>
                  </a:cubicBezTo>
                  <a:cubicBezTo>
                    <a:pt x="11743" y="10981"/>
                    <a:pt x="11318" y="12180"/>
                    <a:pt x="10547" y="13131"/>
                  </a:cubicBezTo>
                  <a:cubicBezTo>
                    <a:pt x="10447" y="13257"/>
                    <a:pt x="10465" y="13441"/>
                    <a:pt x="10590" y="13543"/>
                  </a:cubicBezTo>
                  <a:cubicBezTo>
                    <a:pt x="10644" y="13586"/>
                    <a:pt x="10710" y="13608"/>
                    <a:pt x="10774" y="13608"/>
                  </a:cubicBezTo>
                  <a:cubicBezTo>
                    <a:pt x="10860" y="13608"/>
                    <a:pt x="10945" y="13570"/>
                    <a:pt x="11003" y="13500"/>
                  </a:cubicBezTo>
                  <a:cubicBezTo>
                    <a:pt x="11769" y="12554"/>
                    <a:pt x="12226" y="11387"/>
                    <a:pt x="12312" y="10176"/>
                  </a:cubicBezTo>
                  <a:lnTo>
                    <a:pt x="18578" y="10176"/>
                  </a:lnTo>
                  <a:cubicBezTo>
                    <a:pt x="18740" y="10176"/>
                    <a:pt x="18870" y="10046"/>
                    <a:pt x="18870" y="9884"/>
                  </a:cubicBezTo>
                  <a:cubicBezTo>
                    <a:pt x="18870" y="9722"/>
                    <a:pt x="18738" y="9592"/>
                    <a:pt x="18578" y="9592"/>
                  </a:cubicBezTo>
                  <a:lnTo>
                    <a:pt x="18054" y="9592"/>
                  </a:lnTo>
                  <a:lnTo>
                    <a:pt x="18054" y="7211"/>
                  </a:lnTo>
                  <a:cubicBezTo>
                    <a:pt x="18054" y="7050"/>
                    <a:pt x="17922" y="6918"/>
                    <a:pt x="17761" y="6918"/>
                  </a:cubicBezTo>
                  <a:cubicBezTo>
                    <a:pt x="17600" y="6918"/>
                    <a:pt x="17469" y="7050"/>
                    <a:pt x="17469" y="7211"/>
                  </a:cubicBezTo>
                  <a:lnTo>
                    <a:pt x="17469" y="9592"/>
                  </a:lnTo>
                  <a:lnTo>
                    <a:pt x="16419" y="9592"/>
                  </a:lnTo>
                  <a:lnTo>
                    <a:pt x="16419" y="1770"/>
                  </a:lnTo>
                  <a:lnTo>
                    <a:pt x="17469" y="1770"/>
                  </a:lnTo>
                  <a:lnTo>
                    <a:pt x="17469" y="5847"/>
                  </a:lnTo>
                  <a:cubicBezTo>
                    <a:pt x="17469" y="6009"/>
                    <a:pt x="17600" y="6139"/>
                    <a:pt x="17761" y="6139"/>
                  </a:cubicBezTo>
                  <a:cubicBezTo>
                    <a:pt x="17922" y="6139"/>
                    <a:pt x="18054" y="6009"/>
                    <a:pt x="18054" y="5847"/>
                  </a:cubicBezTo>
                  <a:lnTo>
                    <a:pt x="18054" y="1608"/>
                  </a:lnTo>
                  <a:cubicBezTo>
                    <a:pt x="18054" y="1374"/>
                    <a:pt x="17863" y="1185"/>
                    <a:pt x="17630" y="1185"/>
                  </a:cubicBezTo>
                  <a:lnTo>
                    <a:pt x="16259" y="1185"/>
                  </a:lnTo>
                  <a:cubicBezTo>
                    <a:pt x="16025" y="1185"/>
                    <a:pt x="15835" y="1374"/>
                    <a:pt x="15835" y="1608"/>
                  </a:cubicBezTo>
                  <a:lnTo>
                    <a:pt x="15835" y="9592"/>
                  </a:lnTo>
                  <a:lnTo>
                    <a:pt x="15561" y="9592"/>
                  </a:lnTo>
                  <a:lnTo>
                    <a:pt x="15561" y="3406"/>
                  </a:lnTo>
                  <a:cubicBezTo>
                    <a:pt x="15561" y="3172"/>
                    <a:pt x="15372" y="2982"/>
                    <a:pt x="15138" y="2982"/>
                  </a:cubicBezTo>
                  <a:lnTo>
                    <a:pt x="13766" y="2982"/>
                  </a:lnTo>
                  <a:cubicBezTo>
                    <a:pt x="13533" y="2982"/>
                    <a:pt x="13343" y="3172"/>
                    <a:pt x="13343" y="3406"/>
                  </a:cubicBezTo>
                  <a:lnTo>
                    <a:pt x="13343" y="9592"/>
                  </a:lnTo>
                  <a:lnTo>
                    <a:pt x="13070" y="9592"/>
                  </a:lnTo>
                  <a:lnTo>
                    <a:pt x="13070" y="1813"/>
                  </a:lnTo>
                  <a:cubicBezTo>
                    <a:pt x="13070" y="1579"/>
                    <a:pt x="12881" y="1389"/>
                    <a:pt x="12647" y="1389"/>
                  </a:cubicBezTo>
                  <a:lnTo>
                    <a:pt x="11275" y="1389"/>
                  </a:lnTo>
                  <a:cubicBezTo>
                    <a:pt x="11041" y="1389"/>
                    <a:pt x="10852" y="1579"/>
                    <a:pt x="10852" y="1813"/>
                  </a:cubicBezTo>
                  <a:lnTo>
                    <a:pt x="10852" y="5835"/>
                  </a:lnTo>
                  <a:cubicBezTo>
                    <a:pt x="10763" y="5735"/>
                    <a:pt x="10673" y="5639"/>
                    <a:pt x="10579" y="5545"/>
                  </a:cubicBezTo>
                  <a:lnTo>
                    <a:pt x="10579" y="2846"/>
                  </a:lnTo>
                  <a:cubicBezTo>
                    <a:pt x="10579" y="2685"/>
                    <a:pt x="10448" y="2553"/>
                    <a:pt x="10286" y="2553"/>
                  </a:cubicBezTo>
                  <a:cubicBezTo>
                    <a:pt x="10125" y="2553"/>
                    <a:pt x="9994" y="2685"/>
                    <a:pt x="9994" y="2846"/>
                  </a:cubicBezTo>
                  <a:lnTo>
                    <a:pt x="9994" y="5032"/>
                  </a:lnTo>
                  <a:cubicBezTo>
                    <a:pt x="9669" y="4782"/>
                    <a:pt x="9318" y="4565"/>
                    <a:pt x="8946" y="4386"/>
                  </a:cubicBezTo>
                  <a:lnTo>
                    <a:pt x="8946" y="585"/>
                  </a:lnTo>
                  <a:lnTo>
                    <a:pt x="9994" y="585"/>
                  </a:lnTo>
                  <a:lnTo>
                    <a:pt x="9994" y="1482"/>
                  </a:lnTo>
                  <a:cubicBezTo>
                    <a:pt x="9994" y="1644"/>
                    <a:pt x="10125" y="1774"/>
                    <a:pt x="10286" y="1774"/>
                  </a:cubicBezTo>
                  <a:cubicBezTo>
                    <a:pt x="10448" y="1774"/>
                    <a:pt x="10579" y="1644"/>
                    <a:pt x="10579" y="1482"/>
                  </a:cubicBezTo>
                  <a:lnTo>
                    <a:pt x="10579" y="423"/>
                  </a:lnTo>
                  <a:cubicBezTo>
                    <a:pt x="10579" y="190"/>
                    <a:pt x="10388" y="1"/>
                    <a:pt x="10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8"/>
            <p:cNvSpPr/>
            <p:nvPr/>
          </p:nvSpPr>
          <p:spPr>
            <a:xfrm>
              <a:off x="1707375" y="4029425"/>
              <a:ext cx="84150" cy="65825"/>
            </a:xfrm>
            <a:custGeom>
              <a:rect b="b" l="l" r="r" t="t"/>
              <a:pathLst>
                <a:path extrusionOk="0" h="2633" w="3366">
                  <a:moveTo>
                    <a:pt x="1551" y="0"/>
                  </a:moveTo>
                  <a:cubicBezTo>
                    <a:pt x="1451" y="0"/>
                    <a:pt x="1353" y="52"/>
                    <a:pt x="1298" y="144"/>
                  </a:cubicBezTo>
                  <a:lnTo>
                    <a:pt x="82" y="2191"/>
                  </a:lnTo>
                  <a:cubicBezTo>
                    <a:pt x="1" y="2330"/>
                    <a:pt x="46" y="2509"/>
                    <a:pt x="185" y="2592"/>
                  </a:cubicBezTo>
                  <a:cubicBezTo>
                    <a:pt x="231" y="2619"/>
                    <a:pt x="283" y="2632"/>
                    <a:pt x="334" y="2632"/>
                  </a:cubicBezTo>
                  <a:cubicBezTo>
                    <a:pt x="433" y="2632"/>
                    <a:pt x="531" y="2582"/>
                    <a:pt x="585" y="2489"/>
                  </a:cubicBezTo>
                  <a:lnTo>
                    <a:pt x="1654" y="691"/>
                  </a:lnTo>
                  <a:lnTo>
                    <a:pt x="2886" y="1404"/>
                  </a:lnTo>
                  <a:cubicBezTo>
                    <a:pt x="2931" y="1431"/>
                    <a:pt x="2982" y="1444"/>
                    <a:pt x="3031" y="1444"/>
                  </a:cubicBezTo>
                  <a:cubicBezTo>
                    <a:pt x="3132" y="1444"/>
                    <a:pt x="3230" y="1391"/>
                    <a:pt x="3284" y="1297"/>
                  </a:cubicBezTo>
                  <a:cubicBezTo>
                    <a:pt x="3366" y="1158"/>
                    <a:pt x="3318" y="979"/>
                    <a:pt x="3178" y="897"/>
                  </a:cubicBezTo>
                  <a:lnTo>
                    <a:pt x="1695" y="39"/>
                  </a:lnTo>
                  <a:cubicBezTo>
                    <a:pt x="1650" y="13"/>
                    <a:pt x="1600" y="0"/>
                    <a:pt x="1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8"/>
            <p:cNvSpPr/>
            <p:nvPr/>
          </p:nvSpPr>
          <p:spPr>
            <a:xfrm>
              <a:off x="1637925" y="3860775"/>
              <a:ext cx="97875" cy="97875"/>
            </a:xfrm>
            <a:custGeom>
              <a:rect b="b" l="l" r="r" t="t"/>
              <a:pathLst>
                <a:path extrusionOk="0" h="3915" w="3915">
                  <a:moveTo>
                    <a:pt x="1958" y="585"/>
                  </a:moveTo>
                  <a:cubicBezTo>
                    <a:pt x="2714" y="585"/>
                    <a:pt x="3330" y="1201"/>
                    <a:pt x="3330" y="1958"/>
                  </a:cubicBezTo>
                  <a:cubicBezTo>
                    <a:pt x="3330" y="2714"/>
                    <a:pt x="2714" y="3330"/>
                    <a:pt x="1958" y="3330"/>
                  </a:cubicBezTo>
                  <a:cubicBezTo>
                    <a:pt x="1201" y="3330"/>
                    <a:pt x="585" y="2714"/>
                    <a:pt x="585" y="1958"/>
                  </a:cubicBezTo>
                  <a:cubicBezTo>
                    <a:pt x="585" y="1201"/>
                    <a:pt x="1201" y="585"/>
                    <a:pt x="1958" y="585"/>
                  </a:cubicBezTo>
                  <a:close/>
                  <a:moveTo>
                    <a:pt x="1958" y="1"/>
                  </a:moveTo>
                  <a:cubicBezTo>
                    <a:pt x="879" y="1"/>
                    <a:pt x="1" y="879"/>
                    <a:pt x="1" y="1958"/>
                  </a:cubicBezTo>
                  <a:cubicBezTo>
                    <a:pt x="1" y="3036"/>
                    <a:pt x="879" y="3914"/>
                    <a:pt x="1958" y="3914"/>
                  </a:cubicBezTo>
                  <a:cubicBezTo>
                    <a:pt x="3036" y="3914"/>
                    <a:pt x="3915" y="3036"/>
                    <a:pt x="3915" y="1958"/>
                  </a:cubicBezTo>
                  <a:cubicBezTo>
                    <a:pt x="3915" y="879"/>
                    <a:pt x="3036" y="1"/>
                    <a:pt x="1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8"/>
            <p:cNvSpPr/>
            <p:nvPr/>
          </p:nvSpPr>
          <p:spPr>
            <a:xfrm>
              <a:off x="1665125" y="3887975"/>
              <a:ext cx="43500" cy="43525"/>
            </a:xfrm>
            <a:custGeom>
              <a:rect b="b" l="l" r="r" t="t"/>
              <a:pathLst>
                <a:path extrusionOk="0" h="1741" w="1740">
                  <a:moveTo>
                    <a:pt x="870" y="585"/>
                  </a:moveTo>
                  <a:cubicBezTo>
                    <a:pt x="1027" y="585"/>
                    <a:pt x="1155" y="712"/>
                    <a:pt x="1155" y="870"/>
                  </a:cubicBezTo>
                  <a:cubicBezTo>
                    <a:pt x="1155" y="1027"/>
                    <a:pt x="1027" y="1156"/>
                    <a:pt x="870" y="1156"/>
                  </a:cubicBezTo>
                  <a:cubicBezTo>
                    <a:pt x="712" y="1156"/>
                    <a:pt x="585" y="1027"/>
                    <a:pt x="585" y="870"/>
                  </a:cubicBezTo>
                  <a:cubicBezTo>
                    <a:pt x="585" y="712"/>
                    <a:pt x="712" y="585"/>
                    <a:pt x="870" y="585"/>
                  </a:cubicBezTo>
                  <a:close/>
                  <a:moveTo>
                    <a:pt x="870" y="0"/>
                  </a:moveTo>
                  <a:cubicBezTo>
                    <a:pt x="390" y="0"/>
                    <a:pt x="0" y="390"/>
                    <a:pt x="0" y="870"/>
                  </a:cubicBezTo>
                  <a:cubicBezTo>
                    <a:pt x="0" y="1349"/>
                    <a:pt x="390" y="1741"/>
                    <a:pt x="870" y="1741"/>
                  </a:cubicBezTo>
                  <a:cubicBezTo>
                    <a:pt x="1350" y="1741"/>
                    <a:pt x="1739" y="1349"/>
                    <a:pt x="1739" y="870"/>
                  </a:cubicBezTo>
                  <a:cubicBezTo>
                    <a:pt x="1739" y="390"/>
                    <a:pt x="1350" y="0"/>
                    <a:pt x="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8"/>
            <p:cNvSpPr/>
            <p:nvPr/>
          </p:nvSpPr>
          <p:spPr>
            <a:xfrm>
              <a:off x="1912450" y="4061900"/>
              <a:ext cx="40025" cy="62525"/>
            </a:xfrm>
            <a:custGeom>
              <a:rect b="b" l="l" r="r" t="t"/>
              <a:pathLst>
                <a:path extrusionOk="0" h="2501" w="1601">
                  <a:moveTo>
                    <a:pt x="322" y="1"/>
                  </a:moveTo>
                  <a:cubicBezTo>
                    <a:pt x="247" y="1"/>
                    <a:pt x="172" y="30"/>
                    <a:pt x="115" y="87"/>
                  </a:cubicBezTo>
                  <a:cubicBezTo>
                    <a:pt x="0" y="201"/>
                    <a:pt x="0" y="386"/>
                    <a:pt x="115" y="501"/>
                  </a:cubicBezTo>
                  <a:lnTo>
                    <a:pt x="866" y="1252"/>
                  </a:lnTo>
                  <a:lnTo>
                    <a:pt x="115" y="2002"/>
                  </a:lnTo>
                  <a:cubicBezTo>
                    <a:pt x="0" y="2117"/>
                    <a:pt x="0" y="2302"/>
                    <a:pt x="115" y="2415"/>
                  </a:cubicBezTo>
                  <a:cubicBezTo>
                    <a:pt x="172" y="2472"/>
                    <a:pt x="247" y="2501"/>
                    <a:pt x="323" y="2501"/>
                  </a:cubicBezTo>
                  <a:cubicBezTo>
                    <a:pt x="397" y="2501"/>
                    <a:pt x="472" y="2472"/>
                    <a:pt x="529" y="2415"/>
                  </a:cubicBezTo>
                  <a:lnTo>
                    <a:pt x="1486" y="1458"/>
                  </a:lnTo>
                  <a:cubicBezTo>
                    <a:pt x="1600" y="1343"/>
                    <a:pt x="1600" y="1158"/>
                    <a:pt x="1486" y="1044"/>
                  </a:cubicBezTo>
                  <a:lnTo>
                    <a:pt x="529" y="87"/>
                  </a:lnTo>
                  <a:cubicBezTo>
                    <a:pt x="472" y="30"/>
                    <a:pt x="397"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8"/>
            <p:cNvSpPr/>
            <p:nvPr/>
          </p:nvSpPr>
          <p:spPr>
            <a:xfrm>
              <a:off x="1963325" y="4061900"/>
              <a:ext cx="40000" cy="62525"/>
            </a:xfrm>
            <a:custGeom>
              <a:rect b="b" l="l" r="r" t="t"/>
              <a:pathLst>
                <a:path extrusionOk="0" h="2501" w="1600">
                  <a:moveTo>
                    <a:pt x="321" y="1"/>
                  </a:moveTo>
                  <a:cubicBezTo>
                    <a:pt x="247" y="1"/>
                    <a:pt x="172" y="30"/>
                    <a:pt x="116" y="87"/>
                  </a:cubicBezTo>
                  <a:cubicBezTo>
                    <a:pt x="1" y="201"/>
                    <a:pt x="1" y="386"/>
                    <a:pt x="116" y="501"/>
                  </a:cubicBezTo>
                  <a:lnTo>
                    <a:pt x="866" y="1252"/>
                  </a:lnTo>
                  <a:lnTo>
                    <a:pt x="116" y="2002"/>
                  </a:lnTo>
                  <a:cubicBezTo>
                    <a:pt x="1" y="2117"/>
                    <a:pt x="1" y="2302"/>
                    <a:pt x="116" y="2415"/>
                  </a:cubicBezTo>
                  <a:cubicBezTo>
                    <a:pt x="171" y="2472"/>
                    <a:pt x="247" y="2501"/>
                    <a:pt x="322" y="2501"/>
                  </a:cubicBezTo>
                  <a:cubicBezTo>
                    <a:pt x="396" y="2501"/>
                    <a:pt x="471" y="2472"/>
                    <a:pt x="528" y="2415"/>
                  </a:cubicBezTo>
                  <a:lnTo>
                    <a:pt x="1487" y="1458"/>
                  </a:lnTo>
                  <a:cubicBezTo>
                    <a:pt x="1600" y="1343"/>
                    <a:pt x="1600" y="1158"/>
                    <a:pt x="1487" y="1044"/>
                  </a:cubicBezTo>
                  <a:lnTo>
                    <a:pt x="528" y="87"/>
                  </a:lnTo>
                  <a:cubicBezTo>
                    <a:pt x="471" y="30"/>
                    <a:pt x="396" y="1"/>
                    <a:pt x="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8"/>
            <p:cNvSpPr/>
            <p:nvPr/>
          </p:nvSpPr>
          <p:spPr>
            <a:xfrm>
              <a:off x="2014200" y="4061900"/>
              <a:ext cx="39975" cy="62525"/>
            </a:xfrm>
            <a:custGeom>
              <a:rect b="b" l="l" r="r" t="t"/>
              <a:pathLst>
                <a:path extrusionOk="0" h="2501" w="1599">
                  <a:moveTo>
                    <a:pt x="322" y="1"/>
                  </a:moveTo>
                  <a:cubicBezTo>
                    <a:pt x="247" y="1"/>
                    <a:pt x="172" y="30"/>
                    <a:pt x="115" y="87"/>
                  </a:cubicBezTo>
                  <a:cubicBezTo>
                    <a:pt x="0" y="201"/>
                    <a:pt x="0" y="386"/>
                    <a:pt x="115" y="501"/>
                  </a:cubicBezTo>
                  <a:lnTo>
                    <a:pt x="865" y="1252"/>
                  </a:lnTo>
                  <a:lnTo>
                    <a:pt x="115" y="2002"/>
                  </a:lnTo>
                  <a:cubicBezTo>
                    <a:pt x="0" y="2117"/>
                    <a:pt x="0" y="2302"/>
                    <a:pt x="115" y="2415"/>
                  </a:cubicBezTo>
                  <a:cubicBezTo>
                    <a:pt x="172" y="2472"/>
                    <a:pt x="247" y="2501"/>
                    <a:pt x="321" y="2501"/>
                  </a:cubicBezTo>
                  <a:cubicBezTo>
                    <a:pt x="396" y="2501"/>
                    <a:pt x="472" y="2472"/>
                    <a:pt x="527" y="2415"/>
                  </a:cubicBezTo>
                  <a:lnTo>
                    <a:pt x="1486" y="1458"/>
                  </a:lnTo>
                  <a:cubicBezTo>
                    <a:pt x="1599" y="1343"/>
                    <a:pt x="1599" y="1158"/>
                    <a:pt x="1486" y="1044"/>
                  </a:cubicBezTo>
                  <a:lnTo>
                    <a:pt x="527" y="87"/>
                  </a:lnTo>
                  <a:cubicBezTo>
                    <a:pt x="471" y="30"/>
                    <a:pt x="396"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 name="Google Shape;850;p48"/>
          <p:cNvGrpSpPr/>
          <p:nvPr/>
        </p:nvGrpSpPr>
        <p:grpSpPr>
          <a:xfrm>
            <a:off x="2124220" y="3749617"/>
            <a:ext cx="469751" cy="534426"/>
            <a:chOff x="811775" y="3687300"/>
            <a:chExt cx="437425" cy="497650"/>
          </a:xfrm>
        </p:grpSpPr>
        <p:sp>
          <p:nvSpPr>
            <p:cNvPr id="851" name="Google Shape;851;p48"/>
            <p:cNvSpPr/>
            <p:nvPr/>
          </p:nvSpPr>
          <p:spPr>
            <a:xfrm>
              <a:off x="1080025" y="3789825"/>
              <a:ext cx="53500" cy="53500"/>
            </a:xfrm>
            <a:custGeom>
              <a:rect b="b" l="l" r="r" t="t"/>
              <a:pathLst>
                <a:path extrusionOk="0" h="2140" w="2140">
                  <a:moveTo>
                    <a:pt x="1556" y="584"/>
                  </a:moveTo>
                  <a:lnTo>
                    <a:pt x="1556" y="1555"/>
                  </a:lnTo>
                  <a:lnTo>
                    <a:pt x="585" y="1555"/>
                  </a:lnTo>
                  <a:lnTo>
                    <a:pt x="585" y="584"/>
                  </a:lnTo>
                  <a:close/>
                  <a:moveTo>
                    <a:pt x="409" y="1"/>
                  </a:moveTo>
                  <a:cubicBezTo>
                    <a:pt x="184" y="1"/>
                    <a:pt x="0" y="184"/>
                    <a:pt x="0" y="409"/>
                  </a:cubicBezTo>
                  <a:lnTo>
                    <a:pt x="0" y="1731"/>
                  </a:lnTo>
                  <a:cubicBezTo>
                    <a:pt x="0" y="1956"/>
                    <a:pt x="184" y="2140"/>
                    <a:pt x="409" y="2140"/>
                  </a:cubicBezTo>
                  <a:lnTo>
                    <a:pt x="1731" y="2140"/>
                  </a:lnTo>
                  <a:cubicBezTo>
                    <a:pt x="1956" y="2140"/>
                    <a:pt x="2139" y="1956"/>
                    <a:pt x="2139" y="1731"/>
                  </a:cubicBezTo>
                  <a:lnTo>
                    <a:pt x="2139" y="409"/>
                  </a:lnTo>
                  <a:cubicBezTo>
                    <a:pt x="2139" y="184"/>
                    <a:pt x="1956"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8"/>
            <p:cNvSpPr/>
            <p:nvPr/>
          </p:nvSpPr>
          <p:spPr>
            <a:xfrm>
              <a:off x="860200" y="3754275"/>
              <a:ext cx="145225" cy="14600"/>
            </a:xfrm>
            <a:custGeom>
              <a:rect b="b" l="l" r="r" t="t"/>
              <a:pathLst>
                <a:path extrusionOk="0" h="584" w="5809">
                  <a:moveTo>
                    <a:pt x="291" y="0"/>
                  </a:moveTo>
                  <a:cubicBezTo>
                    <a:pt x="131" y="0"/>
                    <a:pt x="0" y="131"/>
                    <a:pt x="0" y="293"/>
                  </a:cubicBezTo>
                  <a:cubicBezTo>
                    <a:pt x="0" y="453"/>
                    <a:pt x="131" y="583"/>
                    <a:pt x="291" y="583"/>
                  </a:cubicBezTo>
                  <a:lnTo>
                    <a:pt x="5516" y="583"/>
                  </a:lnTo>
                  <a:cubicBezTo>
                    <a:pt x="5678" y="583"/>
                    <a:pt x="5808" y="453"/>
                    <a:pt x="5808" y="293"/>
                  </a:cubicBezTo>
                  <a:cubicBezTo>
                    <a:pt x="5808" y="131"/>
                    <a:pt x="5678" y="0"/>
                    <a:pt x="55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8"/>
            <p:cNvSpPr/>
            <p:nvPr/>
          </p:nvSpPr>
          <p:spPr>
            <a:xfrm>
              <a:off x="860200" y="3794800"/>
              <a:ext cx="145225" cy="14600"/>
            </a:xfrm>
            <a:custGeom>
              <a:rect b="b" l="l" r="r" t="t"/>
              <a:pathLst>
                <a:path extrusionOk="0" h="584" w="5809">
                  <a:moveTo>
                    <a:pt x="291" y="1"/>
                  </a:moveTo>
                  <a:cubicBezTo>
                    <a:pt x="131" y="1"/>
                    <a:pt x="0" y="131"/>
                    <a:pt x="0" y="293"/>
                  </a:cubicBezTo>
                  <a:cubicBezTo>
                    <a:pt x="0" y="454"/>
                    <a:pt x="131" y="584"/>
                    <a:pt x="291" y="584"/>
                  </a:cubicBezTo>
                  <a:lnTo>
                    <a:pt x="5516" y="584"/>
                  </a:lnTo>
                  <a:cubicBezTo>
                    <a:pt x="5678" y="584"/>
                    <a:pt x="5808" y="454"/>
                    <a:pt x="5808" y="293"/>
                  </a:cubicBezTo>
                  <a:cubicBezTo>
                    <a:pt x="5808" y="131"/>
                    <a:pt x="5678" y="1"/>
                    <a:pt x="5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8"/>
            <p:cNvSpPr/>
            <p:nvPr/>
          </p:nvSpPr>
          <p:spPr>
            <a:xfrm>
              <a:off x="860200" y="3835350"/>
              <a:ext cx="145225" cy="14600"/>
            </a:xfrm>
            <a:custGeom>
              <a:rect b="b" l="l" r="r" t="t"/>
              <a:pathLst>
                <a:path extrusionOk="0" h="584" w="5809">
                  <a:moveTo>
                    <a:pt x="291" y="1"/>
                  </a:moveTo>
                  <a:cubicBezTo>
                    <a:pt x="131" y="1"/>
                    <a:pt x="0" y="131"/>
                    <a:pt x="0" y="293"/>
                  </a:cubicBezTo>
                  <a:cubicBezTo>
                    <a:pt x="0" y="453"/>
                    <a:pt x="131" y="584"/>
                    <a:pt x="291" y="584"/>
                  </a:cubicBezTo>
                  <a:lnTo>
                    <a:pt x="5516" y="584"/>
                  </a:lnTo>
                  <a:cubicBezTo>
                    <a:pt x="5678" y="584"/>
                    <a:pt x="5808" y="453"/>
                    <a:pt x="5808" y="293"/>
                  </a:cubicBezTo>
                  <a:cubicBezTo>
                    <a:pt x="5808" y="131"/>
                    <a:pt x="5678" y="1"/>
                    <a:pt x="5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8"/>
            <p:cNvSpPr/>
            <p:nvPr/>
          </p:nvSpPr>
          <p:spPr>
            <a:xfrm>
              <a:off x="860200" y="3916425"/>
              <a:ext cx="73150" cy="14600"/>
            </a:xfrm>
            <a:custGeom>
              <a:rect b="b" l="l" r="r" t="t"/>
              <a:pathLst>
                <a:path extrusionOk="0" h="584" w="2926">
                  <a:moveTo>
                    <a:pt x="291" y="1"/>
                  </a:moveTo>
                  <a:cubicBezTo>
                    <a:pt x="131" y="1"/>
                    <a:pt x="0" y="131"/>
                    <a:pt x="0" y="292"/>
                  </a:cubicBezTo>
                  <a:cubicBezTo>
                    <a:pt x="0" y="454"/>
                    <a:pt x="131" y="584"/>
                    <a:pt x="291" y="584"/>
                  </a:cubicBezTo>
                  <a:lnTo>
                    <a:pt x="2633" y="584"/>
                  </a:lnTo>
                  <a:cubicBezTo>
                    <a:pt x="2794" y="584"/>
                    <a:pt x="2926" y="454"/>
                    <a:pt x="2926" y="292"/>
                  </a:cubicBezTo>
                  <a:cubicBezTo>
                    <a:pt x="2926" y="131"/>
                    <a:pt x="2794" y="1"/>
                    <a:pt x="2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8"/>
            <p:cNvSpPr/>
            <p:nvPr/>
          </p:nvSpPr>
          <p:spPr>
            <a:xfrm>
              <a:off x="1151975" y="3741225"/>
              <a:ext cx="63200" cy="63200"/>
            </a:xfrm>
            <a:custGeom>
              <a:rect b="b" l="l" r="r" t="t"/>
              <a:pathLst>
                <a:path extrusionOk="0" h="2528" w="2528">
                  <a:moveTo>
                    <a:pt x="1944" y="584"/>
                  </a:moveTo>
                  <a:lnTo>
                    <a:pt x="1944" y="1945"/>
                  </a:lnTo>
                  <a:lnTo>
                    <a:pt x="584" y="1945"/>
                  </a:lnTo>
                  <a:lnTo>
                    <a:pt x="584" y="584"/>
                  </a:lnTo>
                  <a:close/>
                  <a:moveTo>
                    <a:pt x="409" y="1"/>
                  </a:moveTo>
                  <a:cubicBezTo>
                    <a:pt x="184" y="1"/>
                    <a:pt x="0" y="184"/>
                    <a:pt x="0" y="409"/>
                  </a:cubicBezTo>
                  <a:lnTo>
                    <a:pt x="0" y="2120"/>
                  </a:lnTo>
                  <a:cubicBezTo>
                    <a:pt x="0" y="2345"/>
                    <a:pt x="184" y="2528"/>
                    <a:pt x="409" y="2528"/>
                  </a:cubicBezTo>
                  <a:lnTo>
                    <a:pt x="2119" y="2528"/>
                  </a:lnTo>
                  <a:cubicBezTo>
                    <a:pt x="2344" y="2528"/>
                    <a:pt x="2527" y="2345"/>
                    <a:pt x="2527" y="2120"/>
                  </a:cubicBezTo>
                  <a:lnTo>
                    <a:pt x="2527" y="409"/>
                  </a:lnTo>
                  <a:cubicBezTo>
                    <a:pt x="2527" y="184"/>
                    <a:pt x="2344" y="1"/>
                    <a:pt x="2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8"/>
            <p:cNvSpPr/>
            <p:nvPr/>
          </p:nvSpPr>
          <p:spPr>
            <a:xfrm>
              <a:off x="991075" y="3898500"/>
              <a:ext cx="66725" cy="14600"/>
            </a:xfrm>
            <a:custGeom>
              <a:rect b="b" l="l" r="r" t="t"/>
              <a:pathLst>
                <a:path extrusionOk="0" h="584" w="2669">
                  <a:moveTo>
                    <a:pt x="292" y="0"/>
                  </a:moveTo>
                  <a:cubicBezTo>
                    <a:pt x="130" y="0"/>
                    <a:pt x="0" y="131"/>
                    <a:pt x="0" y="291"/>
                  </a:cubicBezTo>
                  <a:cubicBezTo>
                    <a:pt x="0" y="453"/>
                    <a:pt x="130" y="583"/>
                    <a:pt x="292" y="583"/>
                  </a:cubicBezTo>
                  <a:lnTo>
                    <a:pt x="2378" y="583"/>
                  </a:lnTo>
                  <a:cubicBezTo>
                    <a:pt x="2538" y="583"/>
                    <a:pt x="2669" y="453"/>
                    <a:pt x="2669" y="291"/>
                  </a:cubicBezTo>
                  <a:cubicBezTo>
                    <a:pt x="2669" y="131"/>
                    <a:pt x="2538" y="0"/>
                    <a:pt x="2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8"/>
            <p:cNvSpPr/>
            <p:nvPr/>
          </p:nvSpPr>
          <p:spPr>
            <a:xfrm>
              <a:off x="1198450" y="3898500"/>
              <a:ext cx="14600" cy="14600"/>
            </a:xfrm>
            <a:custGeom>
              <a:rect b="b" l="l" r="r" t="t"/>
              <a:pathLst>
                <a:path extrusionOk="0" h="584" w="584">
                  <a:moveTo>
                    <a:pt x="293" y="0"/>
                  </a:moveTo>
                  <a:cubicBezTo>
                    <a:pt x="131" y="0"/>
                    <a:pt x="1" y="131"/>
                    <a:pt x="1" y="291"/>
                  </a:cubicBezTo>
                  <a:cubicBezTo>
                    <a:pt x="1" y="453"/>
                    <a:pt x="131" y="583"/>
                    <a:pt x="293" y="583"/>
                  </a:cubicBezTo>
                  <a:cubicBezTo>
                    <a:pt x="454" y="583"/>
                    <a:pt x="584" y="453"/>
                    <a:pt x="584" y="291"/>
                  </a:cubicBezTo>
                  <a:cubicBezTo>
                    <a:pt x="584" y="131"/>
                    <a:pt x="454"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8"/>
            <p:cNvSpPr/>
            <p:nvPr/>
          </p:nvSpPr>
          <p:spPr>
            <a:xfrm>
              <a:off x="1178050" y="3898500"/>
              <a:ext cx="14600" cy="14600"/>
            </a:xfrm>
            <a:custGeom>
              <a:rect b="b" l="l" r="r" t="t"/>
              <a:pathLst>
                <a:path extrusionOk="0" h="584" w="584">
                  <a:moveTo>
                    <a:pt x="293" y="0"/>
                  </a:moveTo>
                  <a:cubicBezTo>
                    <a:pt x="131" y="0"/>
                    <a:pt x="0" y="131"/>
                    <a:pt x="0" y="291"/>
                  </a:cubicBezTo>
                  <a:cubicBezTo>
                    <a:pt x="0" y="453"/>
                    <a:pt x="131" y="583"/>
                    <a:pt x="293" y="583"/>
                  </a:cubicBezTo>
                  <a:cubicBezTo>
                    <a:pt x="453" y="583"/>
                    <a:pt x="583" y="453"/>
                    <a:pt x="583" y="291"/>
                  </a:cubicBezTo>
                  <a:cubicBezTo>
                    <a:pt x="583" y="131"/>
                    <a:pt x="453"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8"/>
            <p:cNvSpPr/>
            <p:nvPr/>
          </p:nvSpPr>
          <p:spPr>
            <a:xfrm>
              <a:off x="1157625" y="3898500"/>
              <a:ext cx="14600" cy="14600"/>
            </a:xfrm>
            <a:custGeom>
              <a:rect b="b" l="l" r="r" t="t"/>
              <a:pathLst>
                <a:path extrusionOk="0" h="584" w="584">
                  <a:moveTo>
                    <a:pt x="293" y="0"/>
                  </a:moveTo>
                  <a:cubicBezTo>
                    <a:pt x="131" y="0"/>
                    <a:pt x="1" y="131"/>
                    <a:pt x="1" y="291"/>
                  </a:cubicBezTo>
                  <a:cubicBezTo>
                    <a:pt x="1" y="453"/>
                    <a:pt x="131" y="583"/>
                    <a:pt x="293" y="583"/>
                  </a:cubicBezTo>
                  <a:cubicBezTo>
                    <a:pt x="453" y="583"/>
                    <a:pt x="584" y="453"/>
                    <a:pt x="584" y="291"/>
                  </a:cubicBezTo>
                  <a:cubicBezTo>
                    <a:pt x="584" y="131"/>
                    <a:pt x="453"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8"/>
            <p:cNvSpPr/>
            <p:nvPr/>
          </p:nvSpPr>
          <p:spPr>
            <a:xfrm>
              <a:off x="991075" y="3976175"/>
              <a:ext cx="66725" cy="14600"/>
            </a:xfrm>
            <a:custGeom>
              <a:rect b="b" l="l" r="r" t="t"/>
              <a:pathLst>
                <a:path extrusionOk="0" h="584" w="2669">
                  <a:moveTo>
                    <a:pt x="292" y="0"/>
                  </a:moveTo>
                  <a:cubicBezTo>
                    <a:pt x="130" y="0"/>
                    <a:pt x="0" y="131"/>
                    <a:pt x="0" y="291"/>
                  </a:cubicBezTo>
                  <a:cubicBezTo>
                    <a:pt x="0" y="453"/>
                    <a:pt x="130" y="583"/>
                    <a:pt x="292" y="583"/>
                  </a:cubicBezTo>
                  <a:lnTo>
                    <a:pt x="2378" y="583"/>
                  </a:lnTo>
                  <a:cubicBezTo>
                    <a:pt x="2538" y="583"/>
                    <a:pt x="2669" y="453"/>
                    <a:pt x="2669" y="291"/>
                  </a:cubicBezTo>
                  <a:cubicBezTo>
                    <a:pt x="2669" y="131"/>
                    <a:pt x="2538" y="0"/>
                    <a:pt x="2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8"/>
            <p:cNvSpPr/>
            <p:nvPr/>
          </p:nvSpPr>
          <p:spPr>
            <a:xfrm>
              <a:off x="1198450" y="3976175"/>
              <a:ext cx="14600" cy="14600"/>
            </a:xfrm>
            <a:custGeom>
              <a:rect b="b" l="l" r="r" t="t"/>
              <a:pathLst>
                <a:path extrusionOk="0" h="584" w="584">
                  <a:moveTo>
                    <a:pt x="293" y="0"/>
                  </a:moveTo>
                  <a:cubicBezTo>
                    <a:pt x="131" y="0"/>
                    <a:pt x="1" y="131"/>
                    <a:pt x="1" y="291"/>
                  </a:cubicBezTo>
                  <a:cubicBezTo>
                    <a:pt x="1" y="453"/>
                    <a:pt x="131" y="583"/>
                    <a:pt x="293" y="583"/>
                  </a:cubicBezTo>
                  <a:cubicBezTo>
                    <a:pt x="454" y="583"/>
                    <a:pt x="584" y="453"/>
                    <a:pt x="584" y="291"/>
                  </a:cubicBezTo>
                  <a:cubicBezTo>
                    <a:pt x="584" y="131"/>
                    <a:pt x="454"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8"/>
            <p:cNvSpPr/>
            <p:nvPr/>
          </p:nvSpPr>
          <p:spPr>
            <a:xfrm>
              <a:off x="1178050" y="3976175"/>
              <a:ext cx="14600" cy="14600"/>
            </a:xfrm>
            <a:custGeom>
              <a:rect b="b" l="l" r="r" t="t"/>
              <a:pathLst>
                <a:path extrusionOk="0" h="584" w="584">
                  <a:moveTo>
                    <a:pt x="293" y="0"/>
                  </a:moveTo>
                  <a:cubicBezTo>
                    <a:pt x="131" y="0"/>
                    <a:pt x="0" y="131"/>
                    <a:pt x="0" y="291"/>
                  </a:cubicBezTo>
                  <a:cubicBezTo>
                    <a:pt x="0" y="453"/>
                    <a:pt x="131" y="583"/>
                    <a:pt x="293" y="583"/>
                  </a:cubicBezTo>
                  <a:cubicBezTo>
                    <a:pt x="453" y="583"/>
                    <a:pt x="583" y="453"/>
                    <a:pt x="583" y="291"/>
                  </a:cubicBezTo>
                  <a:cubicBezTo>
                    <a:pt x="583" y="131"/>
                    <a:pt x="453"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8"/>
            <p:cNvSpPr/>
            <p:nvPr/>
          </p:nvSpPr>
          <p:spPr>
            <a:xfrm>
              <a:off x="1157625" y="3976175"/>
              <a:ext cx="14600" cy="14600"/>
            </a:xfrm>
            <a:custGeom>
              <a:rect b="b" l="l" r="r" t="t"/>
              <a:pathLst>
                <a:path extrusionOk="0" h="584" w="584">
                  <a:moveTo>
                    <a:pt x="293" y="0"/>
                  </a:moveTo>
                  <a:cubicBezTo>
                    <a:pt x="131" y="0"/>
                    <a:pt x="1" y="131"/>
                    <a:pt x="1" y="291"/>
                  </a:cubicBezTo>
                  <a:cubicBezTo>
                    <a:pt x="1" y="453"/>
                    <a:pt x="131" y="583"/>
                    <a:pt x="293" y="583"/>
                  </a:cubicBezTo>
                  <a:cubicBezTo>
                    <a:pt x="453" y="583"/>
                    <a:pt x="584" y="453"/>
                    <a:pt x="584" y="291"/>
                  </a:cubicBezTo>
                  <a:cubicBezTo>
                    <a:pt x="584" y="131"/>
                    <a:pt x="453" y="0"/>
                    <a:pt x="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8"/>
            <p:cNvSpPr/>
            <p:nvPr/>
          </p:nvSpPr>
          <p:spPr>
            <a:xfrm>
              <a:off x="991075" y="4053850"/>
              <a:ext cx="66725" cy="14600"/>
            </a:xfrm>
            <a:custGeom>
              <a:rect b="b" l="l" r="r" t="t"/>
              <a:pathLst>
                <a:path extrusionOk="0" h="584" w="2669">
                  <a:moveTo>
                    <a:pt x="292" y="1"/>
                  </a:moveTo>
                  <a:cubicBezTo>
                    <a:pt x="130" y="1"/>
                    <a:pt x="0" y="131"/>
                    <a:pt x="0" y="291"/>
                  </a:cubicBezTo>
                  <a:cubicBezTo>
                    <a:pt x="0" y="453"/>
                    <a:pt x="130" y="584"/>
                    <a:pt x="292" y="584"/>
                  </a:cubicBezTo>
                  <a:lnTo>
                    <a:pt x="2378" y="584"/>
                  </a:lnTo>
                  <a:cubicBezTo>
                    <a:pt x="2538" y="584"/>
                    <a:pt x="2669" y="453"/>
                    <a:pt x="2669" y="291"/>
                  </a:cubicBezTo>
                  <a:cubicBezTo>
                    <a:pt x="2669" y="131"/>
                    <a:pt x="2538" y="1"/>
                    <a:pt x="2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8"/>
            <p:cNvSpPr/>
            <p:nvPr/>
          </p:nvSpPr>
          <p:spPr>
            <a:xfrm>
              <a:off x="1198450" y="4053850"/>
              <a:ext cx="14600" cy="14600"/>
            </a:xfrm>
            <a:custGeom>
              <a:rect b="b" l="l" r="r" t="t"/>
              <a:pathLst>
                <a:path extrusionOk="0" h="584" w="584">
                  <a:moveTo>
                    <a:pt x="293" y="1"/>
                  </a:moveTo>
                  <a:cubicBezTo>
                    <a:pt x="131" y="1"/>
                    <a:pt x="1" y="131"/>
                    <a:pt x="1" y="291"/>
                  </a:cubicBezTo>
                  <a:cubicBezTo>
                    <a:pt x="1" y="453"/>
                    <a:pt x="131" y="584"/>
                    <a:pt x="293" y="584"/>
                  </a:cubicBezTo>
                  <a:cubicBezTo>
                    <a:pt x="454" y="584"/>
                    <a:pt x="584" y="453"/>
                    <a:pt x="584" y="291"/>
                  </a:cubicBezTo>
                  <a:cubicBezTo>
                    <a:pt x="584" y="131"/>
                    <a:pt x="454"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8"/>
            <p:cNvSpPr/>
            <p:nvPr/>
          </p:nvSpPr>
          <p:spPr>
            <a:xfrm>
              <a:off x="1178050" y="4053850"/>
              <a:ext cx="14600" cy="14600"/>
            </a:xfrm>
            <a:custGeom>
              <a:rect b="b" l="l" r="r" t="t"/>
              <a:pathLst>
                <a:path extrusionOk="0" h="584" w="584">
                  <a:moveTo>
                    <a:pt x="293" y="1"/>
                  </a:moveTo>
                  <a:cubicBezTo>
                    <a:pt x="131" y="1"/>
                    <a:pt x="0" y="131"/>
                    <a:pt x="0" y="291"/>
                  </a:cubicBezTo>
                  <a:cubicBezTo>
                    <a:pt x="0" y="453"/>
                    <a:pt x="131" y="584"/>
                    <a:pt x="293" y="584"/>
                  </a:cubicBezTo>
                  <a:cubicBezTo>
                    <a:pt x="453" y="584"/>
                    <a:pt x="583" y="453"/>
                    <a:pt x="583" y="291"/>
                  </a:cubicBezTo>
                  <a:cubicBezTo>
                    <a:pt x="583" y="131"/>
                    <a:pt x="453"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8"/>
            <p:cNvSpPr/>
            <p:nvPr/>
          </p:nvSpPr>
          <p:spPr>
            <a:xfrm>
              <a:off x="1157625" y="4053850"/>
              <a:ext cx="14600" cy="14600"/>
            </a:xfrm>
            <a:custGeom>
              <a:rect b="b" l="l" r="r" t="t"/>
              <a:pathLst>
                <a:path extrusionOk="0" h="584" w="584">
                  <a:moveTo>
                    <a:pt x="293" y="1"/>
                  </a:moveTo>
                  <a:cubicBezTo>
                    <a:pt x="131" y="1"/>
                    <a:pt x="1" y="131"/>
                    <a:pt x="1" y="291"/>
                  </a:cubicBezTo>
                  <a:cubicBezTo>
                    <a:pt x="1" y="453"/>
                    <a:pt x="131" y="584"/>
                    <a:pt x="293" y="584"/>
                  </a:cubicBezTo>
                  <a:cubicBezTo>
                    <a:pt x="453" y="584"/>
                    <a:pt x="584" y="453"/>
                    <a:pt x="584" y="291"/>
                  </a:cubicBezTo>
                  <a:cubicBezTo>
                    <a:pt x="584" y="131"/>
                    <a:pt x="453"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8"/>
            <p:cNvSpPr/>
            <p:nvPr/>
          </p:nvSpPr>
          <p:spPr>
            <a:xfrm>
              <a:off x="811775" y="3687300"/>
              <a:ext cx="437425" cy="497650"/>
            </a:xfrm>
            <a:custGeom>
              <a:rect b="b" l="l" r="r" t="t"/>
              <a:pathLst>
                <a:path extrusionOk="0" h="19906" w="17497">
                  <a:moveTo>
                    <a:pt x="10188" y="1808"/>
                  </a:moveTo>
                  <a:lnTo>
                    <a:pt x="10188" y="3169"/>
                  </a:lnTo>
                  <a:lnTo>
                    <a:pt x="8827" y="3169"/>
                  </a:lnTo>
                  <a:lnTo>
                    <a:pt x="8827" y="1808"/>
                  </a:lnTo>
                  <a:close/>
                  <a:moveTo>
                    <a:pt x="16913" y="7477"/>
                  </a:moveTo>
                  <a:lnTo>
                    <a:pt x="16913" y="10001"/>
                  </a:lnTo>
                  <a:lnTo>
                    <a:pt x="6381" y="10001"/>
                  </a:lnTo>
                  <a:lnTo>
                    <a:pt x="6381" y="7477"/>
                  </a:lnTo>
                  <a:close/>
                  <a:moveTo>
                    <a:pt x="16913" y="13691"/>
                  </a:moveTo>
                  <a:lnTo>
                    <a:pt x="16913" y="16215"/>
                  </a:lnTo>
                  <a:lnTo>
                    <a:pt x="14775" y="16215"/>
                  </a:lnTo>
                  <a:cubicBezTo>
                    <a:pt x="14614" y="16215"/>
                    <a:pt x="14484" y="16346"/>
                    <a:pt x="14484" y="16508"/>
                  </a:cubicBezTo>
                  <a:cubicBezTo>
                    <a:pt x="14484" y="16668"/>
                    <a:pt x="14614" y="16799"/>
                    <a:pt x="14775" y="16799"/>
                  </a:cubicBezTo>
                  <a:lnTo>
                    <a:pt x="16913" y="16799"/>
                  </a:lnTo>
                  <a:lnTo>
                    <a:pt x="16913" y="19323"/>
                  </a:lnTo>
                  <a:lnTo>
                    <a:pt x="6381" y="19323"/>
                  </a:lnTo>
                  <a:lnTo>
                    <a:pt x="6381" y="16799"/>
                  </a:lnTo>
                  <a:lnTo>
                    <a:pt x="13414" y="16799"/>
                  </a:lnTo>
                  <a:cubicBezTo>
                    <a:pt x="13576" y="16799"/>
                    <a:pt x="13706" y="16668"/>
                    <a:pt x="13706" y="16508"/>
                  </a:cubicBezTo>
                  <a:cubicBezTo>
                    <a:pt x="13706" y="16346"/>
                    <a:pt x="13576" y="16215"/>
                    <a:pt x="13414" y="16215"/>
                  </a:cubicBezTo>
                  <a:lnTo>
                    <a:pt x="6381" y="16215"/>
                  </a:lnTo>
                  <a:lnTo>
                    <a:pt x="6381" y="13691"/>
                  </a:lnTo>
                  <a:close/>
                  <a:moveTo>
                    <a:pt x="2220" y="0"/>
                  </a:moveTo>
                  <a:cubicBezTo>
                    <a:pt x="2089" y="0"/>
                    <a:pt x="1966" y="51"/>
                    <a:pt x="1874" y="142"/>
                  </a:cubicBezTo>
                  <a:lnTo>
                    <a:pt x="144" y="1874"/>
                  </a:lnTo>
                  <a:cubicBezTo>
                    <a:pt x="51" y="1966"/>
                    <a:pt x="1" y="2089"/>
                    <a:pt x="1" y="2219"/>
                  </a:cubicBezTo>
                  <a:lnTo>
                    <a:pt x="1" y="11489"/>
                  </a:lnTo>
                  <a:cubicBezTo>
                    <a:pt x="1" y="11759"/>
                    <a:pt x="220" y="11978"/>
                    <a:pt x="489" y="11978"/>
                  </a:cubicBezTo>
                  <a:lnTo>
                    <a:pt x="5798" y="11978"/>
                  </a:lnTo>
                  <a:lnTo>
                    <a:pt x="5798" y="13206"/>
                  </a:lnTo>
                  <a:cubicBezTo>
                    <a:pt x="5798" y="13274"/>
                    <a:pt x="5813" y="13340"/>
                    <a:pt x="5840" y="13401"/>
                  </a:cubicBezTo>
                  <a:cubicBezTo>
                    <a:pt x="5813" y="13459"/>
                    <a:pt x="5798" y="13525"/>
                    <a:pt x="5798" y="13595"/>
                  </a:cubicBezTo>
                  <a:lnTo>
                    <a:pt x="5798" y="16313"/>
                  </a:lnTo>
                  <a:cubicBezTo>
                    <a:pt x="5798" y="16382"/>
                    <a:pt x="5813" y="16448"/>
                    <a:pt x="5840" y="16508"/>
                  </a:cubicBezTo>
                  <a:cubicBezTo>
                    <a:pt x="5813" y="16566"/>
                    <a:pt x="5798" y="16632"/>
                    <a:pt x="5798" y="16703"/>
                  </a:cubicBezTo>
                  <a:lnTo>
                    <a:pt x="5798" y="19420"/>
                  </a:lnTo>
                  <a:cubicBezTo>
                    <a:pt x="5798" y="19688"/>
                    <a:pt x="6016" y="19906"/>
                    <a:pt x="6284" y="19906"/>
                  </a:cubicBezTo>
                  <a:lnTo>
                    <a:pt x="17011" y="19906"/>
                  </a:lnTo>
                  <a:cubicBezTo>
                    <a:pt x="17279" y="19906"/>
                    <a:pt x="17496" y="19688"/>
                    <a:pt x="17496" y="19420"/>
                  </a:cubicBezTo>
                  <a:lnTo>
                    <a:pt x="17496" y="16703"/>
                  </a:lnTo>
                  <a:cubicBezTo>
                    <a:pt x="17496" y="16632"/>
                    <a:pt x="17482" y="16566"/>
                    <a:pt x="17455" y="16508"/>
                  </a:cubicBezTo>
                  <a:cubicBezTo>
                    <a:pt x="17482" y="16448"/>
                    <a:pt x="17496" y="16382"/>
                    <a:pt x="17496" y="16313"/>
                  </a:cubicBezTo>
                  <a:lnTo>
                    <a:pt x="17496" y="13595"/>
                  </a:lnTo>
                  <a:cubicBezTo>
                    <a:pt x="17496" y="13525"/>
                    <a:pt x="17482" y="13459"/>
                    <a:pt x="17455" y="13401"/>
                  </a:cubicBezTo>
                  <a:cubicBezTo>
                    <a:pt x="17482" y="13340"/>
                    <a:pt x="17496" y="13274"/>
                    <a:pt x="17496" y="13206"/>
                  </a:cubicBezTo>
                  <a:lnTo>
                    <a:pt x="17496" y="12558"/>
                  </a:lnTo>
                  <a:cubicBezTo>
                    <a:pt x="17496" y="12398"/>
                    <a:pt x="17366" y="12266"/>
                    <a:pt x="17204" y="12266"/>
                  </a:cubicBezTo>
                  <a:cubicBezTo>
                    <a:pt x="17044" y="12266"/>
                    <a:pt x="16913" y="12398"/>
                    <a:pt x="16913" y="12558"/>
                  </a:cubicBezTo>
                  <a:lnTo>
                    <a:pt x="16913" y="13108"/>
                  </a:lnTo>
                  <a:lnTo>
                    <a:pt x="6381" y="13108"/>
                  </a:lnTo>
                  <a:lnTo>
                    <a:pt x="6381" y="10584"/>
                  </a:lnTo>
                  <a:lnTo>
                    <a:pt x="16913" y="10584"/>
                  </a:lnTo>
                  <a:lnTo>
                    <a:pt x="16913" y="11197"/>
                  </a:lnTo>
                  <a:cubicBezTo>
                    <a:pt x="16913" y="11358"/>
                    <a:pt x="17044" y="11489"/>
                    <a:pt x="17204" y="11489"/>
                  </a:cubicBezTo>
                  <a:cubicBezTo>
                    <a:pt x="17366" y="11489"/>
                    <a:pt x="17496" y="11358"/>
                    <a:pt x="17496" y="11197"/>
                  </a:cubicBezTo>
                  <a:lnTo>
                    <a:pt x="17496" y="10487"/>
                  </a:lnTo>
                  <a:cubicBezTo>
                    <a:pt x="17496" y="10418"/>
                    <a:pt x="17482" y="10352"/>
                    <a:pt x="17455" y="10293"/>
                  </a:cubicBezTo>
                  <a:cubicBezTo>
                    <a:pt x="17482" y="10233"/>
                    <a:pt x="17496" y="10167"/>
                    <a:pt x="17496" y="10098"/>
                  </a:cubicBezTo>
                  <a:lnTo>
                    <a:pt x="17496" y="7380"/>
                  </a:lnTo>
                  <a:cubicBezTo>
                    <a:pt x="17496" y="7112"/>
                    <a:pt x="17279" y="6894"/>
                    <a:pt x="17011" y="6894"/>
                  </a:cubicBezTo>
                  <a:lnTo>
                    <a:pt x="9682" y="6894"/>
                  </a:lnTo>
                  <a:lnTo>
                    <a:pt x="9682" y="5910"/>
                  </a:lnTo>
                  <a:cubicBezTo>
                    <a:pt x="9682" y="5749"/>
                    <a:pt x="9550" y="5617"/>
                    <a:pt x="9390" y="5617"/>
                  </a:cubicBezTo>
                  <a:cubicBezTo>
                    <a:pt x="9229" y="5617"/>
                    <a:pt x="9099" y="5749"/>
                    <a:pt x="9099" y="5910"/>
                  </a:cubicBezTo>
                  <a:lnTo>
                    <a:pt x="9099" y="6894"/>
                  </a:lnTo>
                  <a:lnTo>
                    <a:pt x="6284" y="6894"/>
                  </a:lnTo>
                  <a:cubicBezTo>
                    <a:pt x="6016" y="6894"/>
                    <a:pt x="5798" y="7112"/>
                    <a:pt x="5798" y="7380"/>
                  </a:cubicBezTo>
                  <a:lnTo>
                    <a:pt x="5798" y="7544"/>
                  </a:lnTo>
                  <a:lnTo>
                    <a:pt x="2228" y="7544"/>
                  </a:lnTo>
                  <a:cubicBezTo>
                    <a:pt x="2068" y="7544"/>
                    <a:pt x="1937" y="7675"/>
                    <a:pt x="1937" y="7835"/>
                  </a:cubicBezTo>
                  <a:cubicBezTo>
                    <a:pt x="1937" y="7997"/>
                    <a:pt x="2068" y="8127"/>
                    <a:pt x="2228" y="8127"/>
                  </a:cubicBezTo>
                  <a:lnTo>
                    <a:pt x="5798" y="8127"/>
                  </a:lnTo>
                  <a:lnTo>
                    <a:pt x="5798" y="10098"/>
                  </a:lnTo>
                  <a:cubicBezTo>
                    <a:pt x="5798" y="10167"/>
                    <a:pt x="5813" y="10233"/>
                    <a:pt x="5840" y="10293"/>
                  </a:cubicBezTo>
                  <a:cubicBezTo>
                    <a:pt x="5813" y="10352"/>
                    <a:pt x="5798" y="10418"/>
                    <a:pt x="5798" y="10487"/>
                  </a:cubicBezTo>
                  <a:lnTo>
                    <a:pt x="5798" y="11395"/>
                  </a:lnTo>
                  <a:lnTo>
                    <a:pt x="584" y="11395"/>
                  </a:lnTo>
                  <a:lnTo>
                    <a:pt x="584" y="2260"/>
                  </a:lnTo>
                  <a:lnTo>
                    <a:pt x="2260" y="583"/>
                  </a:lnTo>
                  <a:lnTo>
                    <a:pt x="9099" y="583"/>
                  </a:lnTo>
                  <a:lnTo>
                    <a:pt x="9099" y="1224"/>
                  </a:lnTo>
                  <a:lnTo>
                    <a:pt x="8650" y="1224"/>
                  </a:lnTo>
                  <a:cubicBezTo>
                    <a:pt x="8425" y="1224"/>
                    <a:pt x="8242" y="1407"/>
                    <a:pt x="8242" y="1632"/>
                  </a:cubicBezTo>
                  <a:lnTo>
                    <a:pt x="8242" y="3344"/>
                  </a:lnTo>
                  <a:cubicBezTo>
                    <a:pt x="8242" y="3569"/>
                    <a:pt x="8425" y="3752"/>
                    <a:pt x="8650" y="3752"/>
                  </a:cubicBezTo>
                  <a:lnTo>
                    <a:pt x="9099" y="3752"/>
                  </a:lnTo>
                  <a:lnTo>
                    <a:pt x="9099" y="4549"/>
                  </a:lnTo>
                  <a:cubicBezTo>
                    <a:pt x="9099" y="4709"/>
                    <a:pt x="9229" y="4841"/>
                    <a:pt x="9390" y="4841"/>
                  </a:cubicBezTo>
                  <a:cubicBezTo>
                    <a:pt x="9550" y="4841"/>
                    <a:pt x="9682" y="4709"/>
                    <a:pt x="9682" y="4549"/>
                  </a:cubicBezTo>
                  <a:lnTo>
                    <a:pt x="9682" y="3752"/>
                  </a:lnTo>
                  <a:lnTo>
                    <a:pt x="10362" y="3752"/>
                  </a:lnTo>
                  <a:cubicBezTo>
                    <a:pt x="10587" y="3752"/>
                    <a:pt x="10771" y="3569"/>
                    <a:pt x="10771" y="3344"/>
                  </a:cubicBezTo>
                  <a:lnTo>
                    <a:pt x="10771" y="1632"/>
                  </a:lnTo>
                  <a:cubicBezTo>
                    <a:pt x="10771" y="1407"/>
                    <a:pt x="10587" y="1224"/>
                    <a:pt x="10362" y="1224"/>
                  </a:cubicBezTo>
                  <a:lnTo>
                    <a:pt x="9682" y="1224"/>
                  </a:lnTo>
                  <a:lnTo>
                    <a:pt x="9682" y="489"/>
                  </a:lnTo>
                  <a:cubicBezTo>
                    <a:pt x="9682" y="220"/>
                    <a:pt x="9463" y="0"/>
                    <a:pt x="9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8"/>
            <p:cNvSpPr/>
            <p:nvPr/>
          </p:nvSpPr>
          <p:spPr>
            <a:xfrm>
              <a:off x="991075" y="4131525"/>
              <a:ext cx="66725" cy="14600"/>
            </a:xfrm>
            <a:custGeom>
              <a:rect b="b" l="l" r="r" t="t"/>
              <a:pathLst>
                <a:path extrusionOk="0" h="584" w="2669">
                  <a:moveTo>
                    <a:pt x="292" y="1"/>
                  </a:moveTo>
                  <a:cubicBezTo>
                    <a:pt x="130" y="1"/>
                    <a:pt x="0" y="131"/>
                    <a:pt x="0" y="292"/>
                  </a:cubicBezTo>
                  <a:cubicBezTo>
                    <a:pt x="0" y="453"/>
                    <a:pt x="130" y="584"/>
                    <a:pt x="292" y="584"/>
                  </a:cubicBezTo>
                  <a:lnTo>
                    <a:pt x="2378" y="584"/>
                  </a:lnTo>
                  <a:cubicBezTo>
                    <a:pt x="2538" y="584"/>
                    <a:pt x="2669" y="453"/>
                    <a:pt x="2669" y="292"/>
                  </a:cubicBezTo>
                  <a:cubicBezTo>
                    <a:pt x="2669" y="131"/>
                    <a:pt x="2538" y="1"/>
                    <a:pt x="2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8"/>
            <p:cNvSpPr/>
            <p:nvPr/>
          </p:nvSpPr>
          <p:spPr>
            <a:xfrm>
              <a:off x="1198450" y="4131525"/>
              <a:ext cx="14600" cy="14600"/>
            </a:xfrm>
            <a:custGeom>
              <a:rect b="b" l="l" r="r" t="t"/>
              <a:pathLst>
                <a:path extrusionOk="0" h="584" w="584">
                  <a:moveTo>
                    <a:pt x="293" y="1"/>
                  </a:moveTo>
                  <a:cubicBezTo>
                    <a:pt x="131" y="1"/>
                    <a:pt x="1" y="131"/>
                    <a:pt x="1" y="292"/>
                  </a:cubicBezTo>
                  <a:cubicBezTo>
                    <a:pt x="1" y="453"/>
                    <a:pt x="131" y="584"/>
                    <a:pt x="293" y="584"/>
                  </a:cubicBezTo>
                  <a:cubicBezTo>
                    <a:pt x="454" y="584"/>
                    <a:pt x="584" y="453"/>
                    <a:pt x="584" y="292"/>
                  </a:cubicBezTo>
                  <a:cubicBezTo>
                    <a:pt x="584" y="131"/>
                    <a:pt x="454"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8"/>
            <p:cNvSpPr/>
            <p:nvPr/>
          </p:nvSpPr>
          <p:spPr>
            <a:xfrm>
              <a:off x="1178050" y="4131525"/>
              <a:ext cx="14600" cy="14600"/>
            </a:xfrm>
            <a:custGeom>
              <a:rect b="b" l="l" r="r" t="t"/>
              <a:pathLst>
                <a:path extrusionOk="0" h="584" w="584">
                  <a:moveTo>
                    <a:pt x="293" y="1"/>
                  </a:moveTo>
                  <a:cubicBezTo>
                    <a:pt x="131" y="1"/>
                    <a:pt x="0" y="131"/>
                    <a:pt x="0" y="292"/>
                  </a:cubicBezTo>
                  <a:cubicBezTo>
                    <a:pt x="0" y="453"/>
                    <a:pt x="131" y="584"/>
                    <a:pt x="293" y="584"/>
                  </a:cubicBezTo>
                  <a:cubicBezTo>
                    <a:pt x="453" y="584"/>
                    <a:pt x="583" y="453"/>
                    <a:pt x="583" y="292"/>
                  </a:cubicBezTo>
                  <a:cubicBezTo>
                    <a:pt x="583" y="131"/>
                    <a:pt x="453"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8"/>
            <p:cNvSpPr/>
            <p:nvPr/>
          </p:nvSpPr>
          <p:spPr>
            <a:xfrm>
              <a:off x="1157625" y="4131525"/>
              <a:ext cx="14600" cy="14600"/>
            </a:xfrm>
            <a:custGeom>
              <a:rect b="b" l="l" r="r" t="t"/>
              <a:pathLst>
                <a:path extrusionOk="0" h="584" w="584">
                  <a:moveTo>
                    <a:pt x="293" y="1"/>
                  </a:moveTo>
                  <a:cubicBezTo>
                    <a:pt x="131" y="1"/>
                    <a:pt x="1" y="131"/>
                    <a:pt x="1" y="292"/>
                  </a:cubicBezTo>
                  <a:cubicBezTo>
                    <a:pt x="1" y="453"/>
                    <a:pt x="131" y="584"/>
                    <a:pt x="293" y="584"/>
                  </a:cubicBezTo>
                  <a:cubicBezTo>
                    <a:pt x="453" y="584"/>
                    <a:pt x="584" y="453"/>
                    <a:pt x="584" y="292"/>
                  </a:cubicBezTo>
                  <a:cubicBezTo>
                    <a:pt x="584" y="131"/>
                    <a:pt x="453"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8"/>
            <p:cNvSpPr/>
            <p:nvPr/>
          </p:nvSpPr>
          <p:spPr>
            <a:xfrm>
              <a:off x="878350" y="4001750"/>
              <a:ext cx="63200" cy="63200"/>
            </a:xfrm>
            <a:custGeom>
              <a:rect b="b" l="l" r="r" t="t"/>
              <a:pathLst>
                <a:path extrusionOk="0" h="2528" w="2528">
                  <a:moveTo>
                    <a:pt x="1945" y="583"/>
                  </a:moveTo>
                  <a:lnTo>
                    <a:pt x="1945" y="1944"/>
                  </a:lnTo>
                  <a:lnTo>
                    <a:pt x="584" y="1944"/>
                  </a:lnTo>
                  <a:lnTo>
                    <a:pt x="584" y="583"/>
                  </a:lnTo>
                  <a:close/>
                  <a:moveTo>
                    <a:pt x="409" y="0"/>
                  </a:moveTo>
                  <a:cubicBezTo>
                    <a:pt x="184" y="0"/>
                    <a:pt x="1" y="182"/>
                    <a:pt x="1" y="407"/>
                  </a:cubicBezTo>
                  <a:lnTo>
                    <a:pt x="1" y="2119"/>
                  </a:lnTo>
                  <a:cubicBezTo>
                    <a:pt x="1" y="2344"/>
                    <a:pt x="184" y="2527"/>
                    <a:pt x="409" y="2527"/>
                  </a:cubicBezTo>
                  <a:lnTo>
                    <a:pt x="2120" y="2527"/>
                  </a:lnTo>
                  <a:cubicBezTo>
                    <a:pt x="2344" y="2527"/>
                    <a:pt x="2528" y="2344"/>
                    <a:pt x="2528" y="2119"/>
                  </a:cubicBezTo>
                  <a:lnTo>
                    <a:pt x="2528" y="407"/>
                  </a:lnTo>
                  <a:cubicBezTo>
                    <a:pt x="2528" y="182"/>
                    <a:pt x="2344" y="0"/>
                    <a:pt x="2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48"/>
          <p:cNvGrpSpPr/>
          <p:nvPr/>
        </p:nvGrpSpPr>
        <p:grpSpPr>
          <a:xfrm>
            <a:off x="7364450" y="3031956"/>
            <a:ext cx="561945" cy="420647"/>
            <a:chOff x="6506250" y="3019025"/>
            <a:chExt cx="523275" cy="391700"/>
          </a:xfrm>
        </p:grpSpPr>
        <p:sp>
          <p:nvSpPr>
            <p:cNvPr id="876" name="Google Shape;876;p48"/>
            <p:cNvSpPr/>
            <p:nvPr/>
          </p:nvSpPr>
          <p:spPr>
            <a:xfrm>
              <a:off x="6601800" y="3125675"/>
              <a:ext cx="71375" cy="79175"/>
            </a:xfrm>
            <a:custGeom>
              <a:rect b="b" l="l" r="r" t="t"/>
              <a:pathLst>
                <a:path extrusionOk="0" h="3167" w="2855">
                  <a:moveTo>
                    <a:pt x="2241" y="676"/>
                  </a:moveTo>
                  <a:lnTo>
                    <a:pt x="2241" y="2223"/>
                  </a:lnTo>
                  <a:cubicBezTo>
                    <a:pt x="2091" y="2285"/>
                    <a:pt x="1947" y="2361"/>
                    <a:pt x="1814" y="2453"/>
                  </a:cubicBezTo>
                  <a:lnTo>
                    <a:pt x="758" y="1397"/>
                  </a:lnTo>
                  <a:cubicBezTo>
                    <a:pt x="1197" y="1050"/>
                    <a:pt x="1700" y="805"/>
                    <a:pt x="2241" y="676"/>
                  </a:cubicBezTo>
                  <a:close/>
                  <a:moveTo>
                    <a:pt x="2545" y="0"/>
                  </a:moveTo>
                  <a:cubicBezTo>
                    <a:pt x="2532" y="0"/>
                    <a:pt x="2518" y="1"/>
                    <a:pt x="2505" y="3"/>
                  </a:cubicBezTo>
                  <a:cubicBezTo>
                    <a:pt x="1601" y="131"/>
                    <a:pt x="768" y="530"/>
                    <a:pt x="99" y="1158"/>
                  </a:cubicBezTo>
                  <a:cubicBezTo>
                    <a:pt x="38" y="1214"/>
                    <a:pt x="3" y="1292"/>
                    <a:pt x="2" y="1375"/>
                  </a:cubicBezTo>
                  <a:cubicBezTo>
                    <a:pt x="1" y="1459"/>
                    <a:pt x="34" y="1539"/>
                    <a:pt x="91" y="1597"/>
                  </a:cubicBezTo>
                  <a:lnTo>
                    <a:pt x="1571" y="3077"/>
                  </a:lnTo>
                  <a:cubicBezTo>
                    <a:pt x="1631" y="3136"/>
                    <a:pt x="1708" y="3166"/>
                    <a:pt x="1787" y="3166"/>
                  </a:cubicBezTo>
                  <a:cubicBezTo>
                    <a:pt x="1859" y="3166"/>
                    <a:pt x="1932" y="3142"/>
                    <a:pt x="1989" y="3090"/>
                  </a:cubicBezTo>
                  <a:cubicBezTo>
                    <a:pt x="2178" y="2925"/>
                    <a:pt x="2396" y="2805"/>
                    <a:pt x="2635" y="2733"/>
                  </a:cubicBezTo>
                  <a:cubicBezTo>
                    <a:pt x="2765" y="2695"/>
                    <a:pt x="2854" y="2576"/>
                    <a:pt x="2854" y="2440"/>
                  </a:cubicBezTo>
                  <a:lnTo>
                    <a:pt x="2854" y="307"/>
                  </a:lnTo>
                  <a:cubicBezTo>
                    <a:pt x="2854" y="218"/>
                    <a:pt x="2816" y="133"/>
                    <a:pt x="2748" y="76"/>
                  </a:cubicBezTo>
                  <a:cubicBezTo>
                    <a:pt x="2691" y="26"/>
                    <a:pt x="2619" y="0"/>
                    <a:pt x="2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8"/>
            <p:cNvSpPr/>
            <p:nvPr/>
          </p:nvSpPr>
          <p:spPr>
            <a:xfrm>
              <a:off x="6701300" y="3242500"/>
              <a:ext cx="88900" cy="92850"/>
            </a:xfrm>
            <a:custGeom>
              <a:rect b="b" l="l" r="r" t="t"/>
              <a:pathLst>
                <a:path extrusionOk="0" h="3714" w="3556">
                  <a:moveTo>
                    <a:pt x="2871" y="613"/>
                  </a:moveTo>
                  <a:cubicBezTo>
                    <a:pt x="2640" y="1580"/>
                    <a:pt x="2037" y="2423"/>
                    <a:pt x="1194" y="2957"/>
                  </a:cubicBezTo>
                  <a:lnTo>
                    <a:pt x="694" y="1493"/>
                  </a:lnTo>
                  <a:cubicBezTo>
                    <a:pt x="969" y="1252"/>
                    <a:pt x="1185" y="950"/>
                    <a:pt x="1324" y="613"/>
                  </a:cubicBezTo>
                  <a:close/>
                  <a:moveTo>
                    <a:pt x="1108" y="0"/>
                  </a:moveTo>
                  <a:cubicBezTo>
                    <a:pt x="971" y="0"/>
                    <a:pt x="853" y="89"/>
                    <a:pt x="814" y="219"/>
                  </a:cubicBezTo>
                  <a:cubicBezTo>
                    <a:pt x="704" y="586"/>
                    <a:pt x="470" y="913"/>
                    <a:pt x="156" y="1138"/>
                  </a:cubicBezTo>
                  <a:cubicBezTo>
                    <a:pt x="46" y="1215"/>
                    <a:pt x="0" y="1357"/>
                    <a:pt x="43" y="1486"/>
                  </a:cubicBezTo>
                  <a:lnTo>
                    <a:pt x="732" y="3506"/>
                  </a:lnTo>
                  <a:cubicBezTo>
                    <a:pt x="761" y="3590"/>
                    <a:pt x="825" y="3657"/>
                    <a:pt x="907" y="3690"/>
                  </a:cubicBezTo>
                  <a:cubicBezTo>
                    <a:pt x="944" y="3705"/>
                    <a:pt x="983" y="3713"/>
                    <a:pt x="1023" y="3713"/>
                  </a:cubicBezTo>
                  <a:cubicBezTo>
                    <a:pt x="1070" y="3713"/>
                    <a:pt x="1118" y="3702"/>
                    <a:pt x="1162" y="3679"/>
                  </a:cubicBezTo>
                  <a:cubicBezTo>
                    <a:pt x="2451" y="3023"/>
                    <a:pt x="3342" y="1778"/>
                    <a:pt x="3544" y="350"/>
                  </a:cubicBezTo>
                  <a:cubicBezTo>
                    <a:pt x="3556" y="262"/>
                    <a:pt x="3530" y="172"/>
                    <a:pt x="3471" y="106"/>
                  </a:cubicBezTo>
                  <a:cubicBezTo>
                    <a:pt x="3414" y="39"/>
                    <a:pt x="3329" y="0"/>
                    <a:pt x="3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8"/>
            <p:cNvSpPr/>
            <p:nvPr/>
          </p:nvSpPr>
          <p:spPr>
            <a:xfrm>
              <a:off x="6686975" y="3107000"/>
              <a:ext cx="160425" cy="121700"/>
            </a:xfrm>
            <a:custGeom>
              <a:rect b="b" l="l" r="r" t="t"/>
              <a:pathLst>
                <a:path extrusionOk="0" h="4868" w="6417">
                  <a:moveTo>
                    <a:pt x="5803" y="614"/>
                  </a:moveTo>
                  <a:lnTo>
                    <a:pt x="5803" y="2025"/>
                  </a:lnTo>
                  <a:lnTo>
                    <a:pt x="1682" y="2025"/>
                  </a:lnTo>
                  <a:lnTo>
                    <a:pt x="1682" y="614"/>
                  </a:lnTo>
                  <a:close/>
                  <a:moveTo>
                    <a:pt x="613" y="1423"/>
                  </a:moveTo>
                  <a:cubicBezTo>
                    <a:pt x="769" y="1461"/>
                    <a:pt x="921" y="1508"/>
                    <a:pt x="1069" y="1564"/>
                  </a:cubicBezTo>
                  <a:lnTo>
                    <a:pt x="1069" y="2168"/>
                  </a:lnTo>
                  <a:cubicBezTo>
                    <a:pt x="1069" y="2428"/>
                    <a:pt x="1279" y="2638"/>
                    <a:pt x="1539" y="2638"/>
                  </a:cubicBezTo>
                  <a:lnTo>
                    <a:pt x="2609" y="2638"/>
                  </a:lnTo>
                  <a:cubicBezTo>
                    <a:pt x="3007" y="3095"/>
                    <a:pt x="3298" y="3647"/>
                    <a:pt x="3444" y="4254"/>
                  </a:cubicBezTo>
                  <a:lnTo>
                    <a:pt x="1897" y="4254"/>
                  </a:lnTo>
                  <a:cubicBezTo>
                    <a:pt x="1659" y="3670"/>
                    <a:pt x="1198" y="3208"/>
                    <a:pt x="613" y="2970"/>
                  </a:cubicBezTo>
                  <a:lnTo>
                    <a:pt x="613" y="1423"/>
                  </a:lnTo>
                  <a:close/>
                  <a:moveTo>
                    <a:pt x="1539" y="1"/>
                  </a:moveTo>
                  <a:cubicBezTo>
                    <a:pt x="1279" y="1"/>
                    <a:pt x="1069" y="213"/>
                    <a:pt x="1069" y="471"/>
                  </a:cubicBezTo>
                  <a:lnTo>
                    <a:pt x="1069" y="915"/>
                  </a:lnTo>
                  <a:cubicBezTo>
                    <a:pt x="837" y="840"/>
                    <a:pt x="596" y="784"/>
                    <a:pt x="350" y="750"/>
                  </a:cubicBezTo>
                  <a:cubicBezTo>
                    <a:pt x="336" y="748"/>
                    <a:pt x="322" y="747"/>
                    <a:pt x="309" y="747"/>
                  </a:cubicBezTo>
                  <a:cubicBezTo>
                    <a:pt x="235" y="747"/>
                    <a:pt x="163" y="773"/>
                    <a:pt x="106" y="822"/>
                  </a:cubicBezTo>
                  <a:cubicBezTo>
                    <a:pt x="39" y="880"/>
                    <a:pt x="0" y="965"/>
                    <a:pt x="0" y="1054"/>
                  </a:cubicBezTo>
                  <a:lnTo>
                    <a:pt x="0" y="3187"/>
                  </a:lnTo>
                  <a:cubicBezTo>
                    <a:pt x="0" y="3323"/>
                    <a:pt x="89" y="3442"/>
                    <a:pt x="219" y="3480"/>
                  </a:cubicBezTo>
                  <a:cubicBezTo>
                    <a:pt x="782" y="3648"/>
                    <a:pt x="1219" y="4085"/>
                    <a:pt x="1387" y="4648"/>
                  </a:cubicBezTo>
                  <a:cubicBezTo>
                    <a:pt x="1426" y="4778"/>
                    <a:pt x="1544" y="4867"/>
                    <a:pt x="1681" y="4867"/>
                  </a:cubicBezTo>
                  <a:lnTo>
                    <a:pt x="3814" y="4867"/>
                  </a:lnTo>
                  <a:cubicBezTo>
                    <a:pt x="3902" y="4867"/>
                    <a:pt x="3987" y="4829"/>
                    <a:pt x="4044" y="4761"/>
                  </a:cubicBezTo>
                  <a:cubicBezTo>
                    <a:pt x="4103" y="4694"/>
                    <a:pt x="4129" y="4605"/>
                    <a:pt x="4117" y="4518"/>
                  </a:cubicBezTo>
                  <a:cubicBezTo>
                    <a:pt x="4020" y="3827"/>
                    <a:pt x="3761" y="3188"/>
                    <a:pt x="3381" y="2638"/>
                  </a:cubicBezTo>
                  <a:lnTo>
                    <a:pt x="5947" y="2638"/>
                  </a:lnTo>
                  <a:cubicBezTo>
                    <a:pt x="6206" y="2638"/>
                    <a:pt x="6417" y="2428"/>
                    <a:pt x="6417" y="2168"/>
                  </a:cubicBezTo>
                  <a:lnTo>
                    <a:pt x="6417" y="471"/>
                  </a:lnTo>
                  <a:cubicBezTo>
                    <a:pt x="6417" y="213"/>
                    <a:pt x="6206" y="1"/>
                    <a:pt x="59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8"/>
            <p:cNvSpPr/>
            <p:nvPr/>
          </p:nvSpPr>
          <p:spPr>
            <a:xfrm>
              <a:off x="6735950" y="3132325"/>
              <a:ext cx="30800" cy="15350"/>
            </a:xfrm>
            <a:custGeom>
              <a:rect b="b" l="l" r="r" t="t"/>
              <a:pathLst>
                <a:path extrusionOk="0" h="614" w="1232">
                  <a:moveTo>
                    <a:pt x="307" y="1"/>
                  </a:moveTo>
                  <a:cubicBezTo>
                    <a:pt x="138" y="1"/>
                    <a:pt x="1" y="137"/>
                    <a:pt x="1" y="307"/>
                  </a:cubicBezTo>
                  <a:cubicBezTo>
                    <a:pt x="1" y="476"/>
                    <a:pt x="138" y="614"/>
                    <a:pt x="307" y="614"/>
                  </a:cubicBezTo>
                  <a:lnTo>
                    <a:pt x="925" y="614"/>
                  </a:lnTo>
                  <a:cubicBezTo>
                    <a:pt x="1094" y="614"/>
                    <a:pt x="1231" y="476"/>
                    <a:pt x="1231" y="307"/>
                  </a:cubicBezTo>
                  <a:cubicBezTo>
                    <a:pt x="1231" y="137"/>
                    <a:pt x="1094" y="1"/>
                    <a:pt x="9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8"/>
            <p:cNvSpPr/>
            <p:nvPr/>
          </p:nvSpPr>
          <p:spPr>
            <a:xfrm>
              <a:off x="6771450" y="3132325"/>
              <a:ext cx="53650" cy="15350"/>
            </a:xfrm>
            <a:custGeom>
              <a:rect b="b" l="l" r="r" t="t"/>
              <a:pathLst>
                <a:path extrusionOk="0" h="614" w="2146">
                  <a:moveTo>
                    <a:pt x="307" y="1"/>
                  </a:moveTo>
                  <a:cubicBezTo>
                    <a:pt x="138" y="1"/>
                    <a:pt x="1" y="137"/>
                    <a:pt x="1" y="307"/>
                  </a:cubicBezTo>
                  <a:cubicBezTo>
                    <a:pt x="1" y="476"/>
                    <a:pt x="138" y="614"/>
                    <a:pt x="307" y="614"/>
                  </a:cubicBezTo>
                  <a:lnTo>
                    <a:pt x="1839" y="614"/>
                  </a:lnTo>
                  <a:cubicBezTo>
                    <a:pt x="2008" y="614"/>
                    <a:pt x="2145" y="476"/>
                    <a:pt x="2145" y="307"/>
                  </a:cubicBezTo>
                  <a:cubicBezTo>
                    <a:pt x="2145" y="137"/>
                    <a:pt x="2008" y="1"/>
                    <a:pt x="18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8"/>
            <p:cNvSpPr/>
            <p:nvPr/>
          </p:nvSpPr>
          <p:spPr>
            <a:xfrm>
              <a:off x="6528100" y="3316025"/>
              <a:ext cx="46150" cy="15350"/>
            </a:xfrm>
            <a:custGeom>
              <a:rect b="b" l="l" r="r" t="t"/>
              <a:pathLst>
                <a:path extrusionOk="0" h="614" w="1846">
                  <a:moveTo>
                    <a:pt x="307" y="0"/>
                  </a:moveTo>
                  <a:cubicBezTo>
                    <a:pt x="138" y="0"/>
                    <a:pt x="0" y="138"/>
                    <a:pt x="0" y="307"/>
                  </a:cubicBezTo>
                  <a:cubicBezTo>
                    <a:pt x="0" y="476"/>
                    <a:pt x="138" y="613"/>
                    <a:pt x="307" y="613"/>
                  </a:cubicBezTo>
                  <a:lnTo>
                    <a:pt x="1539" y="613"/>
                  </a:lnTo>
                  <a:cubicBezTo>
                    <a:pt x="1708" y="613"/>
                    <a:pt x="1846" y="476"/>
                    <a:pt x="1846" y="307"/>
                  </a:cubicBezTo>
                  <a:cubicBezTo>
                    <a:pt x="1846" y="138"/>
                    <a:pt x="1708" y="0"/>
                    <a:pt x="1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8"/>
            <p:cNvSpPr/>
            <p:nvPr/>
          </p:nvSpPr>
          <p:spPr>
            <a:xfrm>
              <a:off x="6579425" y="3316025"/>
              <a:ext cx="29600" cy="15350"/>
            </a:xfrm>
            <a:custGeom>
              <a:rect b="b" l="l" r="r" t="t"/>
              <a:pathLst>
                <a:path extrusionOk="0" h="614" w="1184">
                  <a:moveTo>
                    <a:pt x="307" y="0"/>
                  </a:moveTo>
                  <a:cubicBezTo>
                    <a:pt x="138" y="0"/>
                    <a:pt x="0" y="138"/>
                    <a:pt x="0" y="307"/>
                  </a:cubicBezTo>
                  <a:cubicBezTo>
                    <a:pt x="0" y="476"/>
                    <a:pt x="138" y="613"/>
                    <a:pt x="307" y="613"/>
                  </a:cubicBezTo>
                  <a:lnTo>
                    <a:pt x="877" y="613"/>
                  </a:lnTo>
                  <a:cubicBezTo>
                    <a:pt x="1046" y="613"/>
                    <a:pt x="1184" y="476"/>
                    <a:pt x="1184" y="307"/>
                  </a:cubicBezTo>
                  <a:cubicBezTo>
                    <a:pt x="1184" y="138"/>
                    <a:pt x="1046" y="0"/>
                    <a:pt x="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8"/>
            <p:cNvSpPr/>
            <p:nvPr/>
          </p:nvSpPr>
          <p:spPr>
            <a:xfrm>
              <a:off x="6804725" y="3259925"/>
              <a:ext cx="19250" cy="15350"/>
            </a:xfrm>
            <a:custGeom>
              <a:rect b="b" l="l" r="r" t="t"/>
              <a:pathLst>
                <a:path extrusionOk="0" h="614" w="770">
                  <a:moveTo>
                    <a:pt x="307" y="1"/>
                  </a:moveTo>
                  <a:cubicBezTo>
                    <a:pt x="138" y="1"/>
                    <a:pt x="0" y="138"/>
                    <a:pt x="0" y="307"/>
                  </a:cubicBezTo>
                  <a:cubicBezTo>
                    <a:pt x="0" y="476"/>
                    <a:pt x="138" y="614"/>
                    <a:pt x="307" y="614"/>
                  </a:cubicBezTo>
                  <a:lnTo>
                    <a:pt x="463" y="614"/>
                  </a:lnTo>
                  <a:cubicBezTo>
                    <a:pt x="632" y="614"/>
                    <a:pt x="770" y="476"/>
                    <a:pt x="770" y="307"/>
                  </a:cubicBezTo>
                  <a:cubicBezTo>
                    <a:pt x="770" y="138"/>
                    <a:pt x="632" y="1"/>
                    <a:pt x="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8"/>
            <p:cNvSpPr/>
            <p:nvPr/>
          </p:nvSpPr>
          <p:spPr>
            <a:xfrm>
              <a:off x="6804725" y="3287250"/>
              <a:ext cx="19250" cy="15350"/>
            </a:xfrm>
            <a:custGeom>
              <a:rect b="b" l="l" r="r" t="t"/>
              <a:pathLst>
                <a:path extrusionOk="0" h="614" w="770">
                  <a:moveTo>
                    <a:pt x="307" y="1"/>
                  </a:moveTo>
                  <a:cubicBezTo>
                    <a:pt x="138" y="1"/>
                    <a:pt x="0" y="138"/>
                    <a:pt x="0" y="307"/>
                  </a:cubicBezTo>
                  <a:cubicBezTo>
                    <a:pt x="0" y="476"/>
                    <a:pt x="138" y="614"/>
                    <a:pt x="307" y="614"/>
                  </a:cubicBezTo>
                  <a:lnTo>
                    <a:pt x="463" y="614"/>
                  </a:lnTo>
                  <a:cubicBezTo>
                    <a:pt x="632" y="614"/>
                    <a:pt x="770" y="476"/>
                    <a:pt x="770" y="307"/>
                  </a:cubicBezTo>
                  <a:cubicBezTo>
                    <a:pt x="770" y="138"/>
                    <a:pt x="632" y="1"/>
                    <a:pt x="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8"/>
            <p:cNvSpPr/>
            <p:nvPr/>
          </p:nvSpPr>
          <p:spPr>
            <a:xfrm>
              <a:off x="6804725" y="3314575"/>
              <a:ext cx="19250" cy="15350"/>
            </a:xfrm>
            <a:custGeom>
              <a:rect b="b" l="l" r="r" t="t"/>
              <a:pathLst>
                <a:path extrusionOk="0" h="614" w="770">
                  <a:moveTo>
                    <a:pt x="307" y="1"/>
                  </a:moveTo>
                  <a:cubicBezTo>
                    <a:pt x="138" y="1"/>
                    <a:pt x="0" y="137"/>
                    <a:pt x="0" y="307"/>
                  </a:cubicBezTo>
                  <a:cubicBezTo>
                    <a:pt x="0" y="476"/>
                    <a:pt x="138" y="614"/>
                    <a:pt x="307" y="614"/>
                  </a:cubicBezTo>
                  <a:lnTo>
                    <a:pt x="463" y="614"/>
                  </a:lnTo>
                  <a:cubicBezTo>
                    <a:pt x="632" y="614"/>
                    <a:pt x="770" y="476"/>
                    <a:pt x="770" y="307"/>
                  </a:cubicBezTo>
                  <a:cubicBezTo>
                    <a:pt x="770" y="137"/>
                    <a:pt x="632" y="1"/>
                    <a:pt x="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8"/>
            <p:cNvSpPr/>
            <p:nvPr/>
          </p:nvSpPr>
          <p:spPr>
            <a:xfrm>
              <a:off x="6804725" y="3341875"/>
              <a:ext cx="19250" cy="15350"/>
            </a:xfrm>
            <a:custGeom>
              <a:rect b="b" l="l" r="r" t="t"/>
              <a:pathLst>
                <a:path extrusionOk="0" h="614" w="770">
                  <a:moveTo>
                    <a:pt x="307" y="0"/>
                  </a:moveTo>
                  <a:cubicBezTo>
                    <a:pt x="138" y="0"/>
                    <a:pt x="0" y="138"/>
                    <a:pt x="0" y="307"/>
                  </a:cubicBezTo>
                  <a:cubicBezTo>
                    <a:pt x="0" y="478"/>
                    <a:pt x="138" y="614"/>
                    <a:pt x="307" y="614"/>
                  </a:cubicBezTo>
                  <a:lnTo>
                    <a:pt x="463" y="614"/>
                  </a:lnTo>
                  <a:cubicBezTo>
                    <a:pt x="632" y="614"/>
                    <a:pt x="770" y="478"/>
                    <a:pt x="770" y="307"/>
                  </a:cubicBezTo>
                  <a:cubicBezTo>
                    <a:pt x="770" y="138"/>
                    <a:pt x="632" y="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8"/>
            <p:cNvSpPr/>
            <p:nvPr/>
          </p:nvSpPr>
          <p:spPr>
            <a:xfrm>
              <a:off x="6831650" y="3259925"/>
              <a:ext cx="113875" cy="15350"/>
            </a:xfrm>
            <a:custGeom>
              <a:rect b="b" l="l" r="r" t="t"/>
              <a:pathLst>
                <a:path extrusionOk="0" h="614" w="4555">
                  <a:moveTo>
                    <a:pt x="307" y="1"/>
                  </a:moveTo>
                  <a:cubicBezTo>
                    <a:pt x="138" y="1"/>
                    <a:pt x="1" y="138"/>
                    <a:pt x="1" y="307"/>
                  </a:cubicBezTo>
                  <a:cubicBezTo>
                    <a:pt x="1" y="476"/>
                    <a:pt x="138" y="614"/>
                    <a:pt x="307" y="614"/>
                  </a:cubicBezTo>
                  <a:lnTo>
                    <a:pt x="4248" y="614"/>
                  </a:lnTo>
                  <a:cubicBezTo>
                    <a:pt x="4417" y="614"/>
                    <a:pt x="4555" y="476"/>
                    <a:pt x="4555" y="307"/>
                  </a:cubicBezTo>
                  <a:cubicBezTo>
                    <a:pt x="4555" y="138"/>
                    <a:pt x="4417" y="1"/>
                    <a:pt x="4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8"/>
            <p:cNvSpPr/>
            <p:nvPr/>
          </p:nvSpPr>
          <p:spPr>
            <a:xfrm>
              <a:off x="6831650" y="3287250"/>
              <a:ext cx="113875" cy="15350"/>
            </a:xfrm>
            <a:custGeom>
              <a:rect b="b" l="l" r="r" t="t"/>
              <a:pathLst>
                <a:path extrusionOk="0" h="614" w="4555">
                  <a:moveTo>
                    <a:pt x="307" y="1"/>
                  </a:moveTo>
                  <a:cubicBezTo>
                    <a:pt x="138" y="1"/>
                    <a:pt x="1" y="138"/>
                    <a:pt x="1" y="307"/>
                  </a:cubicBezTo>
                  <a:cubicBezTo>
                    <a:pt x="1" y="476"/>
                    <a:pt x="138" y="614"/>
                    <a:pt x="307" y="614"/>
                  </a:cubicBezTo>
                  <a:lnTo>
                    <a:pt x="4248" y="614"/>
                  </a:lnTo>
                  <a:cubicBezTo>
                    <a:pt x="4417" y="614"/>
                    <a:pt x="4555" y="476"/>
                    <a:pt x="4555" y="307"/>
                  </a:cubicBezTo>
                  <a:cubicBezTo>
                    <a:pt x="4555" y="138"/>
                    <a:pt x="4417" y="1"/>
                    <a:pt x="4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8"/>
            <p:cNvSpPr/>
            <p:nvPr/>
          </p:nvSpPr>
          <p:spPr>
            <a:xfrm>
              <a:off x="6831650" y="3314575"/>
              <a:ext cx="113875" cy="15350"/>
            </a:xfrm>
            <a:custGeom>
              <a:rect b="b" l="l" r="r" t="t"/>
              <a:pathLst>
                <a:path extrusionOk="0" h="614" w="4555">
                  <a:moveTo>
                    <a:pt x="307" y="1"/>
                  </a:moveTo>
                  <a:cubicBezTo>
                    <a:pt x="138" y="1"/>
                    <a:pt x="1" y="137"/>
                    <a:pt x="1" y="307"/>
                  </a:cubicBezTo>
                  <a:cubicBezTo>
                    <a:pt x="1" y="476"/>
                    <a:pt x="138" y="614"/>
                    <a:pt x="307" y="614"/>
                  </a:cubicBezTo>
                  <a:lnTo>
                    <a:pt x="4248" y="614"/>
                  </a:lnTo>
                  <a:cubicBezTo>
                    <a:pt x="4417" y="614"/>
                    <a:pt x="4555" y="476"/>
                    <a:pt x="4555" y="307"/>
                  </a:cubicBezTo>
                  <a:cubicBezTo>
                    <a:pt x="4555" y="137"/>
                    <a:pt x="4417" y="1"/>
                    <a:pt x="4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8"/>
            <p:cNvSpPr/>
            <p:nvPr/>
          </p:nvSpPr>
          <p:spPr>
            <a:xfrm>
              <a:off x="6831650" y="3341875"/>
              <a:ext cx="69825" cy="15350"/>
            </a:xfrm>
            <a:custGeom>
              <a:rect b="b" l="l" r="r" t="t"/>
              <a:pathLst>
                <a:path extrusionOk="0" h="614" w="2793">
                  <a:moveTo>
                    <a:pt x="307" y="0"/>
                  </a:moveTo>
                  <a:cubicBezTo>
                    <a:pt x="138" y="0"/>
                    <a:pt x="1" y="138"/>
                    <a:pt x="1" y="307"/>
                  </a:cubicBezTo>
                  <a:cubicBezTo>
                    <a:pt x="1" y="478"/>
                    <a:pt x="138" y="614"/>
                    <a:pt x="307" y="614"/>
                  </a:cubicBezTo>
                  <a:lnTo>
                    <a:pt x="2486" y="614"/>
                  </a:lnTo>
                  <a:cubicBezTo>
                    <a:pt x="2655" y="614"/>
                    <a:pt x="2793" y="478"/>
                    <a:pt x="2793" y="307"/>
                  </a:cubicBezTo>
                  <a:cubicBezTo>
                    <a:pt x="2793" y="138"/>
                    <a:pt x="2655" y="0"/>
                    <a:pt x="2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8"/>
            <p:cNvSpPr/>
            <p:nvPr/>
          </p:nvSpPr>
          <p:spPr>
            <a:xfrm>
              <a:off x="6803575" y="3164125"/>
              <a:ext cx="190675" cy="81375"/>
            </a:xfrm>
            <a:custGeom>
              <a:rect b="b" l="l" r="r" t="t"/>
              <a:pathLst>
                <a:path extrusionOk="0" h="3255" w="7627">
                  <a:moveTo>
                    <a:pt x="3045" y="614"/>
                  </a:moveTo>
                  <a:cubicBezTo>
                    <a:pt x="3156" y="614"/>
                    <a:pt x="3248" y="706"/>
                    <a:pt x="3248" y="819"/>
                  </a:cubicBezTo>
                  <a:cubicBezTo>
                    <a:pt x="3248" y="930"/>
                    <a:pt x="3156" y="1022"/>
                    <a:pt x="3045" y="1022"/>
                  </a:cubicBezTo>
                  <a:cubicBezTo>
                    <a:pt x="2932" y="1022"/>
                    <a:pt x="2840" y="930"/>
                    <a:pt x="2840" y="819"/>
                  </a:cubicBezTo>
                  <a:cubicBezTo>
                    <a:pt x="2840" y="706"/>
                    <a:pt x="2932" y="614"/>
                    <a:pt x="3045" y="614"/>
                  </a:cubicBezTo>
                  <a:close/>
                  <a:moveTo>
                    <a:pt x="6808" y="614"/>
                  </a:moveTo>
                  <a:cubicBezTo>
                    <a:pt x="6921" y="614"/>
                    <a:pt x="7013" y="706"/>
                    <a:pt x="7013" y="819"/>
                  </a:cubicBezTo>
                  <a:cubicBezTo>
                    <a:pt x="7013" y="930"/>
                    <a:pt x="6921" y="1022"/>
                    <a:pt x="6808" y="1022"/>
                  </a:cubicBezTo>
                  <a:cubicBezTo>
                    <a:pt x="6695" y="1022"/>
                    <a:pt x="6603" y="930"/>
                    <a:pt x="6603" y="819"/>
                  </a:cubicBezTo>
                  <a:cubicBezTo>
                    <a:pt x="6603" y="706"/>
                    <a:pt x="6695" y="614"/>
                    <a:pt x="6808" y="614"/>
                  </a:cubicBezTo>
                  <a:close/>
                  <a:moveTo>
                    <a:pt x="5271" y="2151"/>
                  </a:moveTo>
                  <a:cubicBezTo>
                    <a:pt x="5383" y="2151"/>
                    <a:pt x="5474" y="2243"/>
                    <a:pt x="5474" y="2356"/>
                  </a:cubicBezTo>
                  <a:cubicBezTo>
                    <a:pt x="5474" y="2469"/>
                    <a:pt x="5383" y="2561"/>
                    <a:pt x="5271" y="2561"/>
                  </a:cubicBezTo>
                  <a:cubicBezTo>
                    <a:pt x="5158" y="2561"/>
                    <a:pt x="5066" y="2469"/>
                    <a:pt x="5066" y="2356"/>
                  </a:cubicBezTo>
                  <a:cubicBezTo>
                    <a:pt x="5066" y="2243"/>
                    <a:pt x="5158" y="2151"/>
                    <a:pt x="5271" y="2151"/>
                  </a:cubicBezTo>
                  <a:close/>
                  <a:moveTo>
                    <a:pt x="819" y="2233"/>
                  </a:moveTo>
                  <a:cubicBezTo>
                    <a:pt x="932" y="2233"/>
                    <a:pt x="1023" y="2324"/>
                    <a:pt x="1023" y="2437"/>
                  </a:cubicBezTo>
                  <a:cubicBezTo>
                    <a:pt x="1023" y="2549"/>
                    <a:pt x="932" y="2641"/>
                    <a:pt x="819" y="2641"/>
                  </a:cubicBezTo>
                  <a:cubicBezTo>
                    <a:pt x="705" y="2641"/>
                    <a:pt x="614" y="2549"/>
                    <a:pt x="614" y="2437"/>
                  </a:cubicBezTo>
                  <a:cubicBezTo>
                    <a:pt x="614" y="2324"/>
                    <a:pt x="705" y="2233"/>
                    <a:pt x="819" y="2233"/>
                  </a:cubicBezTo>
                  <a:close/>
                  <a:moveTo>
                    <a:pt x="3045" y="1"/>
                  </a:moveTo>
                  <a:cubicBezTo>
                    <a:pt x="2593" y="1"/>
                    <a:pt x="2227" y="367"/>
                    <a:pt x="2227" y="819"/>
                  </a:cubicBezTo>
                  <a:cubicBezTo>
                    <a:pt x="2227" y="865"/>
                    <a:pt x="2231" y="910"/>
                    <a:pt x="2238" y="953"/>
                  </a:cubicBezTo>
                  <a:lnTo>
                    <a:pt x="1231" y="1733"/>
                  </a:lnTo>
                  <a:cubicBezTo>
                    <a:pt x="1109" y="1661"/>
                    <a:pt x="969" y="1620"/>
                    <a:pt x="819" y="1620"/>
                  </a:cubicBezTo>
                  <a:cubicBezTo>
                    <a:pt x="367" y="1620"/>
                    <a:pt x="1" y="1986"/>
                    <a:pt x="1" y="2437"/>
                  </a:cubicBezTo>
                  <a:cubicBezTo>
                    <a:pt x="1" y="2887"/>
                    <a:pt x="367" y="3254"/>
                    <a:pt x="819" y="3254"/>
                  </a:cubicBezTo>
                  <a:cubicBezTo>
                    <a:pt x="1270" y="3254"/>
                    <a:pt x="1637" y="2887"/>
                    <a:pt x="1637" y="2437"/>
                  </a:cubicBezTo>
                  <a:cubicBezTo>
                    <a:pt x="1637" y="2360"/>
                    <a:pt x="1625" y="2287"/>
                    <a:pt x="1605" y="2217"/>
                  </a:cubicBezTo>
                  <a:lnTo>
                    <a:pt x="2563" y="1478"/>
                  </a:lnTo>
                  <a:cubicBezTo>
                    <a:pt x="2698" y="1577"/>
                    <a:pt x="2864" y="1635"/>
                    <a:pt x="3045" y="1635"/>
                  </a:cubicBezTo>
                  <a:cubicBezTo>
                    <a:pt x="3188" y="1635"/>
                    <a:pt x="3323" y="1598"/>
                    <a:pt x="3440" y="1534"/>
                  </a:cubicBezTo>
                  <a:lnTo>
                    <a:pt x="4459" y="2266"/>
                  </a:lnTo>
                  <a:cubicBezTo>
                    <a:pt x="4454" y="2296"/>
                    <a:pt x="4453" y="2326"/>
                    <a:pt x="4453" y="2356"/>
                  </a:cubicBezTo>
                  <a:cubicBezTo>
                    <a:pt x="4453" y="2807"/>
                    <a:pt x="4820" y="3174"/>
                    <a:pt x="5270" y="3174"/>
                  </a:cubicBezTo>
                  <a:cubicBezTo>
                    <a:pt x="5721" y="3174"/>
                    <a:pt x="6087" y="2807"/>
                    <a:pt x="6087" y="2356"/>
                  </a:cubicBezTo>
                  <a:cubicBezTo>
                    <a:pt x="6087" y="2266"/>
                    <a:pt x="6072" y="2178"/>
                    <a:pt x="6045" y="2097"/>
                  </a:cubicBezTo>
                  <a:lnTo>
                    <a:pt x="6549" y="1592"/>
                  </a:lnTo>
                  <a:cubicBezTo>
                    <a:pt x="6630" y="1620"/>
                    <a:pt x="6718" y="1635"/>
                    <a:pt x="6808" y="1635"/>
                  </a:cubicBezTo>
                  <a:cubicBezTo>
                    <a:pt x="7259" y="1635"/>
                    <a:pt x="7626" y="1269"/>
                    <a:pt x="7626" y="819"/>
                  </a:cubicBezTo>
                  <a:cubicBezTo>
                    <a:pt x="7626" y="367"/>
                    <a:pt x="7259" y="1"/>
                    <a:pt x="6808" y="1"/>
                  </a:cubicBezTo>
                  <a:cubicBezTo>
                    <a:pt x="6357" y="1"/>
                    <a:pt x="5990" y="367"/>
                    <a:pt x="5990" y="819"/>
                  </a:cubicBezTo>
                  <a:cubicBezTo>
                    <a:pt x="5990" y="953"/>
                    <a:pt x="6023" y="1079"/>
                    <a:pt x="6082" y="1191"/>
                  </a:cubicBezTo>
                  <a:lnTo>
                    <a:pt x="5643" y="1630"/>
                  </a:lnTo>
                  <a:cubicBezTo>
                    <a:pt x="5532" y="1572"/>
                    <a:pt x="5404" y="1538"/>
                    <a:pt x="5270" y="1538"/>
                  </a:cubicBezTo>
                  <a:cubicBezTo>
                    <a:pt x="5075" y="1538"/>
                    <a:pt x="4894" y="1608"/>
                    <a:pt x="4754" y="1723"/>
                  </a:cubicBezTo>
                  <a:lnTo>
                    <a:pt x="3827" y="1055"/>
                  </a:lnTo>
                  <a:cubicBezTo>
                    <a:pt x="3850" y="981"/>
                    <a:pt x="3861" y="900"/>
                    <a:pt x="3861" y="819"/>
                  </a:cubicBezTo>
                  <a:cubicBezTo>
                    <a:pt x="3861" y="367"/>
                    <a:pt x="3495" y="1"/>
                    <a:pt x="30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8"/>
            <p:cNvSpPr/>
            <p:nvPr/>
          </p:nvSpPr>
          <p:spPr>
            <a:xfrm>
              <a:off x="6938925" y="3107000"/>
              <a:ext cx="54175" cy="15350"/>
            </a:xfrm>
            <a:custGeom>
              <a:rect b="b" l="l" r="r" t="t"/>
              <a:pathLst>
                <a:path extrusionOk="0" h="614" w="2167">
                  <a:moveTo>
                    <a:pt x="307" y="1"/>
                  </a:moveTo>
                  <a:cubicBezTo>
                    <a:pt x="136" y="1"/>
                    <a:pt x="0" y="138"/>
                    <a:pt x="0" y="307"/>
                  </a:cubicBezTo>
                  <a:cubicBezTo>
                    <a:pt x="0" y="478"/>
                    <a:pt x="136" y="614"/>
                    <a:pt x="307" y="614"/>
                  </a:cubicBezTo>
                  <a:lnTo>
                    <a:pt x="1860" y="614"/>
                  </a:lnTo>
                  <a:cubicBezTo>
                    <a:pt x="2029" y="614"/>
                    <a:pt x="2166" y="478"/>
                    <a:pt x="2166" y="307"/>
                  </a:cubicBezTo>
                  <a:cubicBezTo>
                    <a:pt x="2166" y="138"/>
                    <a:pt x="2029" y="1"/>
                    <a:pt x="1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8"/>
            <p:cNvSpPr/>
            <p:nvPr/>
          </p:nvSpPr>
          <p:spPr>
            <a:xfrm>
              <a:off x="6873625" y="3107000"/>
              <a:ext cx="54225" cy="15350"/>
            </a:xfrm>
            <a:custGeom>
              <a:rect b="b" l="l" r="r" t="t"/>
              <a:pathLst>
                <a:path extrusionOk="0" h="614" w="2169">
                  <a:moveTo>
                    <a:pt x="307" y="1"/>
                  </a:moveTo>
                  <a:cubicBezTo>
                    <a:pt x="138" y="1"/>
                    <a:pt x="1" y="138"/>
                    <a:pt x="1" y="307"/>
                  </a:cubicBezTo>
                  <a:cubicBezTo>
                    <a:pt x="1" y="478"/>
                    <a:pt x="138" y="614"/>
                    <a:pt x="307" y="614"/>
                  </a:cubicBezTo>
                  <a:lnTo>
                    <a:pt x="1862" y="614"/>
                  </a:lnTo>
                  <a:cubicBezTo>
                    <a:pt x="2031" y="614"/>
                    <a:pt x="2168" y="478"/>
                    <a:pt x="2168" y="307"/>
                  </a:cubicBezTo>
                  <a:cubicBezTo>
                    <a:pt x="2168" y="138"/>
                    <a:pt x="2031" y="1"/>
                    <a:pt x="1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8"/>
            <p:cNvSpPr/>
            <p:nvPr/>
          </p:nvSpPr>
          <p:spPr>
            <a:xfrm>
              <a:off x="6569100" y="3107000"/>
              <a:ext cx="54175" cy="15350"/>
            </a:xfrm>
            <a:custGeom>
              <a:rect b="b" l="l" r="r" t="t"/>
              <a:pathLst>
                <a:path extrusionOk="0" h="614" w="2167">
                  <a:moveTo>
                    <a:pt x="307" y="1"/>
                  </a:moveTo>
                  <a:cubicBezTo>
                    <a:pt x="138" y="1"/>
                    <a:pt x="1" y="138"/>
                    <a:pt x="1" y="307"/>
                  </a:cubicBezTo>
                  <a:cubicBezTo>
                    <a:pt x="1" y="478"/>
                    <a:pt x="138" y="614"/>
                    <a:pt x="307" y="614"/>
                  </a:cubicBezTo>
                  <a:lnTo>
                    <a:pt x="1860" y="614"/>
                  </a:lnTo>
                  <a:cubicBezTo>
                    <a:pt x="2031" y="614"/>
                    <a:pt x="2167" y="478"/>
                    <a:pt x="2167" y="307"/>
                  </a:cubicBezTo>
                  <a:cubicBezTo>
                    <a:pt x="2167" y="138"/>
                    <a:pt x="2031" y="1"/>
                    <a:pt x="18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8"/>
            <p:cNvSpPr/>
            <p:nvPr/>
          </p:nvSpPr>
          <p:spPr>
            <a:xfrm>
              <a:off x="6953450" y="3259925"/>
              <a:ext cx="39650" cy="15350"/>
            </a:xfrm>
            <a:custGeom>
              <a:rect b="b" l="l" r="r" t="t"/>
              <a:pathLst>
                <a:path extrusionOk="0" h="614" w="1586">
                  <a:moveTo>
                    <a:pt x="307" y="1"/>
                  </a:moveTo>
                  <a:cubicBezTo>
                    <a:pt x="138" y="1"/>
                    <a:pt x="1" y="138"/>
                    <a:pt x="1" y="307"/>
                  </a:cubicBezTo>
                  <a:cubicBezTo>
                    <a:pt x="1" y="476"/>
                    <a:pt x="138" y="614"/>
                    <a:pt x="307" y="614"/>
                  </a:cubicBezTo>
                  <a:lnTo>
                    <a:pt x="1279" y="614"/>
                  </a:lnTo>
                  <a:cubicBezTo>
                    <a:pt x="1448" y="614"/>
                    <a:pt x="1585" y="476"/>
                    <a:pt x="1585" y="307"/>
                  </a:cubicBezTo>
                  <a:cubicBezTo>
                    <a:pt x="1585" y="138"/>
                    <a:pt x="1448" y="1"/>
                    <a:pt x="1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8"/>
            <p:cNvSpPr/>
            <p:nvPr/>
          </p:nvSpPr>
          <p:spPr>
            <a:xfrm>
              <a:off x="6953450" y="3287250"/>
              <a:ext cx="39650" cy="15350"/>
            </a:xfrm>
            <a:custGeom>
              <a:rect b="b" l="l" r="r" t="t"/>
              <a:pathLst>
                <a:path extrusionOk="0" h="614" w="1586">
                  <a:moveTo>
                    <a:pt x="307" y="1"/>
                  </a:moveTo>
                  <a:cubicBezTo>
                    <a:pt x="138" y="1"/>
                    <a:pt x="1" y="138"/>
                    <a:pt x="1" y="307"/>
                  </a:cubicBezTo>
                  <a:cubicBezTo>
                    <a:pt x="1" y="476"/>
                    <a:pt x="138" y="614"/>
                    <a:pt x="307" y="614"/>
                  </a:cubicBezTo>
                  <a:lnTo>
                    <a:pt x="1279" y="614"/>
                  </a:lnTo>
                  <a:cubicBezTo>
                    <a:pt x="1448" y="614"/>
                    <a:pt x="1585" y="476"/>
                    <a:pt x="1585" y="307"/>
                  </a:cubicBezTo>
                  <a:cubicBezTo>
                    <a:pt x="1585" y="138"/>
                    <a:pt x="1448" y="1"/>
                    <a:pt x="1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8"/>
            <p:cNvSpPr/>
            <p:nvPr/>
          </p:nvSpPr>
          <p:spPr>
            <a:xfrm>
              <a:off x="6953450" y="3314575"/>
              <a:ext cx="39650" cy="15350"/>
            </a:xfrm>
            <a:custGeom>
              <a:rect b="b" l="l" r="r" t="t"/>
              <a:pathLst>
                <a:path extrusionOk="0" h="614" w="1586">
                  <a:moveTo>
                    <a:pt x="307" y="1"/>
                  </a:moveTo>
                  <a:cubicBezTo>
                    <a:pt x="138" y="1"/>
                    <a:pt x="1" y="137"/>
                    <a:pt x="1" y="307"/>
                  </a:cubicBezTo>
                  <a:cubicBezTo>
                    <a:pt x="1" y="476"/>
                    <a:pt x="138" y="614"/>
                    <a:pt x="307" y="614"/>
                  </a:cubicBezTo>
                  <a:lnTo>
                    <a:pt x="1279" y="614"/>
                  </a:lnTo>
                  <a:cubicBezTo>
                    <a:pt x="1448" y="614"/>
                    <a:pt x="1585" y="476"/>
                    <a:pt x="1585" y="307"/>
                  </a:cubicBezTo>
                  <a:cubicBezTo>
                    <a:pt x="1585" y="137"/>
                    <a:pt x="1448" y="1"/>
                    <a:pt x="1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8"/>
            <p:cNvSpPr/>
            <p:nvPr/>
          </p:nvSpPr>
          <p:spPr>
            <a:xfrm>
              <a:off x="6953450" y="3341875"/>
              <a:ext cx="39650" cy="15350"/>
            </a:xfrm>
            <a:custGeom>
              <a:rect b="b" l="l" r="r" t="t"/>
              <a:pathLst>
                <a:path extrusionOk="0" h="614" w="1586">
                  <a:moveTo>
                    <a:pt x="307" y="0"/>
                  </a:moveTo>
                  <a:cubicBezTo>
                    <a:pt x="138" y="0"/>
                    <a:pt x="1" y="138"/>
                    <a:pt x="1" y="307"/>
                  </a:cubicBezTo>
                  <a:cubicBezTo>
                    <a:pt x="1" y="478"/>
                    <a:pt x="138" y="614"/>
                    <a:pt x="307" y="614"/>
                  </a:cubicBezTo>
                  <a:lnTo>
                    <a:pt x="1279" y="614"/>
                  </a:lnTo>
                  <a:cubicBezTo>
                    <a:pt x="1448" y="614"/>
                    <a:pt x="1585" y="478"/>
                    <a:pt x="1585" y="307"/>
                  </a:cubicBezTo>
                  <a:cubicBezTo>
                    <a:pt x="1585" y="138"/>
                    <a:pt x="1448" y="0"/>
                    <a:pt x="1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8"/>
            <p:cNvSpPr/>
            <p:nvPr/>
          </p:nvSpPr>
          <p:spPr>
            <a:xfrm>
              <a:off x="6506250" y="3019025"/>
              <a:ext cx="523275" cy="391700"/>
            </a:xfrm>
            <a:custGeom>
              <a:rect b="b" l="l" r="r" t="t"/>
              <a:pathLst>
                <a:path extrusionOk="0" h="15668" w="20931">
                  <a:moveTo>
                    <a:pt x="4191" y="613"/>
                  </a:moveTo>
                  <a:lnTo>
                    <a:pt x="4191" y="1827"/>
                  </a:lnTo>
                  <a:lnTo>
                    <a:pt x="1558" y="1827"/>
                  </a:lnTo>
                  <a:lnTo>
                    <a:pt x="1558" y="715"/>
                  </a:lnTo>
                  <a:cubicBezTo>
                    <a:pt x="1558" y="659"/>
                    <a:pt x="1604" y="613"/>
                    <a:pt x="1661" y="613"/>
                  </a:cubicBezTo>
                  <a:close/>
                  <a:moveTo>
                    <a:pt x="4371" y="11482"/>
                  </a:moveTo>
                  <a:lnTo>
                    <a:pt x="4371" y="12892"/>
                  </a:lnTo>
                  <a:lnTo>
                    <a:pt x="614" y="12892"/>
                  </a:lnTo>
                  <a:lnTo>
                    <a:pt x="614" y="11482"/>
                  </a:lnTo>
                  <a:close/>
                  <a:moveTo>
                    <a:pt x="1661" y="0"/>
                  </a:moveTo>
                  <a:cubicBezTo>
                    <a:pt x="1265" y="0"/>
                    <a:pt x="945" y="321"/>
                    <a:pt x="945" y="715"/>
                  </a:cubicBezTo>
                  <a:lnTo>
                    <a:pt x="945" y="10869"/>
                  </a:lnTo>
                  <a:lnTo>
                    <a:pt x="470" y="10869"/>
                  </a:lnTo>
                  <a:cubicBezTo>
                    <a:pt x="211" y="10869"/>
                    <a:pt x="1" y="11079"/>
                    <a:pt x="1" y="11339"/>
                  </a:cubicBezTo>
                  <a:lnTo>
                    <a:pt x="1" y="13035"/>
                  </a:lnTo>
                  <a:cubicBezTo>
                    <a:pt x="1" y="13294"/>
                    <a:pt x="211" y="13505"/>
                    <a:pt x="470" y="13505"/>
                  </a:cubicBezTo>
                  <a:lnTo>
                    <a:pt x="945" y="13505"/>
                  </a:lnTo>
                  <a:lnTo>
                    <a:pt x="945" y="15156"/>
                  </a:lnTo>
                  <a:cubicBezTo>
                    <a:pt x="945" y="15439"/>
                    <a:pt x="1174" y="15668"/>
                    <a:pt x="1456" y="15668"/>
                  </a:cubicBezTo>
                  <a:lnTo>
                    <a:pt x="6132" y="15668"/>
                  </a:lnTo>
                  <a:cubicBezTo>
                    <a:pt x="6301" y="15668"/>
                    <a:pt x="6438" y="15530"/>
                    <a:pt x="6438" y="15361"/>
                  </a:cubicBezTo>
                  <a:cubicBezTo>
                    <a:pt x="6438" y="15191"/>
                    <a:pt x="6301" y="15055"/>
                    <a:pt x="6132" y="15055"/>
                  </a:cubicBezTo>
                  <a:lnTo>
                    <a:pt x="1558" y="15055"/>
                  </a:lnTo>
                  <a:lnTo>
                    <a:pt x="1558" y="13505"/>
                  </a:lnTo>
                  <a:lnTo>
                    <a:pt x="4514" y="13505"/>
                  </a:lnTo>
                  <a:cubicBezTo>
                    <a:pt x="4774" y="13505"/>
                    <a:pt x="4984" y="13294"/>
                    <a:pt x="4984" y="13035"/>
                  </a:cubicBezTo>
                  <a:lnTo>
                    <a:pt x="4984" y="12637"/>
                  </a:lnTo>
                  <a:cubicBezTo>
                    <a:pt x="5537" y="12912"/>
                    <a:pt x="6153" y="13076"/>
                    <a:pt x="6805" y="13098"/>
                  </a:cubicBezTo>
                  <a:cubicBezTo>
                    <a:pt x="6854" y="13099"/>
                    <a:pt x="6903" y="13101"/>
                    <a:pt x="6951" y="13101"/>
                  </a:cubicBezTo>
                  <a:cubicBezTo>
                    <a:pt x="7229" y="13101"/>
                    <a:pt x="7506" y="13075"/>
                    <a:pt x="7778" y="13023"/>
                  </a:cubicBezTo>
                  <a:cubicBezTo>
                    <a:pt x="7864" y="13008"/>
                    <a:pt x="7941" y="12953"/>
                    <a:pt x="7986" y="12877"/>
                  </a:cubicBezTo>
                  <a:cubicBezTo>
                    <a:pt x="8030" y="12800"/>
                    <a:pt x="8039" y="12708"/>
                    <a:pt x="8011" y="12624"/>
                  </a:cubicBezTo>
                  <a:lnTo>
                    <a:pt x="7322" y="10605"/>
                  </a:lnTo>
                  <a:cubicBezTo>
                    <a:pt x="7281" y="10481"/>
                    <a:pt x="7163" y="10397"/>
                    <a:pt x="7031" y="10397"/>
                  </a:cubicBezTo>
                  <a:lnTo>
                    <a:pt x="6953" y="10397"/>
                  </a:lnTo>
                  <a:cubicBezTo>
                    <a:pt x="6649" y="10397"/>
                    <a:pt x="6351" y="10317"/>
                    <a:pt x="6089" y="10167"/>
                  </a:cubicBezTo>
                  <a:cubicBezTo>
                    <a:pt x="6040" y="10139"/>
                    <a:pt x="5987" y="10126"/>
                    <a:pt x="5935" y="10126"/>
                  </a:cubicBezTo>
                  <a:cubicBezTo>
                    <a:pt x="5829" y="10126"/>
                    <a:pt x="5726" y="10181"/>
                    <a:pt x="5669" y="10279"/>
                  </a:cubicBezTo>
                  <a:cubicBezTo>
                    <a:pt x="5585" y="10426"/>
                    <a:pt x="5635" y="10612"/>
                    <a:pt x="5782" y="10697"/>
                  </a:cubicBezTo>
                  <a:cubicBezTo>
                    <a:pt x="6096" y="10879"/>
                    <a:pt x="6450" y="10985"/>
                    <a:pt x="6811" y="11006"/>
                  </a:cubicBezTo>
                  <a:lnTo>
                    <a:pt x="7311" y="12470"/>
                  </a:lnTo>
                  <a:cubicBezTo>
                    <a:pt x="7194" y="12482"/>
                    <a:pt x="7078" y="12487"/>
                    <a:pt x="6961" y="12487"/>
                  </a:cubicBezTo>
                  <a:cubicBezTo>
                    <a:pt x="6916" y="12487"/>
                    <a:pt x="6871" y="12486"/>
                    <a:pt x="6825" y="12485"/>
                  </a:cubicBezTo>
                  <a:cubicBezTo>
                    <a:pt x="6155" y="12463"/>
                    <a:pt x="5527" y="12266"/>
                    <a:pt x="4984" y="11937"/>
                  </a:cubicBezTo>
                  <a:lnTo>
                    <a:pt x="4984" y="11339"/>
                  </a:lnTo>
                  <a:cubicBezTo>
                    <a:pt x="4984" y="11079"/>
                    <a:pt x="4774" y="10869"/>
                    <a:pt x="4514" y="10869"/>
                  </a:cubicBezTo>
                  <a:lnTo>
                    <a:pt x="3834" y="10869"/>
                  </a:lnTo>
                  <a:cubicBezTo>
                    <a:pt x="3420" y="10287"/>
                    <a:pt x="3164" y="9587"/>
                    <a:pt x="3132" y="8830"/>
                  </a:cubicBezTo>
                  <a:cubicBezTo>
                    <a:pt x="3105" y="8220"/>
                    <a:pt x="3222" y="7620"/>
                    <a:pt x="3473" y="7074"/>
                  </a:cubicBezTo>
                  <a:lnTo>
                    <a:pt x="4642" y="8243"/>
                  </a:lnTo>
                  <a:cubicBezTo>
                    <a:pt x="4618" y="8380"/>
                    <a:pt x="4605" y="8521"/>
                    <a:pt x="4605" y="8663"/>
                  </a:cubicBezTo>
                  <a:cubicBezTo>
                    <a:pt x="4605" y="8922"/>
                    <a:pt x="4648" y="9177"/>
                    <a:pt x="4731" y="9422"/>
                  </a:cubicBezTo>
                  <a:cubicBezTo>
                    <a:pt x="4775" y="9549"/>
                    <a:pt x="4893" y="9630"/>
                    <a:pt x="5020" y="9630"/>
                  </a:cubicBezTo>
                  <a:cubicBezTo>
                    <a:pt x="5053" y="9630"/>
                    <a:pt x="5087" y="9624"/>
                    <a:pt x="5120" y="9612"/>
                  </a:cubicBezTo>
                  <a:cubicBezTo>
                    <a:pt x="5281" y="9558"/>
                    <a:pt x="5365" y="9383"/>
                    <a:pt x="5311" y="9224"/>
                  </a:cubicBezTo>
                  <a:cubicBezTo>
                    <a:pt x="5249" y="9042"/>
                    <a:pt x="5218" y="8853"/>
                    <a:pt x="5218" y="8663"/>
                  </a:cubicBezTo>
                  <a:cubicBezTo>
                    <a:pt x="5218" y="8514"/>
                    <a:pt x="5236" y="8366"/>
                    <a:pt x="5275" y="8221"/>
                  </a:cubicBezTo>
                  <a:cubicBezTo>
                    <a:pt x="5302" y="8117"/>
                    <a:pt x="5272" y="8005"/>
                    <a:pt x="5195" y="7928"/>
                  </a:cubicBezTo>
                  <a:lnTo>
                    <a:pt x="3612" y="6345"/>
                  </a:lnTo>
                  <a:cubicBezTo>
                    <a:pt x="3555" y="6288"/>
                    <a:pt x="3476" y="6255"/>
                    <a:pt x="3394" y="6255"/>
                  </a:cubicBezTo>
                  <a:cubicBezTo>
                    <a:pt x="3382" y="6255"/>
                    <a:pt x="3369" y="6256"/>
                    <a:pt x="3357" y="6257"/>
                  </a:cubicBezTo>
                  <a:cubicBezTo>
                    <a:pt x="3264" y="6269"/>
                    <a:pt x="3179" y="6325"/>
                    <a:pt x="3132" y="6406"/>
                  </a:cubicBezTo>
                  <a:cubicBezTo>
                    <a:pt x="2694" y="7146"/>
                    <a:pt x="2482" y="7992"/>
                    <a:pt x="2519" y="8856"/>
                  </a:cubicBezTo>
                  <a:cubicBezTo>
                    <a:pt x="2550" y="9585"/>
                    <a:pt x="2761" y="10270"/>
                    <a:pt x="3106" y="10869"/>
                  </a:cubicBezTo>
                  <a:lnTo>
                    <a:pt x="1558" y="10869"/>
                  </a:lnTo>
                  <a:lnTo>
                    <a:pt x="1558" y="2440"/>
                  </a:lnTo>
                  <a:lnTo>
                    <a:pt x="20317" y="2440"/>
                  </a:lnTo>
                  <a:lnTo>
                    <a:pt x="20317" y="15055"/>
                  </a:lnTo>
                  <a:lnTo>
                    <a:pt x="7563" y="15055"/>
                  </a:lnTo>
                  <a:cubicBezTo>
                    <a:pt x="7394" y="15055"/>
                    <a:pt x="7256" y="15192"/>
                    <a:pt x="7256" y="15361"/>
                  </a:cubicBezTo>
                  <a:cubicBezTo>
                    <a:pt x="7256" y="15530"/>
                    <a:pt x="7394" y="15668"/>
                    <a:pt x="7563" y="15668"/>
                  </a:cubicBezTo>
                  <a:lnTo>
                    <a:pt x="20419" y="15668"/>
                  </a:lnTo>
                  <a:cubicBezTo>
                    <a:pt x="20701" y="15668"/>
                    <a:pt x="20930" y="15439"/>
                    <a:pt x="20930" y="15156"/>
                  </a:cubicBezTo>
                  <a:lnTo>
                    <a:pt x="20930" y="715"/>
                  </a:lnTo>
                  <a:cubicBezTo>
                    <a:pt x="20930" y="321"/>
                    <a:pt x="20609" y="0"/>
                    <a:pt x="20214" y="0"/>
                  </a:cubicBezTo>
                  <a:lnTo>
                    <a:pt x="18273" y="0"/>
                  </a:lnTo>
                  <a:cubicBezTo>
                    <a:pt x="18104" y="0"/>
                    <a:pt x="17966" y="136"/>
                    <a:pt x="17966" y="307"/>
                  </a:cubicBezTo>
                  <a:cubicBezTo>
                    <a:pt x="17966" y="476"/>
                    <a:pt x="18104" y="613"/>
                    <a:pt x="18273" y="613"/>
                  </a:cubicBezTo>
                  <a:lnTo>
                    <a:pt x="20214" y="613"/>
                  </a:lnTo>
                  <a:cubicBezTo>
                    <a:pt x="20271" y="613"/>
                    <a:pt x="20317" y="659"/>
                    <a:pt x="20317" y="715"/>
                  </a:cubicBezTo>
                  <a:lnTo>
                    <a:pt x="20317" y="1827"/>
                  </a:lnTo>
                  <a:lnTo>
                    <a:pt x="4804" y="1827"/>
                  </a:lnTo>
                  <a:lnTo>
                    <a:pt x="4804" y="613"/>
                  </a:lnTo>
                  <a:lnTo>
                    <a:pt x="16842" y="613"/>
                  </a:lnTo>
                  <a:cubicBezTo>
                    <a:pt x="17012" y="613"/>
                    <a:pt x="17148" y="476"/>
                    <a:pt x="17148" y="307"/>
                  </a:cubicBezTo>
                  <a:cubicBezTo>
                    <a:pt x="17148" y="136"/>
                    <a:pt x="17012" y="0"/>
                    <a:pt x="16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48"/>
          <p:cNvGrpSpPr/>
          <p:nvPr/>
        </p:nvGrpSpPr>
        <p:grpSpPr>
          <a:xfrm>
            <a:off x="6529869" y="2971764"/>
            <a:ext cx="511391" cy="541004"/>
            <a:chOff x="5729100" y="2962975"/>
            <a:chExt cx="476200" cy="503775"/>
          </a:xfrm>
        </p:grpSpPr>
        <p:sp>
          <p:nvSpPr>
            <p:cNvPr id="901" name="Google Shape;901;p48"/>
            <p:cNvSpPr/>
            <p:nvPr/>
          </p:nvSpPr>
          <p:spPr>
            <a:xfrm>
              <a:off x="5729100" y="2962975"/>
              <a:ext cx="476200" cy="503775"/>
            </a:xfrm>
            <a:custGeom>
              <a:rect b="b" l="l" r="r" t="t"/>
              <a:pathLst>
                <a:path extrusionOk="0" h="20151" w="19048">
                  <a:moveTo>
                    <a:pt x="8323" y="8862"/>
                  </a:moveTo>
                  <a:lnTo>
                    <a:pt x="8489" y="9259"/>
                  </a:lnTo>
                  <a:lnTo>
                    <a:pt x="6512" y="9259"/>
                  </a:lnTo>
                  <a:lnTo>
                    <a:pt x="6512" y="8862"/>
                  </a:lnTo>
                  <a:close/>
                  <a:moveTo>
                    <a:pt x="3804" y="8929"/>
                  </a:moveTo>
                  <a:lnTo>
                    <a:pt x="3804" y="13102"/>
                  </a:lnTo>
                  <a:lnTo>
                    <a:pt x="590" y="13102"/>
                  </a:lnTo>
                  <a:lnTo>
                    <a:pt x="590" y="9528"/>
                  </a:lnTo>
                  <a:lnTo>
                    <a:pt x="1189" y="8929"/>
                  </a:lnTo>
                  <a:close/>
                  <a:moveTo>
                    <a:pt x="12535" y="9849"/>
                  </a:moveTo>
                  <a:lnTo>
                    <a:pt x="12535" y="13376"/>
                  </a:lnTo>
                  <a:lnTo>
                    <a:pt x="6512" y="13376"/>
                  </a:lnTo>
                  <a:lnTo>
                    <a:pt x="6512" y="9849"/>
                  </a:lnTo>
                  <a:lnTo>
                    <a:pt x="9229" y="9849"/>
                  </a:lnTo>
                  <a:lnTo>
                    <a:pt x="9229" y="11657"/>
                  </a:lnTo>
                  <a:lnTo>
                    <a:pt x="9037" y="11465"/>
                  </a:lnTo>
                  <a:cubicBezTo>
                    <a:pt x="8979" y="11407"/>
                    <a:pt x="8904" y="11378"/>
                    <a:pt x="8828" y="11378"/>
                  </a:cubicBezTo>
                  <a:cubicBezTo>
                    <a:pt x="8753" y="11378"/>
                    <a:pt x="8677" y="11407"/>
                    <a:pt x="8620" y="11465"/>
                  </a:cubicBezTo>
                  <a:cubicBezTo>
                    <a:pt x="8504" y="11579"/>
                    <a:pt x="8504" y="11766"/>
                    <a:pt x="8620" y="11882"/>
                  </a:cubicBezTo>
                  <a:lnTo>
                    <a:pt x="9315" y="12578"/>
                  </a:lnTo>
                  <a:cubicBezTo>
                    <a:pt x="9373" y="12635"/>
                    <a:pt x="9448" y="12664"/>
                    <a:pt x="9524" y="12664"/>
                  </a:cubicBezTo>
                  <a:cubicBezTo>
                    <a:pt x="9600" y="12664"/>
                    <a:pt x="9676" y="12635"/>
                    <a:pt x="9733" y="12578"/>
                  </a:cubicBezTo>
                  <a:lnTo>
                    <a:pt x="10429" y="11882"/>
                  </a:lnTo>
                  <a:cubicBezTo>
                    <a:pt x="10544" y="11766"/>
                    <a:pt x="10544" y="11579"/>
                    <a:pt x="10429" y="11463"/>
                  </a:cubicBezTo>
                  <a:cubicBezTo>
                    <a:pt x="10371" y="11406"/>
                    <a:pt x="10296" y="11377"/>
                    <a:pt x="10220" y="11377"/>
                  </a:cubicBezTo>
                  <a:cubicBezTo>
                    <a:pt x="10144" y="11377"/>
                    <a:pt x="10069" y="11406"/>
                    <a:pt x="10011" y="11463"/>
                  </a:cubicBezTo>
                  <a:lnTo>
                    <a:pt x="9819" y="11655"/>
                  </a:lnTo>
                  <a:lnTo>
                    <a:pt x="9819" y="9849"/>
                  </a:lnTo>
                  <a:close/>
                  <a:moveTo>
                    <a:pt x="17785" y="5680"/>
                  </a:moveTo>
                  <a:cubicBezTo>
                    <a:pt x="17944" y="5680"/>
                    <a:pt x="18075" y="5811"/>
                    <a:pt x="18075" y="5970"/>
                  </a:cubicBezTo>
                  <a:lnTo>
                    <a:pt x="18075" y="8338"/>
                  </a:lnTo>
                  <a:lnTo>
                    <a:pt x="15771" y="8338"/>
                  </a:lnTo>
                  <a:cubicBezTo>
                    <a:pt x="15659" y="8338"/>
                    <a:pt x="15556" y="8382"/>
                    <a:pt x="15477" y="8459"/>
                  </a:cubicBezTo>
                  <a:lnTo>
                    <a:pt x="14775" y="9163"/>
                  </a:lnTo>
                  <a:cubicBezTo>
                    <a:pt x="14697" y="9240"/>
                    <a:pt x="14654" y="9343"/>
                    <a:pt x="14654" y="9455"/>
                  </a:cubicBezTo>
                  <a:lnTo>
                    <a:pt x="14654" y="13278"/>
                  </a:lnTo>
                  <a:cubicBezTo>
                    <a:pt x="14654" y="13508"/>
                    <a:pt x="14840" y="13692"/>
                    <a:pt x="15068" y="13692"/>
                  </a:cubicBezTo>
                  <a:lnTo>
                    <a:pt x="18075" y="13692"/>
                  </a:lnTo>
                  <a:lnTo>
                    <a:pt x="18075" y="14631"/>
                  </a:lnTo>
                  <a:lnTo>
                    <a:pt x="973" y="14631"/>
                  </a:lnTo>
                  <a:lnTo>
                    <a:pt x="973" y="13692"/>
                  </a:lnTo>
                  <a:lnTo>
                    <a:pt x="3980" y="13692"/>
                  </a:lnTo>
                  <a:cubicBezTo>
                    <a:pt x="4208" y="13692"/>
                    <a:pt x="4394" y="13508"/>
                    <a:pt x="4394" y="13278"/>
                  </a:cubicBezTo>
                  <a:lnTo>
                    <a:pt x="4394" y="8752"/>
                  </a:lnTo>
                  <a:cubicBezTo>
                    <a:pt x="4394" y="8524"/>
                    <a:pt x="4208" y="8338"/>
                    <a:pt x="3980" y="8338"/>
                  </a:cubicBezTo>
                  <a:lnTo>
                    <a:pt x="1116" y="8338"/>
                  </a:lnTo>
                  <a:cubicBezTo>
                    <a:pt x="1066" y="8338"/>
                    <a:pt x="1019" y="8348"/>
                    <a:pt x="973" y="8363"/>
                  </a:cubicBezTo>
                  <a:lnTo>
                    <a:pt x="973" y="5970"/>
                  </a:lnTo>
                  <a:cubicBezTo>
                    <a:pt x="973" y="5811"/>
                    <a:pt x="1103" y="5680"/>
                    <a:pt x="1262" y="5680"/>
                  </a:cubicBezTo>
                  <a:lnTo>
                    <a:pt x="4494" y="5680"/>
                  </a:lnTo>
                  <a:lnTo>
                    <a:pt x="4494" y="6984"/>
                  </a:lnTo>
                  <a:lnTo>
                    <a:pt x="4301" y="6792"/>
                  </a:lnTo>
                  <a:cubicBezTo>
                    <a:pt x="4243" y="6734"/>
                    <a:pt x="4168" y="6705"/>
                    <a:pt x="4093" y="6705"/>
                  </a:cubicBezTo>
                  <a:cubicBezTo>
                    <a:pt x="4017" y="6705"/>
                    <a:pt x="3942" y="6734"/>
                    <a:pt x="3884" y="6792"/>
                  </a:cubicBezTo>
                  <a:cubicBezTo>
                    <a:pt x="3769" y="6906"/>
                    <a:pt x="3769" y="7093"/>
                    <a:pt x="3884" y="7209"/>
                  </a:cubicBezTo>
                  <a:lnTo>
                    <a:pt x="4580" y="7905"/>
                  </a:lnTo>
                  <a:cubicBezTo>
                    <a:pt x="4637" y="7962"/>
                    <a:pt x="4713" y="7991"/>
                    <a:pt x="4789" y="7991"/>
                  </a:cubicBezTo>
                  <a:cubicBezTo>
                    <a:pt x="4864" y="7991"/>
                    <a:pt x="4940" y="7962"/>
                    <a:pt x="4997" y="7905"/>
                  </a:cubicBezTo>
                  <a:lnTo>
                    <a:pt x="5693" y="7209"/>
                  </a:lnTo>
                  <a:cubicBezTo>
                    <a:pt x="5809" y="7093"/>
                    <a:pt x="5809" y="6906"/>
                    <a:pt x="5693" y="6792"/>
                  </a:cubicBezTo>
                  <a:cubicBezTo>
                    <a:pt x="5636" y="6734"/>
                    <a:pt x="5560" y="6705"/>
                    <a:pt x="5485" y="6705"/>
                  </a:cubicBezTo>
                  <a:cubicBezTo>
                    <a:pt x="5409" y="6705"/>
                    <a:pt x="5333" y="6734"/>
                    <a:pt x="5276" y="6792"/>
                  </a:cubicBezTo>
                  <a:lnTo>
                    <a:pt x="5084" y="6984"/>
                  </a:lnTo>
                  <a:lnTo>
                    <a:pt x="5084" y="5680"/>
                  </a:lnTo>
                  <a:lnTo>
                    <a:pt x="6670" y="5680"/>
                  </a:lnTo>
                  <a:lnTo>
                    <a:pt x="6670" y="6586"/>
                  </a:lnTo>
                  <a:cubicBezTo>
                    <a:pt x="6670" y="6813"/>
                    <a:pt x="6856" y="6998"/>
                    <a:pt x="7084" y="6998"/>
                  </a:cubicBezTo>
                  <a:lnTo>
                    <a:pt x="9229" y="6998"/>
                  </a:lnTo>
                  <a:lnTo>
                    <a:pt x="9229" y="9257"/>
                  </a:lnTo>
                  <a:lnTo>
                    <a:pt x="9130" y="9257"/>
                  </a:lnTo>
                  <a:lnTo>
                    <a:pt x="8832" y="8550"/>
                  </a:lnTo>
                  <a:cubicBezTo>
                    <a:pt x="8762" y="8381"/>
                    <a:pt x="8597" y="8272"/>
                    <a:pt x="8415" y="8272"/>
                  </a:cubicBezTo>
                  <a:lnTo>
                    <a:pt x="6375" y="8272"/>
                  </a:lnTo>
                  <a:cubicBezTo>
                    <a:pt x="6126" y="8272"/>
                    <a:pt x="5922" y="8475"/>
                    <a:pt x="5922" y="8724"/>
                  </a:cubicBezTo>
                  <a:lnTo>
                    <a:pt x="5922" y="13553"/>
                  </a:lnTo>
                  <a:cubicBezTo>
                    <a:pt x="5922" y="13781"/>
                    <a:pt x="6109" y="13966"/>
                    <a:pt x="6336" y="13966"/>
                  </a:cubicBezTo>
                  <a:lnTo>
                    <a:pt x="12711" y="13966"/>
                  </a:lnTo>
                  <a:cubicBezTo>
                    <a:pt x="12939" y="13966"/>
                    <a:pt x="13125" y="13781"/>
                    <a:pt x="13125" y="13553"/>
                  </a:cubicBezTo>
                  <a:lnTo>
                    <a:pt x="13125" y="9671"/>
                  </a:lnTo>
                  <a:cubicBezTo>
                    <a:pt x="13125" y="9443"/>
                    <a:pt x="12939" y="9259"/>
                    <a:pt x="12711" y="9259"/>
                  </a:cubicBezTo>
                  <a:lnTo>
                    <a:pt x="9819" y="9259"/>
                  </a:lnTo>
                  <a:lnTo>
                    <a:pt x="9819" y="6998"/>
                  </a:lnTo>
                  <a:lnTo>
                    <a:pt x="11963" y="6998"/>
                  </a:lnTo>
                  <a:cubicBezTo>
                    <a:pt x="12191" y="6998"/>
                    <a:pt x="12377" y="6813"/>
                    <a:pt x="12377" y="6586"/>
                  </a:cubicBezTo>
                  <a:lnTo>
                    <a:pt x="12377" y="5680"/>
                  </a:lnTo>
                  <a:lnTo>
                    <a:pt x="14058" y="5680"/>
                  </a:lnTo>
                  <a:lnTo>
                    <a:pt x="14058" y="6984"/>
                  </a:lnTo>
                  <a:lnTo>
                    <a:pt x="13864" y="6792"/>
                  </a:lnTo>
                  <a:cubicBezTo>
                    <a:pt x="13807" y="6734"/>
                    <a:pt x="13731" y="6705"/>
                    <a:pt x="13656" y="6705"/>
                  </a:cubicBezTo>
                  <a:cubicBezTo>
                    <a:pt x="13580" y="6705"/>
                    <a:pt x="13505" y="6734"/>
                    <a:pt x="13447" y="6792"/>
                  </a:cubicBezTo>
                  <a:cubicBezTo>
                    <a:pt x="13331" y="6906"/>
                    <a:pt x="13331" y="7093"/>
                    <a:pt x="13447" y="7209"/>
                  </a:cubicBezTo>
                  <a:lnTo>
                    <a:pt x="14144" y="7905"/>
                  </a:lnTo>
                  <a:cubicBezTo>
                    <a:pt x="14201" y="7962"/>
                    <a:pt x="14277" y="7991"/>
                    <a:pt x="14353" y="7991"/>
                  </a:cubicBezTo>
                  <a:cubicBezTo>
                    <a:pt x="14427" y="7991"/>
                    <a:pt x="14503" y="7962"/>
                    <a:pt x="14561" y="7905"/>
                  </a:cubicBezTo>
                  <a:lnTo>
                    <a:pt x="15257" y="7209"/>
                  </a:lnTo>
                  <a:cubicBezTo>
                    <a:pt x="15373" y="7093"/>
                    <a:pt x="15373" y="6906"/>
                    <a:pt x="15257" y="6792"/>
                  </a:cubicBezTo>
                  <a:cubicBezTo>
                    <a:pt x="15199" y="6734"/>
                    <a:pt x="15124" y="6705"/>
                    <a:pt x="15048" y="6705"/>
                  </a:cubicBezTo>
                  <a:cubicBezTo>
                    <a:pt x="14973" y="6705"/>
                    <a:pt x="14897" y="6734"/>
                    <a:pt x="14840" y="6792"/>
                  </a:cubicBezTo>
                  <a:lnTo>
                    <a:pt x="14648" y="6984"/>
                  </a:lnTo>
                  <a:lnTo>
                    <a:pt x="14648" y="5680"/>
                  </a:lnTo>
                  <a:close/>
                  <a:moveTo>
                    <a:pt x="18075" y="15221"/>
                  </a:moveTo>
                  <a:lnTo>
                    <a:pt x="18075" y="16085"/>
                  </a:lnTo>
                  <a:cubicBezTo>
                    <a:pt x="18075" y="16139"/>
                    <a:pt x="18030" y="16184"/>
                    <a:pt x="17976" y="16184"/>
                  </a:cubicBezTo>
                  <a:lnTo>
                    <a:pt x="1072" y="16184"/>
                  </a:lnTo>
                  <a:cubicBezTo>
                    <a:pt x="1017" y="16184"/>
                    <a:pt x="973" y="16139"/>
                    <a:pt x="973" y="16085"/>
                  </a:cubicBezTo>
                  <a:lnTo>
                    <a:pt x="973" y="15221"/>
                  </a:lnTo>
                  <a:close/>
                  <a:moveTo>
                    <a:pt x="11525" y="16774"/>
                  </a:moveTo>
                  <a:lnTo>
                    <a:pt x="11525" y="18277"/>
                  </a:lnTo>
                  <a:lnTo>
                    <a:pt x="10981" y="18277"/>
                  </a:lnTo>
                  <a:cubicBezTo>
                    <a:pt x="10817" y="18277"/>
                    <a:pt x="10686" y="18408"/>
                    <a:pt x="10686" y="18572"/>
                  </a:cubicBezTo>
                  <a:cubicBezTo>
                    <a:pt x="10686" y="18735"/>
                    <a:pt x="10817" y="18867"/>
                    <a:pt x="10981" y="18867"/>
                  </a:cubicBezTo>
                  <a:lnTo>
                    <a:pt x="13690" y="18867"/>
                  </a:lnTo>
                  <a:cubicBezTo>
                    <a:pt x="13851" y="18867"/>
                    <a:pt x="13985" y="18999"/>
                    <a:pt x="13985" y="19162"/>
                  </a:cubicBezTo>
                  <a:lnTo>
                    <a:pt x="13985" y="19461"/>
                  </a:lnTo>
                  <a:cubicBezTo>
                    <a:pt x="13985" y="19516"/>
                    <a:pt x="13940" y="19560"/>
                    <a:pt x="13886" y="19560"/>
                  </a:cubicBezTo>
                  <a:lnTo>
                    <a:pt x="5162" y="19560"/>
                  </a:lnTo>
                  <a:cubicBezTo>
                    <a:pt x="5107" y="19560"/>
                    <a:pt x="5063" y="19516"/>
                    <a:pt x="5063" y="19461"/>
                  </a:cubicBezTo>
                  <a:lnTo>
                    <a:pt x="5063" y="19162"/>
                  </a:lnTo>
                  <a:cubicBezTo>
                    <a:pt x="5063" y="18999"/>
                    <a:pt x="5196" y="18867"/>
                    <a:pt x="5358" y="18867"/>
                  </a:cubicBezTo>
                  <a:lnTo>
                    <a:pt x="9603" y="18867"/>
                  </a:lnTo>
                  <a:cubicBezTo>
                    <a:pt x="9766" y="18867"/>
                    <a:pt x="9898" y="18735"/>
                    <a:pt x="9898" y="18572"/>
                  </a:cubicBezTo>
                  <a:cubicBezTo>
                    <a:pt x="9898" y="18408"/>
                    <a:pt x="9766" y="18277"/>
                    <a:pt x="9603" y="18277"/>
                  </a:cubicBezTo>
                  <a:lnTo>
                    <a:pt x="7522" y="18277"/>
                  </a:lnTo>
                  <a:lnTo>
                    <a:pt x="7522" y="16774"/>
                  </a:lnTo>
                  <a:close/>
                  <a:moveTo>
                    <a:pt x="8052" y="0"/>
                  </a:moveTo>
                  <a:cubicBezTo>
                    <a:pt x="7942" y="0"/>
                    <a:pt x="7839" y="43"/>
                    <a:pt x="7760" y="122"/>
                  </a:cubicBezTo>
                  <a:lnTo>
                    <a:pt x="6792" y="1090"/>
                  </a:lnTo>
                  <a:cubicBezTo>
                    <a:pt x="6713" y="1169"/>
                    <a:pt x="6670" y="1272"/>
                    <a:pt x="6670" y="1382"/>
                  </a:cubicBezTo>
                  <a:lnTo>
                    <a:pt x="6670" y="5090"/>
                  </a:lnTo>
                  <a:lnTo>
                    <a:pt x="5084" y="5090"/>
                  </a:lnTo>
                  <a:lnTo>
                    <a:pt x="5084" y="3242"/>
                  </a:lnTo>
                  <a:cubicBezTo>
                    <a:pt x="5084" y="3079"/>
                    <a:pt x="4951" y="2947"/>
                    <a:pt x="4789" y="2947"/>
                  </a:cubicBezTo>
                  <a:cubicBezTo>
                    <a:pt x="4626" y="2947"/>
                    <a:pt x="4494" y="3079"/>
                    <a:pt x="4494" y="3242"/>
                  </a:cubicBezTo>
                  <a:lnTo>
                    <a:pt x="4494" y="5090"/>
                  </a:lnTo>
                  <a:lnTo>
                    <a:pt x="1262" y="5090"/>
                  </a:lnTo>
                  <a:cubicBezTo>
                    <a:pt x="854" y="5090"/>
                    <a:pt x="509" y="5371"/>
                    <a:pt x="411" y="5750"/>
                  </a:cubicBezTo>
                  <a:cubicBezTo>
                    <a:pt x="393" y="5821"/>
                    <a:pt x="383" y="5894"/>
                    <a:pt x="383" y="5970"/>
                  </a:cubicBezTo>
                  <a:lnTo>
                    <a:pt x="383" y="8901"/>
                  </a:lnTo>
                  <a:lnTo>
                    <a:pt x="120" y="9163"/>
                  </a:lnTo>
                  <a:cubicBezTo>
                    <a:pt x="43" y="9240"/>
                    <a:pt x="0" y="9343"/>
                    <a:pt x="0" y="9455"/>
                  </a:cubicBezTo>
                  <a:lnTo>
                    <a:pt x="0" y="13278"/>
                  </a:lnTo>
                  <a:cubicBezTo>
                    <a:pt x="0" y="13496"/>
                    <a:pt x="169" y="13675"/>
                    <a:pt x="383" y="13691"/>
                  </a:cubicBezTo>
                  <a:lnTo>
                    <a:pt x="383" y="16085"/>
                  </a:lnTo>
                  <a:cubicBezTo>
                    <a:pt x="383" y="16464"/>
                    <a:pt x="692" y="16774"/>
                    <a:pt x="1072" y="16774"/>
                  </a:cubicBezTo>
                  <a:lnTo>
                    <a:pt x="6932" y="16774"/>
                  </a:lnTo>
                  <a:lnTo>
                    <a:pt x="6932" y="18277"/>
                  </a:lnTo>
                  <a:lnTo>
                    <a:pt x="5358" y="18277"/>
                  </a:lnTo>
                  <a:cubicBezTo>
                    <a:pt x="4871" y="18277"/>
                    <a:pt x="4473" y="18673"/>
                    <a:pt x="4473" y="19162"/>
                  </a:cubicBezTo>
                  <a:lnTo>
                    <a:pt x="4473" y="19461"/>
                  </a:lnTo>
                  <a:cubicBezTo>
                    <a:pt x="4473" y="19842"/>
                    <a:pt x="4782" y="20150"/>
                    <a:pt x="5162" y="20150"/>
                  </a:cubicBezTo>
                  <a:lnTo>
                    <a:pt x="13886" y="20150"/>
                  </a:lnTo>
                  <a:cubicBezTo>
                    <a:pt x="14265" y="20150"/>
                    <a:pt x="14575" y="19842"/>
                    <a:pt x="14575" y="19461"/>
                  </a:cubicBezTo>
                  <a:lnTo>
                    <a:pt x="14575" y="19162"/>
                  </a:lnTo>
                  <a:cubicBezTo>
                    <a:pt x="14575" y="18673"/>
                    <a:pt x="14178" y="18277"/>
                    <a:pt x="13690" y="18277"/>
                  </a:cubicBezTo>
                  <a:lnTo>
                    <a:pt x="12117" y="18277"/>
                  </a:lnTo>
                  <a:lnTo>
                    <a:pt x="12117" y="16774"/>
                  </a:lnTo>
                  <a:lnTo>
                    <a:pt x="17976" y="16774"/>
                  </a:lnTo>
                  <a:cubicBezTo>
                    <a:pt x="18355" y="16774"/>
                    <a:pt x="18665" y="16464"/>
                    <a:pt x="18665" y="16085"/>
                  </a:cubicBezTo>
                  <a:lnTo>
                    <a:pt x="18665" y="13691"/>
                  </a:lnTo>
                  <a:cubicBezTo>
                    <a:pt x="18878" y="13675"/>
                    <a:pt x="19047" y="13498"/>
                    <a:pt x="19047" y="13278"/>
                  </a:cubicBezTo>
                  <a:lnTo>
                    <a:pt x="19047" y="11611"/>
                  </a:lnTo>
                  <a:cubicBezTo>
                    <a:pt x="19047" y="11448"/>
                    <a:pt x="18916" y="11316"/>
                    <a:pt x="18752" y="11316"/>
                  </a:cubicBezTo>
                  <a:cubicBezTo>
                    <a:pt x="18590" y="11316"/>
                    <a:pt x="18457" y="11448"/>
                    <a:pt x="18457" y="11611"/>
                  </a:cubicBezTo>
                  <a:lnTo>
                    <a:pt x="18457" y="13102"/>
                  </a:lnTo>
                  <a:lnTo>
                    <a:pt x="15245" y="13102"/>
                  </a:lnTo>
                  <a:lnTo>
                    <a:pt x="15245" y="9528"/>
                  </a:lnTo>
                  <a:lnTo>
                    <a:pt x="15844" y="8929"/>
                  </a:lnTo>
                  <a:lnTo>
                    <a:pt x="18457" y="8929"/>
                  </a:lnTo>
                  <a:lnTo>
                    <a:pt x="18457" y="10233"/>
                  </a:lnTo>
                  <a:cubicBezTo>
                    <a:pt x="18457" y="10396"/>
                    <a:pt x="18590" y="10528"/>
                    <a:pt x="18752" y="10528"/>
                  </a:cubicBezTo>
                  <a:cubicBezTo>
                    <a:pt x="18916" y="10528"/>
                    <a:pt x="19047" y="10396"/>
                    <a:pt x="19047" y="10233"/>
                  </a:cubicBezTo>
                  <a:lnTo>
                    <a:pt x="19047" y="8752"/>
                  </a:lnTo>
                  <a:cubicBezTo>
                    <a:pt x="19047" y="8534"/>
                    <a:pt x="18878" y="8355"/>
                    <a:pt x="18665" y="8340"/>
                  </a:cubicBezTo>
                  <a:lnTo>
                    <a:pt x="18665" y="5970"/>
                  </a:lnTo>
                  <a:cubicBezTo>
                    <a:pt x="18665" y="5894"/>
                    <a:pt x="18655" y="5821"/>
                    <a:pt x="18638" y="5750"/>
                  </a:cubicBezTo>
                  <a:cubicBezTo>
                    <a:pt x="18539" y="5371"/>
                    <a:pt x="18194" y="5090"/>
                    <a:pt x="17785" y="5090"/>
                  </a:cubicBezTo>
                  <a:lnTo>
                    <a:pt x="14648" y="5090"/>
                  </a:lnTo>
                  <a:lnTo>
                    <a:pt x="14648" y="3242"/>
                  </a:lnTo>
                  <a:cubicBezTo>
                    <a:pt x="14648" y="3079"/>
                    <a:pt x="14515" y="2947"/>
                    <a:pt x="14353" y="2947"/>
                  </a:cubicBezTo>
                  <a:cubicBezTo>
                    <a:pt x="14190" y="2947"/>
                    <a:pt x="14058" y="3079"/>
                    <a:pt x="14058" y="3242"/>
                  </a:cubicBezTo>
                  <a:lnTo>
                    <a:pt x="14058" y="5090"/>
                  </a:lnTo>
                  <a:lnTo>
                    <a:pt x="12377" y="5090"/>
                  </a:lnTo>
                  <a:lnTo>
                    <a:pt x="12377" y="4172"/>
                  </a:lnTo>
                  <a:cubicBezTo>
                    <a:pt x="12377" y="4008"/>
                    <a:pt x="12246" y="3877"/>
                    <a:pt x="12082" y="3877"/>
                  </a:cubicBezTo>
                  <a:cubicBezTo>
                    <a:pt x="11919" y="3877"/>
                    <a:pt x="11787" y="4008"/>
                    <a:pt x="11787" y="4172"/>
                  </a:cubicBezTo>
                  <a:lnTo>
                    <a:pt x="11787" y="6408"/>
                  </a:lnTo>
                  <a:lnTo>
                    <a:pt x="7260" y="6408"/>
                  </a:lnTo>
                  <a:lnTo>
                    <a:pt x="7260" y="1456"/>
                  </a:lnTo>
                  <a:lnTo>
                    <a:pt x="8127" y="590"/>
                  </a:lnTo>
                  <a:lnTo>
                    <a:pt x="11787" y="590"/>
                  </a:lnTo>
                  <a:lnTo>
                    <a:pt x="11787" y="2795"/>
                  </a:lnTo>
                  <a:cubicBezTo>
                    <a:pt x="11787" y="2957"/>
                    <a:pt x="11919" y="3090"/>
                    <a:pt x="12082" y="3090"/>
                  </a:cubicBezTo>
                  <a:cubicBezTo>
                    <a:pt x="12246" y="3090"/>
                    <a:pt x="12377" y="2957"/>
                    <a:pt x="12377" y="2795"/>
                  </a:cubicBezTo>
                  <a:lnTo>
                    <a:pt x="12377" y="414"/>
                  </a:lnTo>
                  <a:cubicBezTo>
                    <a:pt x="12377" y="185"/>
                    <a:pt x="12193" y="0"/>
                    <a:pt x="119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8"/>
            <p:cNvSpPr/>
            <p:nvPr/>
          </p:nvSpPr>
          <p:spPr>
            <a:xfrm>
              <a:off x="6123075" y="3198950"/>
              <a:ext cx="54600" cy="14775"/>
            </a:xfrm>
            <a:custGeom>
              <a:rect b="b" l="l" r="r" t="t"/>
              <a:pathLst>
                <a:path extrusionOk="0" h="591" w="2184">
                  <a:moveTo>
                    <a:pt x="296" y="0"/>
                  </a:moveTo>
                  <a:cubicBezTo>
                    <a:pt x="132" y="0"/>
                    <a:pt x="1" y="132"/>
                    <a:pt x="1" y="295"/>
                  </a:cubicBezTo>
                  <a:cubicBezTo>
                    <a:pt x="1" y="459"/>
                    <a:pt x="132" y="590"/>
                    <a:pt x="296" y="590"/>
                  </a:cubicBezTo>
                  <a:lnTo>
                    <a:pt x="1889" y="590"/>
                  </a:lnTo>
                  <a:cubicBezTo>
                    <a:pt x="2052" y="590"/>
                    <a:pt x="2184" y="459"/>
                    <a:pt x="2184" y="295"/>
                  </a:cubicBezTo>
                  <a:cubicBezTo>
                    <a:pt x="2184" y="132"/>
                    <a:pt x="2052" y="0"/>
                    <a:pt x="18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8"/>
            <p:cNvSpPr/>
            <p:nvPr/>
          </p:nvSpPr>
          <p:spPr>
            <a:xfrm>
              <a:off x="6123075" y="3220175"/>
              <a:ext cx="54600" cy="14775"/>
            </a:xfrm>
            <a:custGeom>
              <a:rect b="b" l="l" r="r" t="t"/>
              <a:pathLst>
                <a:path extrusionOk="0" h="591" w="2184">
                  <a:moveTo>
                    <a:pt x="296" y="1"/>
                  </a:moveTo>
                  <a:cubicBezTo>
                    <a:pt x="132" y="1"/>
                    <a:pt x="1" y="134"/>
                    <a:pt x="1" y="296"/>
                  </a:cubicBezTo>
                  <a:cubicBezTo>
                    <a:pt x="1" y="459"/>
                    <a:pt x="132" y="591"/>
                    <a:pt x="296" y="591"/>
                  </a:cubicBezTo>
                  <a:lnTo>
                    <a:pt x="1889" y="591"/>
                  </a:lnTo>
                  <a:cubicBezTo>
                    <a:pt x="2052" y="591"/>
                    <a:pt x="2184" y="459"/>
                    <a:pt x="2184" y="296"/>
                  </a:cubicBezTo>
                  <a:cubicBezTo>
                    <a:pt x="2184" y="134"/>
                    <a:pt x="2052" y="1"/>
                    <a:pt x="18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8"/>
            <p:cNvSpPr/>
            <p:nvPr/>
          </p:nvSpPr>
          <p:spPr>
            <a:xfrm>
              <a:off x="6123075" y="3241625"/>
              <a:ext cx="54600" cy="14775"/>
            </a:xfrm>
            <a:custGeom>
              <a:rect b="b" l="l" r="r" t="t"/>
              <a:pathLst>
                <a:path extrusionOk="0" h="591" w="2184">
                  <a:moveTo>
                    <a:pt x="296" y="1"/>
                  </a:moveTo>
                  <a:cubicBezTo>
                    <a:pt x="132" y="1"/>
                    <a:pt x="1" y="134"/>
                    <a:pt x="1" y="296"/>
                  </a:cubicBezTo>
                  <a:cubicBezTo>
                    <a:pt x="1" y="459"/>
                    <a:pt x="132" y="591"/>
                    <a:pt x="296" y="591"/>
                  </a:cubicBezTo>
                  <a:lnTo>
                    <a:pt x="1889" y="591"/>
                  </a:lnTo>
                  <a:cubicBezTo>
                    <a:pt x="2052" y="591"/>
                    <a:pt x="2184" y="459"/>
                    <a:pt x="2184" y="296"/>
                  </a:cubicBezTo>
                  <a:cubicBezTo>
                    <a:pt x="2184" y="134"/>
                    <a:pt x="2052" y="1"/>
                    <a:pt x="18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8"/>
            <p:cNvSpPr/>
            <p:nvPr/>
          </p:nvSpPr>
          <p:spPr>
            <a:xfrm>
              <a:off x="6123075" y="3263000"/>
              <a:ext cx="32650" cy="14800"/>
            </a:xfrm>
            <a:custGeom>
              <a:rect b="b" l="l" r="r" t="t"/>
              <a:pathLst>
                <a:path extrusionOk="0" h="592" w="1306">
                  <a:moveTo>
                    <a:pt x="296" y="1"/>
                  </a:moveTo>
                  <a:cubicBezTo>
                    <a:pt x="132" y="1"/>
                    <a:pt x="1" y="133"/>
                    <a:pt x="1" y="296"/>
                  </a:cubicBezTo>
                  <a:cubicBezTo>
                    <a:pt x="1" y="459"/>
                    <a:pt x="132" y="591"/>
                    <a:pt x="296" y="591"/>
                  </a:cubicBezTo>
                  <a:lnTo>
                    <a:pt x="1009" y="591"/>
                  </a:lnTo>
                  <a:cubicBezTo>
                    <a:pt x="1172" y="591"/>
                    <a:pt x="1306" y="459"/>
                    <a:pt x="1306" y="296"/>
                  </a:cubicBezTo>
                  <a:cubicBezTo>
                    <a:pt x="1306" y="133"/>
                    <a:pt x="1172"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8"/>
            <p:cNvSpPr/>
            <p:nvPr/>
          </p:nvSpPr>
          <p:spPr>
            <a:xfrm>
              <a:off x="5756700" y="3198950"/>
              <a:ext cx="54600" cy="14775"/>
            </a:xfrm>
            <a:custGeom>
              <a:rect b="b" l="l" r="r" t="t"/>
              <a:pathLst>
                <a:path extrusionOk="0" h="591" w="2184">
                  <a:moveTo>
                    <a:pt x="296" y="0"/>
                  </a:moveTo>
                  <a:cubicBezTo>
                    <a:pt x="132" y="0"/>
                    <a:pt x="1" y="132"/>
                    <a:pt x="1" y="295"/>
                  </a:cubicBezTo>
                  <a:cubicBezTo>
                    <a:pt x="1" y="459"/>
                    <a:pt x="132" y="590"/>
                    <a:pt x="296" y="590"/>
                  </a:cubicBezTo>
                  <a:lnTo>
                    <a:pt x="1889" y="590"/>
                  </a:lnTo>
                  <a:cubicBezTo>
                    <a:pt x="2052" y="590"/>
                    <a:pt x="2184" y="459"/>
                    <a:pt x="2184" y="295"/>
                  </a:cubicBezTo>
                  <a:cubicBezTo>
                    <a:pt x="2184" y="132"/>
                    <a:pt x="2052" y="0"/>
                    <a:pt x="18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8"/>
            <p:cNvSpPr/>
            <p:nvPr/>
          </p:nvSpPr>
          <p:spPr>
            <a:xfrm>
              <a:off x="5756700" y="3220175"/>
              <a:ext cx="54600" cy="14775"/>
            </a:xfrm>
            <a:custGeom>
              <a:rect b="b" l="l" r="r" t="t"/>
              <a:pathLst>
                <a:path extrusionOk="0" h="591" w="2184">
                  <a:moveTo>
                    <a:pt x="296" y="1"/>
                  </a:moveTo>
                  <a:cubicBezTo>
                    <a:pt x="132" y="1"/>
                    <a:pt x="1" y="134"/>
                    <a:pt x="1" y="296"/>
                  </a:cubicBezTo>
                  <a:cubicBezTo>
                    <a:pt x="1" y="459"/>
                    <a:pt x="132" y="591"/>
                    <a:pt x="296" y="591"/>
                  </a:cubicBezTo>
                  <a:lnTo>
                    <a:pt x="1889" y="591"/>
                  </a:lnTo>
                  <a:cubicBezTo>
                    <a:pt x="2052" y="591"/>
                    <a:pt x="2184" y="459"/>
                    <a:pt x="2184" y="296"/>
                  </a:cubicBezTo>
                  <a:cubicBezTo>
                    <a:pt x="2184" y="134"/>
                    <a:pt x="2052" y="1"/>
                    <a:pt x="18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8"/>
            <p:cNvSpPr/>
            <p:nvPr/>
          </p:nvSpPr>
          <p:spPr>
            <a:xfrm>
              <a:off x="5756700" y="3241625"/>
              <a:ext cx="54600" cy="14775"/>
            </a:xfrm>
            <a:custGeom>
              <a:rect b="b" l="l" r="r" t="t"/>
              <a:pathLst>
                <a:path extrusionOk="0" h="591" w="2184">
                  <a:moveTo>
                    <a:pt x="296" y="1"/>
                  </a:moveTo>
                  <a:cubicBezTo>
                    <a:pt x="132" y="1"/>
                    <a:pt x="1" y="134"/>
                    <a:pt x="1" y="296"/>
                  </a:cubicBezTo>
                  <a:cubicBezTo>
                    <a:pt x="1" y="459"/>
                    <a:pt x="132" y="591"/>
                    <a:pt x="296" y="591"/>
                  </a:cubicBezTo>
                  <a:lnTo>
                    <a:pt x="1889" y="591"/>
                  </a:lnTo>
                  <a:cubicBezTo>
                    <a:pt x="2052" y="591"/>
                    <a:pt x="2184" y="459"/>
                    <a:pt x="2184" y="296"/>
                  </a:cubicBezTo>
                  <a:cubicBezTo>
                    <a:pt x="2184" y="134"/>
                    <a:pt x="2052" y="1"/>
                    <a:pt x="18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8"/>
            <p:cNvSpPr/>
            <p:nvPr/>
          </p:nvSpPr>
          <p:spPr>
            <a:xfrm>
              <a:off x="5756700" y="3263000"/>
              <a:ext cx="32650" cy="14800"/>
            </a:xfrm>
            <a:custGeom>
              <a:rect b="b" l="l" r="r" t="t"/>
              <a:pathLst>
                <a:path extrusionOk="0" h="592" w="1306">
                  <a:moveTo>
                    <a:pt x="296" y="1"/>
                  </a:moveTo>
                  <a:cubicBezTo>
                    <a:pt x="134" y="1"/>
                    <a:pt x="1" y="133"/>
                    <a:pt x="1" y="296"/>
                  </a:cubicBezTo>
                  <a:cubicBezTo>
                    <a:pt x="1" y="459"/>
                    <a:pt x="134" y="591"/>
                    <a:pt x="296" y="591"/>
                  </a:cubicBezTo>
                  <a:lnTo>
                    <a:pt x="1011" y="591"/>
                  </a:lnTo>
                  <a:cubicBezTo>
                    <a:pt x="1172" y="591"/>
                    <a:pt x="1306" y="459"/>
                    <a:pt x="1306" y="296"/>
                  </a:cubicBezTo>
                  <a:cubicBezTo>
                    <a:pt x="1306" y="133"/>
                    <a:pt x="1172" y="1"/>
                    <a:pt x="10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8"/>
            <p:cNvSpPr/>
            <p:nvPr/>
          </p:nvSpPr>
          <p:spPr>
            <a:xfrm>
              <a:off x="5922425" y="2986100"/>
              <a:ext cx="89550" cy="57050"/>
            </a:xfrm>
            <a:custGeom>
              <a:rect b="b" l="l" r="r" t="t"/>
              <a:pathLst>
                <a:path extrusionOk="0" h="2282" w="3582">
                  <a:moveTo>
                    <a:pt x="2912" y="1"/>
                  </a:moveTo>
                  <a:cubicBezTo>
                    <a:pt x="2749" y="1"/>
                    <a:pt x="2617" y="132"/>
                    <a:pt x="2617" y="296"/>
                  </a:cubicBezTo>
                  <a:lnTo>
                    <a:pt x="2617" y="1691"/>
                  </a:lnTo>
                  <a:lnTo>
                    <a:pt x="2460" y="1691"/>
                  </a:lnTo>
                  <a:lnTo>
                    <a:pt x="2460" y="803"/>
                  </a:lnTo>
                  <a:cubicBezTo>
                    <a:pt x="2460" y="639"/>
                    <a:pt x="2328" y="508"/>
                    <a:pt x="2165" y="508"/>
                  </a:cubicBezTo>
                  <a:cubicBezTo>
                    <a:pt x="2001" y="508"/>
                    <a:pt x="1870" y="639"/>
                    <a:pt x="1870" y="803"/>
                  </a:cubicBezTo>
                  <a:lnTo>
                    <a:pt x="1870" y="1691"/>
                  </a:lnTo>
                  <a:lnTo>
                    <a:pt x="1712" y="1691"/>
                  </a:lnTo>
                  <a:lnTo>
                    <a:pt x="1712" y="498"/>
                  </a:lnTo>
                  <a:cubicBezTo>
                    <a:pt x="1712" y="336"/>
                    <a:pt x="1580" y="203"/>
                    <a:pt x="1417" y="203"/>
                  </a:cubicBezTo>
                  <a:cubicBezTo>
                    <a:pt x="1254" y="203"/>
                    <a:pt x="1122" y="336"/>
                    <a:pt x="1122" y="498"/>
                  </a:cubicBezTo>
                  <a:lnTo>
                    <a:pt x="1122" y="1691"/>
                  </a:lnTo>
                  <a:lnTo>
                    <a:pt x="964" y="1691"/>
                  </a:lnTo>
                  <a:lnTo>
                    <a:pt x="964" y="1106"/>
                  </a:lnTo>
                  <a:cubicBezTo>
                    <a:pt x="964" y="943"/>
                    <a:pt x="832" y="811"/>
                    <a:pt x="669" y="811"/>
                  </a:cubicBezTo>
                  <a:cubicBezTo>
                    <a:pt x="506" y="811"/>
                    <a:pt x="374" y="943"/>
                    <a:pt x="374" y="1106"/>
                  </a:cubicBezTo>
                  <a:lnTo>
                    <a:pt x="374" y="1691"/>
                  </a:lnTo>
                  <a:lnTo>
                    <a:pt x="295" y="1691"/>
                  </a:lnTo>
                  <a:cubicBezTo>
                    <a:pt x="132" y="1691"/>
                    <a:pt x="0" y="1823"/>
                    <a:pt x="0" y="1986"/>
                  </a:cubicBezTo>
                  <a:cubicBezTo>
                    <a:pt x="0" y="2149"/>
                    <a:pt x="132" y="2281"/>
                    <a:pt x="295" y="2281"/>
                  </a:cubicBezTo>
                  <a:lnTo>
                    <a:pt x="3286" y="2281"/>
                  </a:lnTo>
                  <a:cubicBezTo>
                    <a:pt x="3450" y="2281"/>
                    <a:pt x="3581" y="2149"/>
                    <a:pt x="3581" y="1986"/>
                  </a:cubicBezTo>
                  <a:cubicBezTo>
                    <a:pt x="3581" y="1823"/>
                    <a:pt x="3450" y="1691"/>
                    <a:pt x="3286" y="1691"/>
                  </a:cubicBezTo>
                  <a:lnTo>
                    <a:pt x="3208" y="1691"/>
                  </a:lnTo>
                  <a:lnTo>
                    <a:pt x="3208" y="296"/>
                  </a:lnTo>
                  <a:cubicBezTo>
                    <a:pt x="3208" y="132"/>
                    <a:pt x="3076" y="1"/>
                    <a:pt x="2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8"/>
            <p:cNvSpPr/>
            <p:nvPr/>
          </p:nvSpPr>
          <p:spPr>
            <a:xfrm>
              <a:off x="5922425" y="3053000"/>
              <a:ext cx="18850" cy="14775"/>
            </a:xfrm>
            <a:custGeom>
              <a:rect b="b" l="l" r="r" t="t"/>
              <a:pathLst>
                <a:path extrusionOk="0" h="591" w="754">
                  <a:moveTo>
                    <a:pt x="295" y="1"/>
                  </a:moveTo>
                  <a:cubicBezTo>
                    <a:pt x="132" y="1"/>
                    <a:pt x="0" y="132"/>
                    <a:pt x="0" y="296"/>
                  </a:cubicBezTo>
                  <a:cubicBezTo>
                    <a:pt x="0" y="459"/>
                    <a:pt x="132" y="591"/>
                    <a:pt x="295" y="591"/>
                  </a:cubicBezTo>
                  <a:lnTo>
                    <a:pt x="458" y="591"/>
                  </a:lnTo>
                  <a:cubicBezTo>
                    <a:pt x="620" y="591"/>
                    <a:pt x="754" y="459"/>
                    <a:pt x="754" y="296"/>
                  </a:cubicBezTo>
                  <a:cubicBezTo>
                    <a:pt x="754" y="132"/>
                    <a:pt x="620" y="1"/>
                    <a:pt x="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8"/>
            <p:cNvSpPr/>
            <p:nvPr/>
          </p:nvSpPr>
          <p:spPr>
            <a:xfrm>
              <a:off x="5922425" y="3074175"/>
              <a:ext cx="18850" cy="14775"/>
            </a:xfrm>
            <a:custGeom>
              <a:rect b="b" l="l" r="r" t="t"/>
              <a:pathLst>
                <a:path extrusionOk="0" h="591" w="754">
                  <a:moveTo>
                    <a:pt x="295" y="0"/>
                  </a:moveTo>
                  <a:cubicBezTo>
                    <a:pt x="132" y="0"/>
                    <a:pt x="0" y="132"/>
                    <a:pt x="0" y="295"/>
                  </a:cubicBezTo>
                  <a:cubicBezTo>
                    <a:pt x="0" y="457"/>
                    <a:pt x="132" y="590"/>
                    <a:pt x="295" y="590"/>
                  </a:cubicBezTo>
                  <a:lnTo>
                    <a:pt x="458" y="590"/>
                  </a:lnTo>
                  <a:cubicBezTo>
                    <a:pt x="620" y="590"/>
                    <a:pt x="754" y="457"/>
                    <a:pt x="754" y="295"/>
                  </a:cubicBezTo>
                  <a:cubicBezTo>
                    <a:pt x="754" y="132"/>
                    <a:pt x="620" y="0"/>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8"/>
            <p:cNvSpPr/>
            <p:nvPr/>
          </p:nvSpPr>
          <p:spPr>
            <a:xfrm>
              <a:off x="5922425" y="3095300"/>
              <a:ext cx="18850" cy="14775"/>
            </a:xfrm>
            <a:custGeom>
              <a:rect b="b" l="l" r="r" t="t"/>
              <a:pathLst>
                <a:path extrusionOk="0" h="591" w="754">
                  <a:moveTo>
                    <a:pt x="295" y="0"/>
                  </a:moveTo>
                  <a:cubicBezTo>
                    <a:pt x="132" y="0"/>
                    <a:pt x="0" y="132"/>
                    <a:pt x="0" y="295"/>
                  </a:cubicBezTo>
                  <a:cubicBezTo>
                    <a:pt x="0" y="459"/>
                    <a:pt x="132" y="591"/>
                    <a:pt x="295" y="591"/>
                  </a:cubicBezTo>
                  <a:lnTo>
                    <a:pt x="458" y="591"/>
                  </a:lnTo>
                  <a:cubicBezTo>
                    <a:pt x="620" y="591"/>
                    <a:pt x="754" y="459"/>
                    <a:pt x="754" y="295"/>
                  </a:cubicBezTo>
                  <a:cubicBezTo>
                    <a:pt x="754" y="132"/>
                    <a:pt x="620" y="0"/>
                    <a:pt x="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8"/>
            <p:cNvSpPr/>
            <p:nvPr/>
          </p:nvSpPr>
          <p:spPr>
            <a:xfrm>
              <a:off x="5944375" y="3053000"/>
              <a:ext cx="67600" cy="14775"/>
            </a:xfrm>
            <a:custGeom>
              <a:rect b="b" l="l" r="r" t="t"/>
              <a:pathLst>
                <a:path extrusionOk="0" h="591" w="2704">
                  <a:moveTo>
                    <a:pt x="295" y="1"/>
                  </a:moveTo>
                  <a:cubicBezTo>
                    <a:pt x="132" y="1"/>
                    <a:pt x="0" y="132"/>
                    <a:pt x="0" y="296"/>
                  </a:cubicBezTo>
                  <a:cubicBezTo>
                    <a:pt x="0" y="459"/>
                    <a:pt x="132" y="591"/>
                    <a:pt x="295" y="591"/>
                  </a:cubicBezTo>
                  <a:lnTo>
                    <a:pt x="2408" y="591"/>
                  </a:lnTo>
                  <a:cubicBezTo>
                    <a:pt x="2572" y="591"/>
                    <a:pt x="2703" y="459"/>
                    <a:pt x="2703" y="296"/>
                  </a:cubicBezTo>
                  <a:cubicBezTo>
                    <a:pt x="2703" y="132"/>
                    <a:pt x="2572" y="1"/>
                    <a:pt x="2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8"/>
            <p:cNvSpPr/>
            <p:nvPr/>
          </p:nvSpPr>
          <p:spPr>
            <a:xfrm>
              <a:off x="5944375" y="3074175"/>
              <a:ext cx="67600" cy="14775"/>
            </a:xfrm>
            <a:custGeom>
              <a:rect b="b" l="l" r="r" t="t"/>
              <a:pathLst>
                <a:path extrusionOk="0" h="591" w="2704">
                  <a:moveTo>
                    <a:pt x="295" y="0"/>
                  </a:moveTo>
                  <a:cubicBezTo>
                    <a:pt x="132" y="0"/>
                    <a:pt x="0" y="132"/>
                    <a:pt x="0" y="295"/>
                  </a:cubicBezTo>
                  <a:cubicBezTo>
                    <a:pt x="0" y="457"/>
                    <a:pt x="132" y="590"/>
                    <a:pt x="295" y="590"/>
                  </a:cubicBezTo>
                  <a:lnTo>
                    <a:pt x="2408" y="590"/>
                  </a:lnTo>
                  <a:cubicBezTo>
                    <a:pt x="2572" y="590"/>
                    <a:pt x="2703" y="457"/>
                    <a:pt x="2703" y="295"/>
                  </a:cubicBezTo>
                  <a:cubicBezTo>
                    <a:pt x="2703" y="132"/>
                    <a:pt x="2572" y="0"/>
                    <a:pt x="2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8"/>
            <p:cNvSpPr/>
            <p:nvPr/>
          </p:nvSpPr>
          <p:spPr>
            <a:xfrm>
              <a:off x="5944375" y="3095300"/>
              <a:ext cx="67600" cy="14775"/>
            </a:xfrm>
            <a:custGeom>
              <a:rect b="b" l="l" r="r" t="t"/>
              <a:pathLst>
                <a:path extrusionOk="0" h="591" w="2704">
                  <a:moveTo>
                    <a:pt x="295" y="0"/>
                  </a:moveTo>
                  <a:cubicBezTo>
                    <a:pt x="132" y="0"/>
                    <a:pt x="0" y="132"/>
                    <a:pt x="0" y="295"/>
                  </a:cubicBezTo>
                  <a:cubicBezTo>
                    <a:pt x="0" y="459"/>
                    <a:pt x="132" y="591"/>
                    <a:pt x="295" y="591"/>
                  </a:cubicBezTo>
                  <a:lnTo>
                    <a:pt x="2408" y="591"/>
                  </a:lnTo>
                  <a:cubicBezTo>
                    <a:pt x="2572" y="591"/>
                    <a:pt x="2703" y="459"/>
                    <a:pt x="2703" y="295"/>
                  </a:cubicBezTo>
                  <a:cubicBezTo>
                    <a:pt x="2703" y="132"/>
                    <a:pt x="2572" y="0"/>
                    <a:pt x="2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48"/>
          <p:cNvGrpSpPr/>
          <p:nvPr/>
        </p:nvGrpSpPr>
        <p:grpSpPr>
          <a:xfrm>
            <a:off x="5622048" y="3000759"/>
            <a:ext cx="513002" cy="483040"/>
            <a:chOff x="4883750" y="2989975"/>
            <a:chExt cx="477700" cy="449800"/>
          </a:xfrm>
        </p:grpSpPr>
        <p:sp>
          <p:nvSpPr>
            <p:cNvPr id="918" name="Google Shape;918;p48"/>
            <p:cNvSpPr/>
            <p:nvPr/>
          </p:nvSpPr>
          <p:spPr>
            <a:xfrm>
              <a:off x="4987750" y="3152625"/>
              <a:ext cx="160750" cy="183050"/>
            </a:xfrm>
            <a:custGeom>
              <a:rect b="b" l="l" r="r" t="t"/>
              <a:pathLst>
                <a:path extrusionOk="0" h="7322" w="6430">
                  <a:moveTo>
                    <a:pt x="3493" y="2120"/>
                  </a:moveTo>
                  <a:cubicBezTo>
                    <a:pt x="4378" y="2243"/>
                    <a:pt x="5079" y="2945"/>
                    <a:pt x="5202" y="3829"/>
                  </a:cubicBezTo>
                  <a:lnTo>
                    <a:pt x="4120" y="3829"/>
                  </a:lnTo>
                  <a:cubicBezTo>
                    <a:pt x="4027" y="3531"/>
                    <a:pt x="3792" y="3291"/>
                    <a:pt x="3493" y="3203"/>
                  </a:cubicBezTo>
                  <a:lnTo>
                    <a:pt x="3493" y="2120"/>
                  </a:lnTo>
                  <a:close/>
                  <a:moveTo>
                    <a:pt x="3213" y="3721"/>
                  </a:moveTo>
                  <a:cubicBezTo>
                    <a:pt x="3430" y="3721"/>
                    <a:pt x="3605" y="3896"/>
                    <a:pt x="3605" y="4112"/>
                  </a:cubicBezTo>
                  <a:cubicBezTo>
                    <a:pt x="3605" y="4329"/>
                    <a:pt x="3430" y="4505"/>
                    <a:pt x="3213" y="4505"/>
                  </a:cubicBezTo>
                  <a:cubicBezTo>
                    <a:pt x="2997" y="4505"/>
                    <a:pt x="2821" y="4329"/>
                    <a:pt x="2821" y="4112"/>
                  </a:cubicBezTo>
                  <a:cubicBezTo>
                    <a:pt x="2825" y="3896"/>
                    <a:pt x="3000" y="3721"/>
                    <a:pt x="3213" y="3721"/>
                  </a:cubicBezTo>
                  <a:close/>
                  <a:moveTo>
                    <a:pt x="2933" y="1471"/>
                  </a:moveTo>
                  <a:lnTo>
                    <a:pt x="2933" y="3203"/>
                  </a:lnTo>
                  <a:cubicBezTo>
                    <a:pt x="2546" y="3322"/>
                    <a:pt x="2262" y="3684"/>
                    <a:pt x="2262" y="4109"/>
                  </a:cubicBezTo>
                  <a:cubicBezTo>
                    <a:pt x="2262" y="4533"/>
                    <a:pt x="2546" y="4896"/>
                    <a:pt x="2933" y="5015"/>
                  </a:cubicBezTo>
                  <a:lnTo>
                    <a:pt x="2933" y="5735"/>
                  </a:lnTo>
                  <a:cubicBezTo>
                    <a:pt x="2933" y="5889"/>
                    <a:pt x="3060" y="6015"/>
                    <a:pt x="3213" y="6015"/>
                  </a:cubicBezTo>
                  <a:cubicBezTo>
                    <a:pt x="3367" y="6015"/>
                    <a:pt x="3493" y="5889"/>
                    <a:pt x="3493" y="5735"/>
                  </a:cubicBezTo>
                  <a:lnTo>
                    <a:pt x="3493" y="5015"/>
                  </a:lnTo>
                  <a:cubicBezTo>
                    <a:pt x="3792" y="4922"/>
                    <a:pt x="4030" y="4687"/>
                    <a:pt x="4120" y="4389"/>
                  </a:cubicBezTo>
                  <a:lnTo>
                    <a:pt x="5851" y="4389"/>
                  </a:lnTo>
                  <a:cubicBezTo>
                    <a:pt x="5792" y="4989"/>
                    <a:pt x="5523" y="5549"/>
                    <a:pt x="5086" y="5985"/>
                  </a:cubicBezTo>
                  <a:cubicBezTo>
                    <a:pt x="4583" y="6489"/>
                    <a:pt x="3918" y="6768"/>
                    <a:pt x="3213" y="6768"/>
                  </a:cubicBezTo>
                  <a:cubicBezTo>
                    <a:pt x="2509" y="6768"/>
                    <a:pt x="1844" y="6493"/>
                    <a:pt x="1340" y="5985"/>
                  </a:cubicBezTo>
                  <a:cubicBezTo>
                    <a:pt x="837" y="5478"/>
                    <a:pt x="556" y="4817"/>
                    <a:pt x="556" y="4112"/>
                  </a:cubicBezTo>
                  <a:cubicBezTo>
                    <a:pt x="556" y="3407"/>
                    <a:pt x="833" y="2743"/>
                    <a:pt x="1340" y="2240"/>
                  </a:cubicBezTo>
                  <a:cubicBezTo>
                    <a:pt x="1777" y="1803"/>
                    <a:pt x="2337" y="1534"/>
                    <a:pt x="2933" y="1471"/>
                  </a:cubicBezTo>
                  <a:close/>
                  <a:moveTo>
                    <a:pt x="3213" y="1"/>
                  </a:moveTo>
                  <a:cubicBezTo>
                    <a:pt x="3060" y="1"/>
                    <a:pt x="2933" y="127"/>
                    <a:pt x="2933" y="280"/>
                  </a:cubicBezTo>
                  <a:lnTo>
                    <a:pt x="2933" y="908"/>
                  </a:lnTo>
                  <a:cubicBezTo>
                    <a:pt x="2183" y="971"/>
                    <a:pt x="1486" y="1299"/>
                    <a:pt x="944" y="1840"/>
                  </a:cubicBezTo>
                  <a:cubicBezTo>
                    <a:pt x="337" y="2449"/>
                    <a:pt x="0" y="3254"/>
                    <a:pt x="0" y="4109"/>
                  </a:cubicBezTo>
                  <a:cubicBezTo>
                    <a:pt x="0" y="4963"/>
                    <a:pt x="337" y="5770"/>
                    <a:pt x="944" y="6377"/>
                  </a:cubicBezTo>
                  <a:cubicBezTo>
                    <a:pt x="1553" y="6986"/>
                    <a:pt x="2358" y="7321"/>
                    <a:pt x="3213" y="7321"/>
                  </a:cubicBezTo>
                  <a:cubicBezTo>
                    <a:pt x="4067" y="7321"/>
                    <a:pt x="4874" y="6986"/>
                    <a:pt x="5481" y="6377"/>
                  </a:cubicBezTo>
                  <a:cubicBezTo>
                    <a:pt x="6090" y="5770"/>
                    <a:pt x="6425" y="4963"/>
                    <a:pt x="6425" y="4109"/>
                  </a:cubicBezTo>
                  <a:cubicBezTo>
                    <a:pt x="6430" y="3956"/>
                    <a:pt x="6302" y="3833"/>
                    <a:pt x="6150" y="3833"/>
                  </a:cubicBezTo>
                  <a:lnTo>
                    <a:pt x="5769" y="3833"/>
                  </a:lnTo>
                  <a:cubicBezTo>
                    <a:pt x="5639" y="2638"/>
                    <a:pt x="4688" y="1687"/>
                    <a:pt x="3493" y="1557"/>
                  </a:cubicBezTo>
                  <a:lnTo>
                    <a:pt x="3493" y="280"/>
                  </a:lnTo>
                  <a:cubicBezTo>
                    <a:pt x="3493" y="127"/>
                    <a:pt x="3367" y="1"/>
                    <a:pt x="3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8"/>
            <p:cNvSpPr/>
            <p:nvPr/>
          </p:nvSpPr>
          <p:spPr>
            <a:xfrm>
              <a:off x="4883750" y="2989975"/>
              <a:ext cx="477700" cy="449800"/>
            </a:xfrm>
            <a:custGeom>
              <a:rect b="b" l="l" r="r" t="t"/>
              <a:pathLst>
                <a:path extrusionOk="0" h="17992" w="19108">
                  <a:moveTo>
                    <a:pt x="8127" y="2984"/>
                  </a:moveTo>
                  <a:lnTo>
                    <a:pt x="8127" y="4286"/>
                  </a:lnTo>
                  <a:cubicBezTo>
                    <a:pt x="7881" y="4256"/>
                    <a:pt x="7631" y="4242"/>
                    <a:pt x="7373" y="4242"/>
                  </a:cubicBezTo>
                  <a:cubicBezTo>
                    <a:pt x="7120" y="4242"/>
                    <a:pt x="6866" y="4256"/>
                    <a:pt x="6620" y="4286"/>
                  </a:cubicBezTo>
                  <a:lnTo>
                    <a:pt x="6620" y="2984"/>
                  </a:lnTo>
                  <a:close/>
                  <a:moveTo>
                    <a:pt x="12082" y="4242"/>
                  </a:moveTo>
                  <a:cubicBezTo>
                    <a:pt x="12097" y="4242"/>
                    <a:pt x="12122" y="4246"/>
                    <a:pt x="12150" y="4268"/>
                  </a:cubicBezTo>
                  <a:lnTo>
                    <a:pt x="13652" y="5772"/>
                  </a:lnTo>
                  <a:cubicBezTo>
                    <a:pt x="13675" y="5793"/>
                    <a:pt x="13678" y="5824"/>
                    <a:pt x="13678" y="5839"/>
                  </a:cubicBezTo>
                  <a:cubicBezTo>
                    <a:pt x="13678" y="5854"/>
                    <a:pt x="13675" y="5879"/>
                    <a:pt x="13652" y="5907"/>
                  </a:cubicBezTo>
                  <a:lnTo>
                    <a:pt x="13440" y="6119"/>
                  </a:lnTo>
                  <a:cubicBezTo>
                    <a:pt x="13422" y="6137"/>
                    <a:pt x="13397" y="6147"/>
                    <a:pt x="13374" y="6147"/>
                  </a:cubicBezTo>
                  <a:cubicBezTo>
                    <a:pt x="13350" y="6147"/>
                    <a:pt x="13326" y="6137"/>
                    <a:pt x="13310" y="6119"/>
                  </a:cubicBezTo>
                  <a:lnTo>
                    <a:pt x="11806" y="4614"/>
                  </a:lnTo>
                  <a:cubicBezTo>
                    <a:pt x="11764" y="4577"/>
                    <a:pt x="11764" y="4518"/>
                    <a:pt x="11801" y="4481"/>
                  </a:cubicBezTo>
                  <a:lnTo>
                    <a:pt x="12015" y="4268"/>
                  </a:lnTo>
                  <a:cubicBezTo>
                    <a:pt x="12036" y="4246"/>
                    <a:pt x="12067" y="4242"/>
                    <a:pt x="12082" y="4242"/>
                  </a:cubicBezTo>
                  <a:close/>
                  <a:moveTo>
                    <a:pt x="11820" y="5425"/>
                  </a:moveTo>
                  <a:lnTo>
                    <a:pt x="12496" y="6100"/>
                  </a:lnTo>
                  <a:lnTo>
                    <a:pt x="12171" y="6425"/>
                  </a:lnTo>
                  <a:cubicBezTo>
                    <a:pt x="11962" y="6186"/>
                    <a:pt x="11736" y="5963"/>
                    <a:pt x="11492" y="5756"/>
                  </a:cubicBezTo>
                  <a:lnTo>
                    <a:pt x="11820" y="5425"/>
                  </a:lnTo>
                  <a:close/>
                  <a:moveTo>
                    <a:pt x="7646" y="5872"/>
                  </a:moveTo>
                  <a:cubicBezTo>
                    <a:pt x="8310" y="5910"/>
                    <a:pt x="8936" y="6086"/>
                    <a:pt x="9499" y="6369"/>
                  </a:cubicBezTo>
                  <a:lnTo>
                    <a:pt x="9452" y="6451"/>
                  </a:lnTo>
                  <a:cubicBezTo>
                    <a:pt x="9373" y="6586"/>
                    <a:pt x="9422" y="6756"/>
                    <a:pt x="9552" y="6831"/>
                  </a:cubicBezTo>
                  <a:cubicBezTo>
                    <a:pt x="9597" y="6858"/>
                    <a:pt x="9645" y="6869"/>
                    <a:pt x="9690" y="6869"/>
                  </a:cubicBezTo>
                  <a:cubicBezTo>
                    <a:pt x="9787" y="6869"/>
                    <a:pt x="9880" y="6821"/>
                    <a:pt x="9932" y="6726"/>
                  </a:cubicBezTo>
                  <a:lnTo>
                    <a:pt x="9978" y="6644"/>
                  </a:lnTo>
                  <a:cubicBezTo>
                    <a:pt x="10515" y="7000"/>
                    <a:pt x="10978" y="7462"/>
                    <a:pt x="11336" y="8002"/>
                  </a:cubicBezTo>
                  <a:lnTo>
                    <a:pt x="11254" y="8048"/>
                  </a:lnTo>
                  <a:cubicBezTo>
                    <a:pt x="11120" y="8126"/>
                    <a:pt x="11075" y="8298"/>
                    <a:pt x="11153" y="8428"/>
                  </a:cubicBezTo>
                  <a:cubicBezTo>
                    <a:pt x="11206" y="8518"/>
                    <a:pt x="11299" y="8570"/>
                    <a:pt x="11396" y="8570"/>
                  </a:cubicBezTo>
                  <a:cubicBezTo>
                    <a:pt x="11443" y="8570"/>
                    <a:pt x="11492" y="8558"/>
                    <a:pt x="11534" y="8533"/>
                  </a:cubicBezTo>
                  <a:lnTo>
                    <a:pt x="11615" y="8484"/>
                  </a:lnTo>
                  <a:cubicBezTo>
                    <a:pt x="11847" y="8939"/>
                    <a:pt x="12003" y="9439"/>
                    <a:pt x="12078" y="9965"/>
                  </a:cubicBezTo>
                  <a:cubicBezTo>
                    <a:pt x="11183" y="10746"/>
                    <a:pt x="10608" y="11902"/>
                    <a:pt x="10608" y="13190"/>
                  </a:cubicBezTo>
                  <a:cubicBezTo>
                    <a:pt x="10608" y="13476"/>
                    <a:pt x="10638" y="13760"/>
                    <a:pt x="10690" y="14032"/>
                  </a:cubicBezTo>
                  <a:cubicBezTo>
                    <a:pt x="10478" y="14241"/>
                    <a:pt x="10243" y="14427"/>
                    <a:pt x="9992" y="14595"/>
                  </a:cubicBezTo>
                  <a:lnTo>
                    <a:pt x="9948" y="14513"/>
                  </a:lnTo>
                  <a:cubicBezTo>
                    <a:pt x="9895" y="14424"/>
                    <a:pt x="9802" y="14374"/>
                    <a:pt x="9707" y="14374"/>
                  </a:cubicBezTo>
                  <a:cubicBezTo>
                    <a:pt x="9659" y="14374"/>
                    <a:pt x="9611" y="14387"/>
                    <a:pt x="9567" y="14413"/>
                  </a:cubicBezTo>
                  <a:cubicBezTo>
                    <a:pt x="9433" y="14492"/>
                    <a:pt x="9388" y="14662"/>
                    <a:pt x="9466" y="14794"/>
                  </a:cubicBezTo>
                  <a:lnTo>
                    <a:pt x="9515" y="14876"/>
                  </a:lnTo>
                  <a:cubicBezTo>
                    <a:pt x="8952" y="15159"/>
                    <a:pt x="8325" y="15334"/>
                    <a:pt x="7660" y="15372"/>
                  </a:cubicBezTo>
                  <a:lnTo>
                    <a:pt x="7660" y="15278"/>
                  </a:lnTo>
                  <a:cubicBezTo>
                    <a:pt x="7660" y="15125"/>
                    <a:pt x="7534" y="14999"/>
                    <a:pt x="7381" y="14999"/>
                  </a:cubicBezTo>
                  <a:cubicBezTo>
                    <a:pt x="7227" y="14999"/>
                    <a:pt x="7101" y="15125"/>
                    <a:pt x="7101" y="15278"/>
                  </a:cubicBezTo>
                  <a:lnTo>
                    <a:pt x="7101" y="15372"/>
                  </a:lnTo>
                  <a:cubicBezTo>
                    <a:pt x="6437" y="15334"/>
                    <a:pt x="5809" y="15159"/>
                    <a:pt x="5246" y="14876"/>
                  </a:cubicBezTo>
                  <a:lnTo>
                    <a:pt x="5295" y="14794"/>
                  </a:lnTo>
                  <a:cubicBezTo>
                    <a:pt x="5374" y="14660"/>
                    <a:pt x="5325" y="14488"/>
                    <a:pt x="5195" y="14413"/>
                  </a:cubicBezTo>
                  <a:cubicBezTo>
                    <a:pt x="5150" y="14387"/>
                    <a:pt x="5102" y="14375"/>
                    <a:pt x="5055" y="14375"/>
                  </a:cubicBezTo>
                  <a:cubicBezTo>
                    <a:pt x="4957" y="14375"/>
                    <a:pt x="4864" y="14426"/>
                    <a:pt x="4813" y="14513"/>
                  </a:cubicBezTo>
                  <a:lnTo>
                    <a:pt x="4769" y="14595"/>
                  </a:lnTo>
                  <a:cubicBezTo>
                    <a:pt x="4232" y="14241"/>
                    <a:pt x="3769" y="13779"/>
                    <a:pt x="3411" y="13237"/>
                  </a:cubicBezTo>
                  <a:lnTo>
                    <a:pt x="3493" y="13193"/>
                  </a:lnTo>
                  <a:cubicBezTo>
                    <a:pt x="3627" y="13115"/>
                    <a:pt x="3672" y="12943"/>
                    <a:pt x="3594" y="12813"/>
                  </a:cubicBezTo>
                  <a:cubicBezTo>
                    <a:pt x="3541" y="12724"/>
                    <a:pt x="3446" y="12674"/>
                    <a:pt x="3350" y="12674"/>
                  </a:cubicBezTo>
                  <a:cubicBezTo>
                    <a:pt x="3303" y="12674"/>
                    <a:pt x="3256" y="12686"/>
                    <a:pt x="3213" y="12711"/>
                  </a:cubicBezTo>
                  <a:lnTo>
                    <a:pt x="3132" y="12760"/>
                  </a:lnTo>
                  <a:cubicBezTo>
                    <a:pt x="2837" y="12190"/>
                    <a:pt x="2660" y="11558"/>
                    <a:pt x="2620" y="10898"/>
                  </a:cubicBezTo>
                  <a:lnTo>
                    <a:pt x="2713" y="10898"/>
                  </a:lnTo>
                  <a:cubicBezTo>
                    <a:pt x="2867" y="10898"/>
                    <a:pt x="2993" y="10772"/>
                    <a:pt x="2993" y="10618"/>
                  </a:cubicBezTo>
                  <a:cubicBezTo>
                    <a:pt x="2993" y="10465"/>
                    <a:pt x="2867" y="10339"/>
                    <a:pt x="2713" y="10339"/>
                  </a:cubicBezTo>
                  <a:lnTo>
                    <a:pt x="2620" y="10339"/>
                  </a:lnTo>
                  <a:cubicBezTo>
                    <a:pt x="2657" y="9674"/>
                    <a:pt x="2832" y="9048"/>
                    <a:pt x="3116" y="8484"/>
                  </a:cubicBezTo>
                  <a:lnTo>
                    <a:pt x="3198" y="8533"/>
                  </a:lnTo>
                  <a:cubicBezTo>
                    <a:pt x="3243" y="8558"/>
                    <a:pt x="3291" y="8570"/>
                    <a:pt x="3337" y="8570"/>
                  </a:cubicBezTo>
                  <a:cubicBezTo>
                    <a:pt x="3433" y="8570"/>
                    <a:pt x="3527" y="8521"/>
                    <a:pt x="3579" y="8428"/>
                  </a:cubicBezTo>
                  <a:cubicBezTo>
                    <a:pt x="3657" y="8293"/>
                    <a:pt x="3609" y="8123"/>
                    <a:pt x="3478" y="8048"/>
                  </a:cubicBezTo>
                  <a:lnTo>
                    <a:pt x="3395" y="8002"/>
                  </a:lnTo>
                  <a:cubicBezTo>
                    <a:pt x="3751" y="7465"/>
                    <a:pt x="4213" y="7003"/>
                    <a:pt x="4755" y="6644"/>
                  </a:cubicBezTo>
                  <a:lnTo>
                    <a:pt x="4799" y="6726"/>
                  </a:lnTo>
                  <a:cubicBezTo>
                    <a:pt x="4851" y="6816"/>
                    <a:pt x="4944" y="6869"/>
                    <a:pt x="5041" y="6869"/>
                  </a:cubicBezTo>
                  <a:cubicBezTo>
                    <a:pt x="5090" y="6869"/>
                    <a:pt x="5139" y="6858"/>
                    <a:pt x="5179" y="6831"/>
                  </a:cubicBezTo>
                  <a:cubicBezTo>
                    <a:pt x="5313" y="6753"/>
                    <a:pt x="5358" y="6581"/>
                    <a:pt x="5281" y="6451"/>
                  </a:cubicBezTo>
                  <a:lnTo>
                    <a:pt x="5232" y="6369"/>
                  </a:lnTo>
                  <a:cubicBezTo>
                    <a:pt x="5795" y="6086"/>
                    <a:pt x="6422" y="5910"/>
                    <a:pt x="7086" y="5872"/>
                  </a:cubicBezTo>
                  <a:lnTo>
                    <a:pt x="7086" y="5965"/>
                  </a:lnTo>
                  <a:cubicBezTo>
                    <a:pt x="7086" y="6119"/>
                    <a:pt x="7213" y="6246"/>
                    <a:pt x="7366" y="6246"/>
                  </a:cubicBezTo>
                  <a:cubicBezTo>
                    <a:pt x="7518" y="6246"/>
                    <a:pt x="7646" y="6119"/>
                    <a:pt x="7646" y="5965"/>
                  </a:cubicBezTo>
                  <a:lnTo>
                    <a:pt x="7646" y="5872"/>
                  </a:lnTo>
                  <a:close/>
                  <a:moveTo>
                    <a:pt x="14854" y="9495"/>
                  </a:moveTo>
                  <a:cubicBezTo>
                    <a:pt x="16887" y="9495"/>
                    <a:pt x="18545" y="11153"/>
                    <a:pt x="18545" y="13185"/>
                  </a:cubicBezTo>
                  <a:cubicBezTo>
                    <a:pt x="18545" y="15223"/>
                    <a:pt x="16887" y="16876"/>
                    <a:pt x="14854" y="16876"/>
                  </a:cubicBezTo>
                  <a:cubicBezTo>
                    <a:pt x="12820" y="16876"/>
                    <a:pt x="11164" y="15220"/>
                    <a:pt x="11164" y="13185"/>
                  </a:cubicBezTo>
                  <a:cubicBezTo>
                    <a:pt x="11164" y="11153"/>
                    <a:pt x="12820" y="9495"/>
                    <a:pt x="14854" y="9495"/>
                  </a:cubicBezTo>
                  <a:close/>
                  <a:moveTo>
                    <a:pt x="6060" y="3933"/>
                  </a:moveTo>
                  <a:lnTo>
                    <a:pt x="6060" y="4380"/>
                  </a:lnTo>
                  <a:cubicBezTo>
                    <a:pt x="3172" y="4984"/>
                    <a:pt x="997" y="7551"/>
                    <a:pt x="997" y="10618"/>
                  </a:cubicBezTo>
                  <a:cubicBezTo>
                    <a:pt x="997" y="14132"/>
                    <a:pt x="3858" y="16995"/>
                    <a:pt x="7373" y="16995"/>
                  </a:cubicBezTo>
                  <a:cubicBezTo>
                    <a:pt x="7892" y="16995"/>
                    <a:pt x="8406" y="16932"/>
                    <a:pt x="8906" y="16808"/>
                  </a:cubicBezTo>
                  <a:cubicBezTo>
                    <a:pt x="9055" y="16771"/>
                    <a:pt x="9150" y="16618"/>
                    <a:pt x="9111" y="16469"/>
                  </a:cubicBezTo>
                  <a:cubicBezTo>
                    <a:pt x="9079" y="16342"/>
                    <a:pt x="8965" y="16256"/>
                    <a:pt x="8840" y="16256"/>
                  </a:cubicBezTo>
                  <a:cubicBezTo>
                    <a:pt x="8818" y="16256"/>
                    <a:pt x="8795" y="16258"/>
                    <a:pt x="8773" y="16264"/>
                  </a:cubicBezTo>
                  <a:cubicBezTo>
                    <a:pt x="8318" y="16376"/>
                    <a:pt x="7848" y="16432"/>
                    <a:pt x="7373" y="16432"/>
                  </a:cubicBezTo>
                  <a:cubicBezTo>
                    <a:pt x="4169" y="16432"/>
                    <a:pt x="1556" y="13823"/>
                    <a:pt x="1556" y="10615"/>
                  </a:cubicBezTo>
                  <a:cubicBezTo>
                    <a:pt x="1556" y="7407"/>
                    <a:pt x="4165" y="4798"/>
                    <a:pt x="7373" y="4798"/>
                  </a:cubicBezTo>
                  <a:cubicBezTo>
                    <a:pt x="10141" y="4798"/>
                    <a:pt x="12466" y="6746"/>
                    <a:pt x="13048" y="9339"/>
                  </a:cubicBezTo>
                  <a:cubicBezTo>
                    <a:pt x="12892" y="9414"/>
                    <a:pt x="12738" y="9495"/>
                    <a:pt x="12594" y="9588"/>
                  </a:cubicBezTo>
                  <a:cubicBezTo>
                    <a:pt x="12115" y="7144"/>
                    <a:pt x="9955" y="5295"/>
                    <a:pt x="7373" y="5295"/>
                  </a:cubicBezTo>
                  <a:cubicBezTo>
                    <a:pt x="4441" y="5298"/>
                    <a:pt x="2053" y="7682"/>
                    <a:pt x="2053" y="10618"/>
                  </a:cubicBezTo>
                  <a:cubicBezTo>
                    <a:pt x="2053" y="13555"/>
                    <a:pt x="4441" y="15939"/>
                    <a:pt x="7373" y="15939"/>
                  </a:cubicBezTo>
                  <a:cubicBezTo>
                    <a:pt x="8706" y="15939"/>
                    <a:pt x="9925" y="15446"/>
                    <a:pt x="10857" y="14634"/>
                  </a:cubicBezTo>
                  <a:cubicBezTo>
                    <a:pt x="10918" y="14797"/>
                    <a:pt x="10985" y="14953"/>
                    <a:pt x="11064" y="15111"/>
                  </a:cubicBezTo>
                  <a:cubicBezTo>
                    <a:pt x="10720" y="15394"/>
                    <a:pt x="10343" y="15641"/>
                    <a:pt x="9941" y="15839"/>
                  </a:cubicBezTo>
                  <a:cubicBezTo>
                    <a:pt x="9802" y="15906"/>
                    <a:pt x="9746" y="16073"/>
                    <a:pt x="9813" y="16211"/>
                  </a:cubicBezTo>
                  <a:cubicBezTo>
                    <a:pt x="9861" y="16310"/>
                    <a:pt x="9960" y="16367"/>
                    <a:pt x="10063" y="16367"/>
                  </a:cubicBezTo>
                  <a:cubicBezTo>
                    <a:pt x="10105" y="16367"/>
                    <a:pt x="10147" y="16358"/>
                    <a:pt x="10187" y="16338"/>
                  </a:cubicBezTo>
                  <a:cubicBezTo>
                    <a:pt x="10604" y="16134"/>
                    <a:pt x="10992" y="15883"/>
                    <a:pt x="11355" y="15596"/>
                  </a:cubicBezTo>
                  <a:cubicBezTo>
                    <a:pt x="11436" y="15715"/>
                    <a:pt x="11526" y="15831"/>
                    <a:pt x="11620" y="15943"/>
                  </a:cubicBezTo>
                  <a:cubicBezTo>
                    <a:pt x="10455" y="16876"/>
                    <a:pt x="8978" y="17432"/>
                    <a:pt x="7369" y="17432"/>
                  </a:cubicBezTo>
                  <a:cubicBezTo>
                    <a:pt x="3616" y="17432"/>
                    <a:pt x="560" y="14376"/>
                    <a:pt x="560" y="10618"/>
                  </a:cubicBezTo>
                  <a:cubicBezTo>
                    <a:pt x="560" y="7309"/>
                    <a:pt x="2930" y="4544"/>
                    <a:pt x="6060" y="3933"/>
                  </a:cubicBezTo>
                  <a:close/>
                  <a:moveTo>
                    <a:pt x="6246" y="0"/>
                  </a:moveTo>
                  <a:cubicBezTo>
                    <a:pt x="5888" y="0"/>
                    <a:pt x="5594" y="294"/>
                    <a:pt x="5594" y="652"/>
                  </a:cubicBezTo>
                  <a:lnTo>
                    <a:pt x="5594" y="2332"/>
                  </a:lnTo>
                  <a:cubicBezTo>
                    <a:pt x="5594" y="2626"/>
                    <a:pt x="5788" y="2877"/>
                    <a:pt x="6057" y="2954"/>
                  </a:cubicBezTo>
                  <a:lnTo>
                    <a:pt x="6057" y="3361"/>
                  </a:lnTo>
                  <a:cubicBezTo>
                    <a:pt x="2620" y="3984"/>
                    <a:pt x="0" y="7000"/>
                    <a:pt x="0" y="10618"/>
                  </a:cubicBezTo>
                  <a:cubicBezTo>
                    <a:pt x="0" y="14685"/>
                    <a:pt x="3309" y="17992"/>
                    <a:pt x="7373" y="17992"/>
                  </a:cubicBezTo>
                  <a:cubicBezTo>
                    <a:pt x="9130" y="17992"/>
                    <a:pt x="10746" y="17371"/>
                    <a:pt x="12015" y="16341"/>
                  </a:cubicBezTo>
                  <a:cubicBezTo>
                    <a:pt x="12768" y="17020"/>
                    <a:pt x="13764" y="17434"/>
                    <a:pt x="14857" y="17434"/>
                  </a:cubicBezTo>
                  <a:cubicBezTo>
                    <a:pt x="17201" y="17434"/>
                    <a:pt x="19108" y="15529"/>
                    <a:pt x="19108" y="13185"/>
                  </a:cubicBezTo>
                  <a:cubicBezTo>
                    <a:pt x="19103" y="10846"/>
                    <a:pt x="17198" y="8939"/>
                    <a:pt x="14854" y="8939"/>
                  </a:cubicBezTo>
                  <a:cubicBezTo>
                    <a:pt x="14754" y="8939"/>
                    <a:pt x="14657" y="8944"/>
                    <a:pt x="14555" y="8951"/>
                  </a:cubicBezTo>
                  <a:cubicBezTo>
                    <a:pt x="14473" y="8600"/>
                    <a:pt x="14369" y="8256"/>
                    <a:pt x="14235" y="7921"/>
                  </a:cubicBezTo>
                  <a:cubicBezTo>
                    <a:pt x="14192" y="7811"/>
                    <a:pt x="14087" y="7743"/>
                    <a:pt x="13978" y="7743"/>
                  </a:cubicBezTo>
                  <a:cubicBezTo>
                    <a:pt x="13943" y="7743"/>
                    <a:pt x="13907" y="7750"/>
                    <a:pt x="13873" y="7765"/>
                  </a:cubicBezTo>
                  <a:cubicBezTo>
                    <a:pt x="13731" y="7823"/>
                    <a:pt x="13657" y="7984"/>
                    <a:pt x="13715" y="8126"/>
                  </a:cubicBezTo>
                  <a:cubicBezTo>
                    <a:pt x="13831" y="8421"/>
                    <a:pt x="13925" y="8723"/>
                    <a:pt x="13999" y="9030"/>
                  </a:cubicBezTo>
                  <a:cubicBezTo>
                    <a:pt x="13854" y="9058"/>
                    <a:pt x="13713" y="9095"/>
                    <a:pt x="13575" y="9141"/>
                  </a:cubicBezTo>
                  <a:cubicBezTo>
                    <a:pt x="13377" y="8309"/>
                    <a:pt x="13011" y="7537"/>
                    <a:pt x="12522" y="6865"/>
                  </a:cubicBezTo>
                  <a:lnTo>
                    <a:pt x="12892" y="6495"/>
                  </a:lnTo>
                  <a:lnTo>
                    <a:pt x="12910" y="6514"/>
                  </a:lnTo>
                  <a:cubicBezTo>
                    <a:pt x="13038" y="6642"/>
                    <a:pt x="13205" y="6705"/>
                    <a:pt x="13373" y="6705"/>
                  </a:cubicBezTo>
                  <a:cubicBezTo>
                    <a:pt x="13541" y="6705"/>
                    <a:pt x="13708" y="6642"/>
                    <a:pt x="13836" y="6514"/>
                  </a:cubicBezTo>
                  <a:lnTo>
                    <a:pt x="14048" y="6302"/>
                  </a:lnTo>
                  <a:cubicBezTo>
                    <a:pt x="14301" y="6048"/>
                    <a:pt x="14301" y="5634"/>
                    <a:pt x="14048" y="5379"/>
                  </a:cubicBezTo>
                  <a:lnTo>
                    <a:pt x="12545" y="3877"/>
                  </a:lnTo>
                  <a:cubicBezTo>
                    <a:pt x="12422" y="3754"/>
                    <a:pt x="12257" y="3686"/>
                    <a:pt x="12082" y="3686"/>
                  </a:cubicBezTo>
                  <a:cubicBezTo>
                    <a:pt x="11906" y="3686"/>
                    <a:pt x="11743" y="3754"/>
                    <a:pt x="11620" y="3877"/>
                  </a:cubicBezTo>
                  <a:lnTo>
                    <a:pt x="11406" y="4089"/>
                  </a:lnTo>
                  <a:cubicBezTo>
                    <a:pt x="11153" y="4342"/>
                    <a:pt x="11153" y="4756"/>
                    <a:pt x="11406" y="5010"/>
                  </a:cubicBezTo>
                  <a:lnTo>
                    <a:pt x="11425" y="5028"/>
                  </a:lnTo>
                  <a:lnTo>
                    <a:pt x="11045" y="5410"/>
                  </a:lnTo>
                  <a:cubicBezTo>
                    <a:pt x="10347" y="4917"/>
                    <a:pt x="9548" y="4559"/>
                    <a:pt x="8687" y="4380"/>
                  </a:cubicBezTo>
                  <a:lnTo>
                    <a:pt x="8687" y="3933"/>
                  </a:lnTo>
                  <a:cubicBezTo>
                    <a:pt x="9171" y="4026"/>
                    <a:pt x="9641" y="4175"/>
                    <a:pt x="10097" y="4372"/>
                  </a:cubicBezTo>
                  <a:cubicBezTo>
                    <a:pt x="10133" y="4389"/>
                    <a:pt x="10171" y="4396"/>
                    <a:pt x="10209" y="4396"/>
                  </a:cubicBezTo>
                  <a:cubicBezTo>
                    <a:pt x="10317" y="4396"/>
                    <a:pt x="10420" y="4333"/>
                    <a:pt x="10466" y="4226"/>
                  </a:cubicBezTo>
                  <a:cubicBezTo>
                    <a:pt x="10529" y="4086"/>
                    <a:pt x="10462" y="3921"/>
                    <a:pt x="10320" y="3858"/>
                  </a:cubicBezTo>
                  <a:cubicBezTo>
                    <a:pt x="9794" y="3626"/>
                    <a:pt x="9246" y="3463"/>
                    <a:pt x="8687" y="3361"/>
                  </a:cubicBezTo>
                  <a:lnTo>
                    <a:pt x="8687" y="2954"/>
                  </a:lnTo>
                  <a:cubicBezTo>
                    <a:pt x="8955" y="2872"/>
                    <a:pt x="9150" y="2623"/>
                    <a:pt x="9150" y="2332"/>
                  </a:cubicBezTo>
                  <a:lnTo>
                    <a:pt x="9150" y="2168"/>
                  </a:lnTo>
                  <a:cubicBezTo>
                    <a:pt x="9150" y="2014"/>
                    <a:pt x="9022" y="1888"/>
                    <a:pt x="8869" y="1888"/>
                  </a:cubicBezTo>
                  <a:cubicBezTo>
                    <a:pt x="8716" y="1888"/>
                    <a:pt x="8590" y="2014"/>
                    <a:pt x="8590" y="2168"/>
                  </a:cubicBezTo>
                  <a:lnTo>
                    <a:pt x="8590" y="2332"/>
                  </a:lnTo>
                  <a:cubicBezTo>
                    <a:pt x="8590" y="2384"/>
                    <a:pt x="8548" y="2426"/>
                    <a:pt x="8497" y="2426"/>
                  </a:cubicBezTo>
                  <a:lnTo>
                    <a:pt x="6246" y="2426"/>
                  </a:lnTo>
                  <a:cubicBezTo>
                    <a:pt x="6194" y="2426"/>
                    <a:pt x="6153" y="2384"/>
                    <a:pt x="6153" y="2332"/>
                  </a:cubicBezTo>
                  <a:lnTo>
                    <a:pt x="6153" y="652"/>
                  </a:lnTo>
                  <a:cubicBezTo>
                    <a:pt x="6153" y="600"/>
                    <a:pt x="6194" y="559"/>
                    <a:pt x="6246" y="559"/>
                  </a:cubicBezTo>
                  <a:lnTo>
                    <a:pt x="8497" y="559"/>
                  </a:lnTo>
                  <a:cubicBezTo>
                    <a:pt x="8548" y="559"/>
                    <a:pt x="8590" y="600"/>
                    <a:pt x="8590" y="652"/>
                  </a:cubicBezTo>
                  <a:lnTo>
                    <a:pt x="8590" y="861"/>
                  </a:lnTo>
                  <a:cubicBezTo>
                    <a:pt x="8590" y="1014"/>
                    <a:pt x="8716" y="1142"/>
                    <a:pt x="8869" y="1142"/>
                  </a:cubicBezTo>
                  <a:cubicBezTo>
                    <a:pt x="9022" y="1142"/>
                    <a:pt x="9150" y="1014"/>
                    <a:pt x="9150" y="861"/>
                  </a:cubicBezTo>
                  <a:lnTo>
                    <a:pt x="9150" y="652"/>
                  </a:lnTo>
                  <a:cubicBezTo>
                    <a:pt x="9150" y="294"/>
                    <a:pt x="8855" y="0"/>
                    <a:pt x="84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8"/>
            <p:cNvSpPr/>
            <p:nvPr/>
          </p:nvSpPr>
          <p:spPr>
            <a:xfrm>
              <a:off x="5178525" y="3243025"/>
              <a:ext cx="153175" cy="153175"/>
            </a:xfrm>
            <a:custGeom>
              <a:rect b="b" l="l" r="r" t="t"/>
              <a:pathLst>
                <a:path extrusionOk="0" h="6127" w="6127">
                  <a:moveTo>
                    <a:pt x="3063" y="1"/>
                  </a:moveTo>
                  <a:cubicBezTo>
                    <a:pt x="1373" y="1"/>
                    <a:pt x="0" y="1373"/>
                    <a:pt x="0" y="3063"/>
                  </a:cubicBezTo>
                  <a:cubicBezTo>
                    <a:pt x="0" y="4754"/>
                    <a:pt x="1373" y="6126"/>
                    <a:pt x="3063" y="6126"/>
                  </a:cubicBezTo>
                  <a:cubicBezTo>
                    <a:pt x="4754" y="6126"/>
                    <a:pt x="6126" y="4754"/>
                    <a:pt x="6126" y="3063"/>
                  </a:cubicBezTo>
                  <a:cubicBezTo>
                    <a:pt x="6126" y="2470"/>
                    <a:pt x="5954" y="1892"/>
                    <a:pt x="5630" y="1392"/>
                  </a:cubicBezTo>
                  <a:cubicBezTo>
                    <a:pt x="5576" y="1309"/>
                    <a:pt x="5487" y="1266"/>
                    <a:pt x="5396" y="1266"/>
                  </a:cubicBezTo>
                  <a:cubicBezTo>
                    <a:pt x="5343" y="1266"/>
                    <a:pt x="5290" y="1280"/>
                    <a:pt x="5242" y="1310"/>
                  </a:cubicBezTo>
                  <a:cubicBezTo>
                    <a:pt x="5112" y="1396"/>
                    <a:pt x="5077" y="1568"/>
                    <a:pt x="5161" y="1698"/>
                  </a:cubicBezTo>
                  <a:cubicBezTo>
                    <a:pt x="5426" y="2105"/>
                    <a:pt x="5566" y="2578"/>
                    <a:pt x="5566" y="3063"/>
                  </a:cubicBezTo>
                  <a:cubicBezTo>
                    <a:pt x="5566" y="4444"/>
                    <a:pt x="4444" y="5568"/>
                    <a:pt x="3063" y="5568"/>
                  </a:cubicBezTo>
                  <a:cubicBezTo>
                    <a:pt x="1682" y="5568"/>
                    <a:pt x="559" y="4444"/>
                    <a:pt x="559" y="3063"/>
                  </a:cubicBezTo>
                  <a:cubicBezTo>
                    <a:pt x="559" y="1682"/>
                    <a:pt x="1682" y="559"/>
                    <a:pt x="3063" y="559"/>
                  </a:cubicBezTo>
                  <a:cubicBezTo>
                    <a:pt x="3500" y="559"/>
                    <a:pt x="3929" y="675"/>
                    <a:pt x="4305" y="889"/>
                  </a:cubicBezTo>
                  <a:cubicBezTo>
                    <a:pt x="4349" y="914"/>
                    <a:pt x="4396" y="926"/>
                    <a:pt x="4443" y="926"/>
                  </a:cubicBezTo>
                  <a:cubicBezTo>
                    <a:pt x="4541" y="926"/>
                    <a:pt x="4636" y="874"/>
                    <a:pt x="4686" y="784"/>
                  </a:cubicBezTo>
                  <a:cubicBezTo>
                    <a:pt x="4764" y="650"/>
                    <a:pt x="4716" y="478"/>
                    <a:pt x="4582" y="403"/>
                  </a:cubicBezTo>
                  <a:cubicBezTo>
                    <a:pt x="4119" y="138"/>
                    <a:pt x="3593" y="1"/>
                    <a:pt x="3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8"/>
            <p:cNvSpPr/>
            <p:nvPr/>
          </p:nvSpPr>
          <p:spPr>
            <a:xfrm>
              <a:off x="5225700" y="3268950"/>
              <a:ext cx="58900" cy="101525"/>
            </a:xfrm>
            <a:custGeom>
              <a:rect b="b" l="l" r="r" t="t"/>
              <a:pathLst>
                <a:path extrusionOk="0" h="4061" w="2356">
                  <a:moveTo>
                    <a:pt x="1179" y="1"/>
                  </a:moveTo>
                  <a:cubicBezTo>
                    <a:pt x="1027" y="1"/>
                    <a:pt x="900" y="127"/>
                    <a:pt x="900" y="280"/>
                  </a:cubicBezTo>
                  <a:lnTo>
                    <a:pt x="900" y="594"/>
                  </a:lnTo>
                  <a:lnTo>
                    <a:pt x="858" y="594"/>
                  </a:lnTo>
                  <a:cubicBezTo>
                    <a:pt x="385" y="594"/>
                    <a:pt x="0" y="978"/>
                    <a:pt x="0" y="1452"/>
                  </a:cubicBezTo>
                  <a:cubicBezTo>
                    <a:pt x="0" y="1926"/>
                    <a:pt x="385" y="2310"/>
                    <a:pt x="858" y="2310"/>
                  </a:cubicBezTo>
                  <a:lnTo>
                    <a:pt x="1497" y="2310"/>
                  </a:lnTo>
                  <a:cubicBezTo>
                    <a:pt x="1660" y="2310"/>
                    <a:pt x="1795" y="2445"/>
                    <a:pt x="1795" y="2608"/>
                  </a:cubicBezTo>
                  <a:cubicBezTo>
                    <a:pt x="1795" y="2773"/>
                    <a:pt x="1660" y="2907"/>
                    <a:pt x="1497" y="2907"/>
                  </a:cubicBezTo>
                  <a:lnTo>
                    <a:pt x="370" y="2907"/>
                  </a:lnTo>
                  <a:cubicBezTo>
                    <a:pt x="218" y="2907"/>
                    <a:pt x="90" y="3034"/>
                    <a:pt x="90" y="3187"/>
                  </a:cubicBezTo>
                  <a:cubicBezTo>
                    <a:pt x="90" y="3340"/>
                    <a:pt x="218" y="3466"/>
                    <a:pt x="370" y="3466"/>
                  </a:cubicBezTo>
                  <a:lnTo>
                    <a:pt x="897" y="3466"/>
                  </a:lnTo>
                  <a:lnTo>
                    <a:pt x="897" y="3780"/>
                  </a:lnTo>
                  <a:cubicBezTo>
                    <a:pt x="897" y="3933"/>
                    <a:pt x="1023" y="4061"/>
                    <a:pt x="1176" y="4061"/>
                  </a:cubicBezTo>
                  <a:cubicBezTo>
                    <a:pt x="1330" y="4061"/>
                    <a:pt x="1456" y="3933"/>
                    <a:pt x="1456" y="3780"/>
                  </a:cubicBezTo>
                  <a:lnTo>
                    <a:pt x="1456" y="3466"/>
                  </a:lnTo>
                  <a:lnTo>
                    <a:pt x="1497" y="3466"/>
                  </a:lnTo>
                  <a:cubicBezTo>
                    <a:pt x="1971" y="3466"/>
                    <a:pt x="2355" y="3082"/>
                    <a:pt x="2355" y="2608"/>
                  </a:cubicBezTo>
                  <a:cubicBezTo>
                    <a:pt x="2355" y="2134"/>
                    <a:pt x="1971" y="1750"/>
                    <a:pt x="1497" y="1750"/>
                  </a:cubicBezTo>
                  <a:lnTo>
                    <a:pt x="858" y="1750"/>
                  </a:lnTo>
                  <a:cubicBezTo>
                    <a:pt x="695" y="1750"/>
                    <a:pt x="560" y="1617"/>
                    <a:pt x="560" y="1452"/>
                  </a:cubicBezTo>
                  <a:cubicBezTo>
                    <a:pt x="560" y="1287"/>
                    <a:pt x="695" y="1154"/>
                    <a:pt x="858" y="1154"/>
                  </a:cubicBezTo>
                  <a:lnTo>
                    <a:pt x="1986" y="1154"/>
                  </a:lnTo>
                  <a:cubicBezTo>
                    <a:pt x="2139" y="1154"/>
                    <a:pt x="2265" y="1027"/>
                    <a:pt x="2265" y="873"/>
                  </a:cubicBezTo>
                  <a:cubicBezTo>
                    <a:pt x="2265" y="720"/>
                    <a:pt x="2139" y="594"/>
                    <a:pt x="1986" y="594"/>
                  </a:cubicBezTo>
                  <a:lnTo>
                    <a:pt x="1460" y="594"/>
                  </a:lnTo>
                  <a:lnTo>
                    <a:pt x="1460" y="280"/>
                  </a:lnTo>
                  <a:cubicBezTo>
                    <a:pt x="1460" y="127"/>
                    <a:pt x="1332" y="1"/>
                    <a:pt x="1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8"/>
            <p:cNvSpPr/>
            <p:nvPr/>
          </p:nvSpPr>
          <p:spPr>
            <a:xfrm>
              <a:off x="5252850" y="3122050"/>
              <a:ext cx="80800" cy="80775"/>
            </a:xfrm>
            <a:custGeom>
              <a:rect b="b" l="l" r="r" t="t"/>
              <a:pathLst>
                <a:path extrusionOk="0" h="3231" w="3232">
                  <a:moveTo>
                    <a:pt x="1616" y="854"/>
                  </a:moveTo>
                  <a:cubicBezTo>
                    <a:pt x="1781" y="1224"/>
                    <a:pt x="2008" y="1455"/>
                    <a:pt x="2381" y="1619"/>
                  </a:cubicBezTo>
                  <a:cubicBezTo>
                    <a:pt x="2008" y="1784"/>
                    <a:pt x="1781" y="2012"/>
                    <a:pt x="1616" y="2384"/>
                  </a:cubicBezTo>
                  <a:cubicBezTo>
                    <a:pt x="1453" y="2012"/>
                    <a:pt x="1225" y="1784"/>
                    <a:pt x="851" y="1619"/>
                  </a:cubicBezTo>
                  <a:cubicBezTo>
                    <a:pt x="1225" y="1455"/>
                    <a:pt x="1453" y="1228"/>
                    <a:pt x="1616" y="854"/>
                  </a:cubicBezTo>
                  <a:close/>
                  <a:moveTo>
                    <a:pt x="1616" y="0"/>
                  </a:moveTo>
                  <a:cubicBezTo>
                    <a:pt x="1425" y="0"/>
                    <a:pt x="1262" y="124"/>
                    <a:pt x="1213" y="310"/>
                  </a:cubicBezTo>
                  <a:cubicBezTo>
                    <a:pt x="1060" y="880"/>
                    <a:pt x="881" y="1059"/>
                    <a:pt x="311" y="1212"/>
                  </a:cubicBezTo>
                  <a:cubicBezTo>
                    <a:pt x="123" y="1261"/>
                    <a:pt x="0" y="1426"/>
                    <a:pt x="0" y="1615"/>
                  </a:cubicBezTo>
                  <a:cubicBezTo>
                    <a:pt x="0" y="1805"/>
                    <a:pt x="123" y="1970"/>
                    <a:pt x="311" y="2019"/>
                  </a:cubicBezTo>
                  <a:cubicBezTo>
                    <a:pt x="881" y="2171"/>
                    <a:pt x="1060" y="2350"/>
                    <a:pt x="1213" y="2921"/>
                  </a:cubicBezTo>
                  <a:cubicBezTo>
                    <a:pt x="1262" y="3108"/>
                    <a:pt x="1425" y="3231"/>
                    <a:pt x="1616" y="3231"/>
                  </a:cubicBezTo>
                  <a:cubicBezTo>
                    <a:pt x="1806" y="3231"/>
                    <a:pt x="1971" y="3108"/>
                    <a:pt x="2018" y="2921"/>
                  </a:cubicBezTo>
                  <a:cubicBezTo>
                    <a:pt x="2172" y="2350"/>
                    <a:pt x="2351" y="2171"/>
                    <a:pt x="2922" y="2019"/>
                  </a:cubicBezTo>
                  <a:cubicBezTo>
                    <a:pt x="3109" y="1970"/>
                    <a:pt x="3232" y="1805"/>
                    <a:pt x="3232" y="1615"/>
                  </a:cubicBezTo>
                  <a:cubicBezTo>
                    <a:pt x="3232" y="1424"/>
                    <a:pt x="3109" y="1261"/>
                    <a:pt x="2922" y="1212"/>
                  </a:cubicBezTo>
                  <a:cubicBezTo>
                    <a:pt x="2351" y="1059"/>
                    <a:pt x="2172" y="880"/>
                    <a:pt x="2018" y="310"/>
                  </a:cubicBezTo>
                  <a:cubicBezTo>
                    <a:pt x="1971" y="124"/>
                    <a:pt x="1806" y="0"/>
                    <a:pt x="16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8"/>
            <p:cNvSpPr/>
            <p:nvPr/>
          </p:nvSpPr>
          <p:spPr>
            <a:xfrm>
              <a:off x="5228600" y="3046775"/>
              <a:ext cx="67925" cy="67925"/>
            </a:xfrm>
            <a:custGeom>
              <a:rect b="b" l="l" r="r" t="t"/>
              <a:pathLst>
                <a:path extrusionOk="0" h="2717" w="2717">
                  <a:moveTo>
                    <a:pt x="1358" y="870"/>
                  </a:moveTo>
                  <a:cubicBezTo>
                    <a:pt x="1474" y="1089"/>
                    <a:pt x="1628" y="1242"/>
                    <a:pt x="1847" y="1358"/>
                  </a:cubicBezTo>
                  <a:cubicBezTo>
                    <a:pt x="1628" y="1474"/>
                    <a:pt x="1474" y="1626"/>
                    <a:pt x="1358" y="1847"/>
                  </a:cubicBezTo>
                  <a:cubicBezTo>
                    <a:pt x="1244" y="1626"/>
                    <a:pt x="1090" y="1474"/>
                    <a:pt x="870" y="1358"/>
                  </a:cubicBezTo>
                  <a:cubicBezTo>
                    <a:pt x="1090" y="1242"/>
                    <a:pt x="1244" y="1086"/>
                    <a:pt x="1358" y="870"/>
                  </a:cubicBezTo>
                  <a:close/>
                  <a:moveTo>
                    <a:pt x="1358" y="0"/>
                  </a:moveTo>
                  <a:cubicBezTo>
                    <a:pt x="1179" y="0"/>
                    <a:pt x="1026" y="116"/>
                    <a:pt x="981" y="291"/>
                  </a:cubicBezTo>
                  <a:cubicBezTo>
                    <a:pt x="863" y="731"/>
                    <a:pt x="735" y="861"/>
                    <a:pt x="291" y="982"/>
                  </a:cubicBezTo>
                  <a:cubicBezTo>
                    <a:pt x="120" y="1030"/>
                    <a:pt x="0" y="1179"/>
                    <a:pt x="0" y="1358"/>
                  </a:cubicBezTo>
                  <a:cubicBezTo>
                    <a:pt x="4" y="1533"/>
                    <a:pt x="120" y="1686"/>
                    <a:pt x="291" y="1735"/>
                  </a:cubicBezTo>
                  <a:cubicBezTo>
                    <a:pt x="732" y="1854"/>
                    <a:pt x="863" y="1984"/>
                    <a:pt x="981" y="2426"/>
                  </a:cubicBezTo>
                  <a:cubicBezTo>
                    <a:pt x="1030" y="2597"/>
                    <a:pt x="1179" y="2716"/>
                    <a:pt x="1358" y="2716"/>
                  </a:cubicBezTo>
                  <a:cubicBezTo>
                    <a:pt x="1537" y="2716"/>
                    <a:pt x="1691" y="2600"/>
                    <a:pt x="1735" y="2426"/>
                  </a:cubicBezTo>
                  <a:cubicBezTo>
                    <a:pt x="1855" y="1984"/>
                    <a:pt x="1981" y="1854"/>
                    <a:pt x="2425" y="1735"/>
                  </a:cubicBezTo>
                  <a:cubicBezTo>
                    <a:pt x="2597" y="1686"/>
                    <a:pt x="2716" y="1537"/>
                    <a:pt x="2716" y="1358"/>
                  </a:cubicBezTo>
                  <a:cubicBezTo>
                    <a:pt x="2716" y="1179"/>
                    <a:pt x="2602" y="1026"/>
                    <a:pt x="2425" y="982"/>
                  </a:cubicBezTo>
                  <a:cubicBezTo>
                    <a:pt x="1986" y="861"/>
                    <a:pt x="1855" y="731"/>
                    <a:pt x="1735" y="291"/>
                  </a:cubicBezTo>
                  <a:cubicBezTo>
                    <a:pt x="1686" y="119"/>
                    <a:pt x="1537" y="0"/>
                    <a:pt x="1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48"/>
          <p:cNvGrpSpPr/>
          <p:nvPr/>
        </p:nvGrpSpPr>
        <p:grpSpPr>
          <a:xfrm>
            <a:off x="4713985" y="3018828"/>
            <a:ext cx="535822" cy="446903"/>
            <a:chOff x="4038175" y="3006800"/>
            <a:chExt cx="498950" cy="416150"/>
          </a:xfrm>
        </p:grpSpPr>
        <p:sp>
          <p:nvSpPr>
            <p:cNvPr id="925" name="Google Shape;925;p48"/>
            <p:cNvSpPr/>
            <p:nvPr/>
          </p:nvSpPr>
          <p:spPr>
            <a:xfrm>
              <a:off x="4116325" y="3306625"/>
              <a:ext cx="54750" cy="92825"/>
            </a:xfrm>
            <a:custGeom>
              <a:rect b="b" l="l" r="r" t="t"/>
              <a:pathLst>
                <a:path extrusionOk="0" h="3713" w="2190">
                  <a:moveTo>
                    <a:pt x="1095" y="1"/>
                  </a:moveTo>
                  <a:cubicBezTo>
                    <a:pt x="933" y="1"/>
                    <a:pt x="803" y="133"/>
                    <a:pt x="803" y="293"/>
                  </a:cubicBezTo>
                  <a:lnTo>
                    <a:pt x="803" y="532"/>
                  </a:lnTo>
                  <a:cubicBezTo>
                    <a:pt x="360" y="535"/>
                    <a:pt x="0" y="896"/>
                    <a:pt x="0" y="1340"/>
                  </a:cubicBezTo>
                  <a:cubicBezTo>
                    <a:pt x="0" y="1787"/>
                    <a:pt x="363" y="2150"/>
                    <a:pt x="810" y="2150"/>
                  </a:cubicBezTo>
                  <a:lnTo>
                    <a:pt x="1380" y="2150"/>
                  </a:lnTo>
                  <a:cubicBezTo>
                    <a:pt x="1505" y="2150"/>
                    <a:pt x="1605" y="2250"/>
                    <a:pt x="1605" y="2373"/>
                  </a:cubicBezTo>
                  <a:cubicBezTo>
                    <a:pt x="1605" y="2498"/>
                    <a:pt x="1505" y="2598"/>
                    <a:pt x="1380" y="2598"/>
                  </a:cubicBezTo>
                  <a:lnTo>
                    <a:pt x="374" y="2598"/>
                  </a:lnTo>
                  <a:cubicBezTo>
                    <a:pt x="212" y="2598"/>
                    <a:pt x="82" y="2728"/>
                    <a:pt x="82" y="2890"/>
                  </a:cubicBezTo>
                  <a:cubicBezTo>
                    <a:pt x="82" y="3052"/>
                    <a:pt x="212" y="3183"/>
                    <a:pt x="374" y="3183"/>
                  </a:cubicBezTo>
                  <a:lnTo>
                    <a:pt x="803" y="3183"/>
                  </a:lnTo>
                  <a:lnTo>
                    <a:pt x="803" y="3420"/>
                  </a:lnTo>
                  <a:cubicBezTo>
                    <a:pt x="803" y="3582"/>
                    <a:pt x="933" y="3713"/>
                    <a:pt x="1095" y="3713"/>
                  </a:cubicBezTo>
                  <a:cubicBezTo>
                    <a:pt x="1257" y="3713"/>
                    <a:pt x="1387" y="3582"/>
                    <a:pt x="1387" y="3420"/>
                  </a:cubicBezTo>
                  <a:lnTo>
                    <a:pt x="1387" y="3183"/>
                  </a:lnTo>
                  <a:cubicBezTo>
                    <a:pt x="1830" y="3178"/>
                    <a:pt x="2189" y="2817"/>
                    <a:pt x="2189" y="2373"/>
                  </a:cubicBezTo>
                  <a:cubicBezTo>
                    <a:pt x="2189" y="1928"/>
                    <a:pt x="1827" y="1565"/>
                    <a:pt x="1380" y="1565"/>
                  </a:cubicBezTo>
                  <a:lnTo>
                    <a:pt x="810" y="1565"/>
                  </a:lnTo>
                  <a:cubicBezTo>
                    <a:pt x="685" y="1565"/>
                    <a:pt x="585" y="1465"/>
                    <a:pt x="585" y="1340"/>
                  </a:cubicBezTo>
                  <a:cubicBezTo>
                    <a:pt x="585" y="1217"/>
                    <a:pt x="685" y="1117"/>
                    <a:pt x="810" y="1117"/>
                  </a:cubicBezTo>
                  <a:lnTo>
                    <a:pt x="1815" y="1117"/>
                  </a:lnTo>
                  <a:cubicBezTo>
                    <a:pt x="1977" y="1117"/>
                    <a:pt x="2108" y="985"/>
                    <a:pt x="2108" y="825"/>
                  </a:cubicBezTo>
                  <a:cubicBezTo>
                    <a:pt x="2108" y="663"/>
                    <a:pt x="1977" y="532"/>
                    <a:pt x="1815" y="532"/>
                  </a:cubicBezTo>
                  <a:lnTo>
                    <a:pt x="1387" y="532"/>
                  </a:lnTo>
                  <a:lnTo>
                    <a:pt x="1387" y="293"/>
                  </a:lnTo>
                  <a:cubicBezTo>
                    <a:pt x="1387" y="133"/>
                    <a:pt x="1257" y="1"/>
                    <a:pt x="10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8"/>
            <p:cNvSpPr/>
            <p:nvPr/>
          </p:nvSpPr>
          <p:spPr>
            <a:xfrm>
              <a:off x="4038175" y="3006800"/>
              <a:ext cx="498950" cy="416150"/>
            </a:xfrm>
            <a:custGeom>
              <a:rect b="b" l="l" r="r" t="t"/>
              <a:pathLst>
                <a:path extrusionOk="0" h="16646" w="19958">
                  <a:moveTo>
                    <a:pt x="5675" y="827"/>
                  </a:moveTo>
                  <a:lnTo>
                    <a:pt x="6080" y="2840"/>
                  </a:lnTo>
                  <a:lnTo>
                    <a:pt x="6052" y="2840"/>
                  </a:lnTo>
                  <a:lnTo>
                    <a:pt x="4993" y="827"/>
                  </a:lnTo>
                  <a:close/>
                  <a:moveTo>
                    <a:pt x="7440" y="585"/>
                  </a:moveTo>
                  <a:lnTo>
                    <a:pt x="6984" y="2840"/>
                  </a:lnTo>
                  <a:lnTo>
                    <a:pt x="6678" y="2840"/>
                  </a:lnTo>
                  <a:lnTo>
                    <a:pt x="6222" y="585"/>
                  </a:lnTo>
                  <a:close/>
                  <a:moveTo>
                    <a:pt x="8669" y="827"/>
                  </a:moveTo>
                  <a:lnTo>
                    <a:pt x="7610" y="2840"/>
                  </a:lnTo>
                  <a:lnTo>
                    <a:pt x="7580" y="2840"/>
                  </a:lnTo>
                  <a:lnTo>
                    <a:pt x="7987" y="827"/>
                  </a:lnTo>
                  <a:close/>
                  <a:moveTo>
                    <a:pt x="8066" y="3424"/>
                  </a:moveTo>
                  <a:cubicBezTo>
                    <a:pt x="8206" y="3424"/>
                    <a:pt x="8319" y="3537"/>
                    <a:pt x="8319" y="3678"/>
                  </a:cubicBezTo>
                  <a:cubicBezTo>
                    <a:pt x="8319" y="3818"/>
                    <a:pt x="8206" y="3931"/>
                    <a:pt x="8066" y="3931"/>
                  </a:cubicBezTo>
                  <a:lnTo>
                    <a:pt x="5596" y="3931"/>
                  </a:lnTo>
                  <a:cubicBezTo>
                    <a:pt x="5456" y="3931"/>
                    <a:pt x="5341" y="3818"/>
                    <a:pt x="5341" y="3678"/>
                  </a:cubicBezTo>
                  <a:cubicBezTo>
                    <a:pt x="5341" y="3537"/>
                    <a:pt x="5456" y="3424"/>
                    <a:pt x="5596" y="3424"/>
                  </a:cubicBezTo>
                  <a:close/>
                  <a:moveTo>
                    <a:pt x="8066" y="4516"/>
                  </a:moveTo>
                  <a:cubicBezTo>
                    <a:pt x="8206" y="4516"/>
                    <a:pt x="8319" y="4631"/>
                    <a:pt x="8319" y="4769"/>
                  </a:cubicBezTo>
                  <a:cubicBezTo>
                    <a:pt x="8319" y="4910"/>
                    <a:pt x="8206" y="5023"/>
                    <a:pt x="8066" y="5023"/>
                  </a:cubicBezTo>
                  <a:lnTo>
                    <a:pt x="5596" y="5023"/>
                  </a:lnTo>
                  <a:cubicBezTo>
                    <a:pt x="5456" y="5023"/>
                    <a:pt x="5341" y="4910"/>
                    <a:pt x="5341" y="4769"/>
                  </a:cubicBezTo>
                  <a:cubicBezTo>
                    <a:pt x="5341" y="4631"/>
                    <a:pt x="5456" y="4516"/>
                    <a:pt x="5596" y="4516"/>
                  </a:cubicBezTo>
                  <a:close/>
                  <a:moveTo>
                    <a:pt x="13058" y="6285"/>
                  </a:moveTo>
                  <a:cubicBezTo>
                    <a:pt x="13332" y="6285"/>
                    <a:pt x="13555" y="6507"/>
                    <a:pt x="13555" y="6782"/>
                  </a:cubicBezTo>
                  <a:cubicBezTo>
                    <a:pt x="13555" y="7056"/>
                    <a:pt x="13332" y="7279"/>
                    <a:pt x="13058" y="7279"/>
                  </a:cubicBezTo>
                  <a:cubicBezTo>
                    <a:pt x="12783" y="7279"/>
                    <a:pt x="12561" y="7056"/>
                    <a:pt x="12561" y="6782"/>
                  </a:cubicBezTo>
                  <a:cubicBezTo>
                    <a:pt x="12561" y="6507"/>
                    <a:pt x="12783" y="6285"/>
                    <a:pt x="13058" y="6285"/>
                  </a:cubicBezTo>
                  <a:close/>
                  <a:moveTo>
                    <a:pt x="18874" y="6285"/>
                  </a:moveTo>
                  <a:cubicBezTo>
                    <a:pt x="19149" y="6285"/>
                    <a:pt x="19372" y="6507"/>
                    <a:pt x="19372" y="6782"/>
                  </a:cubicBezTo>
                  <a:cubicBezTo>
                    <a:pt x="19372" y="7056"/>
                    <a:pt x="19149" y="7279"/>
                    <a:pt x="18874" y="7279"/>
                  </a:cubicBezTo>
                  <a:cubicBezTo>
                    <a:pt x="18601" y="7279"/>
                    <a:pt x="18377" y="7056"/>
                    <a:pt x="18377" y="6782"/>
                  </a:cubicBezTo>
                  <a:cubicBezTo>
                    <a:pt x="18377" y="6507"/>
                    <a:pt x="18601" y="6285"/>
                    <a:pt x="18874" y="6285"/>
                  </a:cubicBezTo>
                  <a:close/>
                  <a:moveTo>
                    <a:pt x="4062" y="7467"/>
                  </a:moveTo>
                  <a:cubicBezTo>
                    <a:pt x="4079" y="7467"/>
                    <a:pt x="4093" y="7481"/>
                    <a:pt x="4093" y="7500"/>
                  </a:cubicBezTo>
                  <a:lnTo>
                    <a:pt x="4093" y="8006"/>
                  </a:lnTo>
                  <a:cubicBezTo>
                    <a:pt x="4093" y="8023"/>
                    <a:pt x="4079" y="8037"/>
                    <a:pt x="4062" y="8037"/>
                  </a:cubicBezTo>
                  <a:lnTo>
                    <a:pt x="3353" y="8037"/>
                  </a:lnTo>
                  <a:cubicBezTo>
                    <a:pt x="3192" y="8037"/>
                    <a:pt x="3060" y="8169"/>
                    <a:pt x="3060" y="8329"/>
                  </a:cubicBezTo>
                  <a:cubicBezTo>
                    <a:pt x="3060" y="8491"/>
                    <a:pt x="3192" y="8622"/>
                    <a:pt x="3353" y="8622"/>
                  </a:cubicBezTo>
                  <a:lnTo>
                    <a:pt x="4062" y="8622"/>
                  </a:lnTo>
                  <a:cubicBezTo>
                    <a:pt x="4079" y="8622"/>
                    <a:pt x="4093" y="8637"/>
                    <a:pt x="4093" y="8655"/>
                  </a:cubicBezTo>
                  <a:lnTo>
                    <a:pt x="4093" y="9160"/>
                  </a:lnTo>
                  <a:cubicBezTo>
                    <a:pt x="4093" y="9179"/>
                    <a:pt x="4079" y="9193"/>
                    <a:pt x="4062" y="9193"/>
                  </a:cubicBezTo>
                  <a:lnTo>
                    <a:pt x="618" y="9193"/>
                  </a:lnTo>
                  <a:cubicBezTo>
                    <a:pt x="601" y="9193"/>
                    <a:pt x="586" y="9179"/>
                    <a:pt x="586" y="9160"/>
                  </a:cubicBezTo>
                  <a:lnTo>
                    <a:pt x="586" y="8655"/>
                  </a:lnTo>
                  <a:cubicBezTo>
                    <a:pt x="586" y="8637"/>
                    <a:pt x="601" y="8622"/>
                    <a:pt x="618" y="8622"/>
                  </a:cubicBezTo>
                  <a:lnTo>
                    <a:pt x="1989" y="8622"/>
                  </a:lnTo>
                  <a:cubicBezTo>
                    <a:pt x="2151" y="8622"/>
                    <a:pt x="2281" y="8491"/>
                    <a:pt x="2281" y="8329"/>
                  </a:cubicBezTo>
                  <a:cubicBezTo>
                    <a:pt x="2281" y="8169"/>
                    <a:pt x="2151" y="8037"/>
                    <a:pt x="1989" y="8037"/>
                  </a:cubicBezTo>
                  <a:lnTo>
                    <a:pt x="618" y="8037"/>
                  </a:lnTo>
                  <a:cubicBezTo>
                    <a:pt x="601" y="8037"/>
                    <a:pt x="586" y="8023"/>
                    <a:pt x="586" y="8006"/>
                  </a:cubicBezTo>
                  <a:lnTo>
                    <a:pt x="586" y="7500"/>
                  </a:lnTo>
                  <a:cubicBezTo>
                    <a:pt x="586" y="7481"/>
                    <a:pt x="601" y="7467"/>
                    <a:pt x="618" y="7467"/>
                  </a:cubicBezTo>
                  <a:close/>
                  <a:moveTo>
                    <a:pt x="16498" y="8662"/>
                  </a:moveTo>
                  <a:cubicBezTo>
                    <a:pt x="16771" y="8662"/>
                    <a:pt x="16995" y="8885"/>
                    <a:pt x="16995" y="9159"/>
                  </a:cubicBezTo>
                  <a:cubicBezTo>
                    <a:pt x="16995" y="9432"/>
                    <a:pt x="16771" y="9656"/>
                    <a:pt x="16498" y="9656"/>
                  </a:cubicBezTo>
                  <a:cubicBezTo>
                    <a:pt x="16224" y="9656"/>
                    <a:pt x="16001" y="9432"/>
                    <a:pt x="16001" y="9159"/>
                  </a:cubicBezTo>
                  <a:cubicBezTo>
                    <a:pt x="16001" y="8885"/>
                    <a:pt x="16224" y="8662"/>
                    <a:pt x="16498" y="8662"/>
                  </a:cubicBezTo>
                  <a:close/>
                  <a:moveTo>
                    <a:pt x="9599" y="8775"/>
                  </a:moveTo>
                  <a:cubicBezTo>
                    <a:pt x="9874" y="8775"/>
                    <a:pt x="10096" y="8998"/>
                    <a:pt x="10096" y="9272"/>
                  </a:cubicBezTo>
                  <a:cubicBezTo>
                    <a:pt x="10096" y="9547"/>
                    <a:pt x="9874" y="9769"/>
                    <a:pt x="9599" y="9769"/>
                  </a:cubicBezTo>
                  <a:cubicBezTo>
                    <a:pt x="9325" y="9769"/>
                    <a:pt x="9102" y="9547"/>
                    <a:pt x="9102" y="9272"/>
                  </a:cubicBezTo>
                  <a:cubicBezTo>
                    <a:pt x="9102" y="8998"/>
                    <a:pt x="9325" y="8775"/>
                    <a:pt x="9599" y="8775"/>
                  </a:cubicBezTo>
                  <a:close/>
                  <a:moveTo>
                    <a:pt x="4062" y="9778"/>
                  </a:moveTo>
                  <a:cubicBezTo>
                    <a:pt x="4079" y="9778"/>
                    <a:pt x="4093" y="9792"/>
                    <a:pt x="4093" y="9811"/>
                  </a:cubicBezTo>
                  <a:lnTo>
                    <a:pt x="4093" y="10316"/>
                  </a:lnTo>
                  <a:cubicBezTo>
                    <a:pt x="4093" y="10334"/>
                    <a:pt x="4079" y="10348"/>
                    <a:pt x="4062" y="10348"/>
                  </a:cubicBezTo>
                  <a:lnTo>
                    <a:pt x="618" y="10348"/>
                  </a:lnTo>
                  <a:cubicBezTo>
                    <a:pt x="601" y="10348"/>
                    <a:pt x="586" y="10334"/>
                    <a:pt x="586" y="10316"/>
                  </a:cubicBezTo>
                  <a:lnTo>
                    <a:pt x="586" y="9811"/>
                  </a:lnTo>
                  <a:cubicBezTo>
                    <a:pt x="586" y="9792"/>
                    <a:pt x="601" y="9778"/>
                    <a:pt x="618" y="9778"/>
                  </a:cubicBezTo>
                  <a:close/>
                  <a:moveTo>
                    <a:pt x="9599" y="7282"/>
                  </a:moveTo>
                  <a:cubicBezTo>
                    <a:pt x="10140" y="7282"/>
                    <a:pt x="10632" y="7501"/>
                    <a:pt x="10990" y="7857"/>
                  </a:cubicBezTo>
                  <a:lnTo>
                    <a:pt x="10262" y="8418"/>
                  </a:lnTo>
                  <a:cubicBezTo>
                    <a:pt x="10079" y="8275"/>
                    <a:pt x="9848" y="8190"/>
                    <a:pt x="9599" y="8190"/>
                  </a:cubicBezTo>
                  <a:cubicBezTo>
                    <a:pt x="9003" y="8190"/>
                    <a:pt x="8517" y="8676"/>
                    <a:pt x="8517" y="9272"/>
                  </a:cubicBezTo>
                  <a:cubicBezTo>
                    <a:pt x="8517" y="9869"/>
                    <a:pt x="9003" y="10355"/>
                    <a:pt x="9599" y="10355"/>
                  </a:cubicBezTo>
                  <a:cubicBezTo>
                    <a:pt x="10196" y="10355"/>
                    <a:pt x="10680" y="9869"/>
                    <a:pt x="10680" y="9272"/>
                  </a:cubicBezTo>
                  <a:cubicBezTo>
                    <a:pt x="10680" y="9137"/>
                    <a:pt x="10656" y="9007"/>
                    <a:pt x="10610" y="8888"/>
                  </a:cubicBezTo>
                  <a:lnTo>
                    <a:pt x="11341" y="8324"/>
                  </a:lnTo>
                  <a:cubicBezTo>
                    <a:pt x="11491" y="8603"/>
                    <a:pt x="11577" y="8922"/>
                    <a:pt x="11577" y="9261"/>
                  </a:cubicBezTo>
                  <a:cubicBezTo>
                    <a:pt x="11577" y="10352"/>
                    <a:pt x="10690" y="11239"/>
                    <a:pt x="9599" y="11239"/>
                  </a:cubicBezTo>
                  <a:cubicBezTo>
                    <a:pt x="8508" y="11239"/>
                    <a:pt x="7620" y="10352"/>
                    <a:pt x="7620" y="9261"/>
                  </a:cubicBezTo>
                  <a:cubicBezTo>
                    <a:pt x="7620" y="8170"/>
                    <a:pt x="8508" y="7282"/>
                    <a:pt x="9599" y="7282"/>
                  </a:cubicBezTo>
                  <a:close/>
                  <a:moveTo>
                    <a:pt x="4062" y="10934"/>
                  </a:moveTo>
                  <a:cubicBezTo>
                    <a:pt x="4079" y="10934"/>
                    <a:pt x="4093" y="10948"/>
                    <a:pt x="4093" y="10965"/>
                  </a:cubicBezTo>
                  <a:lnTo>
                    <a:pt x="4093" y="11058"/>
                  </a:lnTo>
                  <a:cubicBezTo>
                    <a:pt x="3583" y="11081"/>
                    <a:pt x="3109" y="11242"/>
                    <a:pt x="2705" y="11504"/>
                  </a:cubicBezTo>
                  <a:lnTo>
                    <a:pt x="618" y="11504"/>
                  </a:lnTo>
                  <a:cubicBezTo>
                    <a:pt x="601" y="11504"/>
                    <a:pt x="586" y="11490"/>
                    <a:pt x="586" y="11471"/>
                  </a:cubicBezTo>
                  <a:lnTo>
                    <a:pt x="586" y="10965"/>
                  </a:lnTo>
                  <a:cubicBezTo>
                    <a:pt x="586" y="10948"/>
                    <a:pt x="601" y="10934"/>
                    <a:pt x="618" y="10934"/>
                  </a:cubicBezTo>
                  <a:close/>
                  <a:moveTo>
                    <a:pt x="9599" y="6375"/>
                  </a:moveTo>
                  <a:cubicBezTo>
                    <a:pt x="10432" y="6375"/>
                    <a:pt x="11184" y="6731"/>
                    <a:pt x="11712" y="7299"/>
                  </a:cubicBezTo>
                  <a:lnTo>
                    <a:pt x="11455" y="7497"/>
                  </a:lnTo>
                  <a:cubicBezTo>
                    <a:pt x="10988" y="7006"/>
                    <a:pt x="10329" y="6698"/>
                    <a:pt x="9599" y="6698"/>
                  </a:cubicBezTo>
                  <a:cubicBezTo>
                    <a:pt x="8186" y="6698"/>
                    <a:pt x="7036" y="7848"/>
                    <a:pt x="7036" y="9261"/>
                  </a:cubicBezTo>
                  <a:cubicBezTo>
                    <a:pt x="7036" y="10674"/>
                    <a:pt x="8186" y="11825"/>
                    <a:pt x="9599" y="11825"/>
                  </a:cubicBezTo>
                  <a:cubicBezTo>
                    <a:pt x="11013" y="11825"/>
                    <a:pt x="12161" y="10674"/>
                    <a:pt x="12161" y="9261"/>
                  </a:cubicBezTo>
                  <a:cubicBezTo>
                    <a:pt x="12161" y="8788"/>
                    <a:pt x="12033" y="8345"/>
                    <a:pt x="11808" y="7964"/>
                  </a:cubicBezTo>
                  <a:lnTo>
                    <a:pt x="12065" y="7765"/>
                  </a:lnTo>
                  <a:cubicBezTo>
                    <a:pt x="12332" y="8202"/>
                    <a:pt x="12485" y="8713"/>
                    <a:pt x="12485" y="9261"/>
                  </a:cubicBezTo>
                  <a:cubicBezTo>
                    <a:pt x="12485" y="10852"/>
                    <a:pt x="11190" y="12147"/>
                    <a:pt x="9599" y="12147"/>
                  </a:cubicBezTo>
                  <a:cubicBezTo>
                    <a:pt x="8007" y="12147"/>
                    <a:pt x="6712" y="10852"/>
                    <a:pt x="6712" y="9261"/>
                  </a:cubicBezTo>
                  <a:cubicBezTo>
                    <a:pt x="6712" y="7670"/>
                    <a:pt x="8007" y="6375"/>
                    <a:pt x="9599" y="6375"/>
                  </a:cubicBezTo>
                  <a:close/>
                  <a:moveTo>
                    <a:pt x="2053" y="12088"/>
                  </a:moveTo>
                  <a:cubicBezTo>
                    <a:pt x="1912" y="12263"/>
                    <a:pt x="1790" y="12454"/>
                    <a:pt x="1694" y="12660"/>
                  </a:cubicBezTo>
                  <a:lnTo>
                    <a:pt x="618" y="12660"/>
                  </a:lnTo>
                  <a:cubicBezTo>
                    <a:pt x="601" y="12660"/>
                    <a:pt x="586" y="12644"/>
                    <a:pt x="586" y="12627"/>
                  </a:cubicBezTo>
                  <a:lnTo>
                    <a:pt x="586" y="12121"/>
                  </a:lnTo>
                  <a:cubicBezTo>
                    <a:pt x="586" y="12103"/>
                    <a:pt x="601" y="12088"/>
                    <a:pt x="618" y="12088"/>
                  </a:cubicBezTo>
                  <a:close/>
                  <a:moveTo>
                    <a:pt x="12204" y="11551"/>
                  </a:moveTo>
                  <a:lnTo>
                    <a:pt x="13164" y="12512"/>
                  </a:lnTo>
                  <a:lnTo>
                    <a:pt x="12851" y="12828"/>
                  </a:lnTo>
                  <a:lnTo>
                    <a:pt x="11889" y="11866"/>
                  </a:lnTo>
                  <a:cubicBezTo>
                    <a:pt x="12001" y="11768"/>
                    <a:pt x="12106" y="11663"/>
                    <a:pt x="12204" y="11551"/>
                  </a:cubicBezTo>
                  <a:close/>
                  <a:moveTo>
                    <a:pt x="1493" y="13244"/>
                  </a:moveTo>
                  <a:cubicBezTo>
                    <a:pt x="1452" y="13428"/>
                    <a:pt x="1430" y="13618"/>
                    <a:pt x="1427" y="13815"/>
                  </a:cubicBezTo>
                  <a:lnTo>
                    <a:pt x="618" y="13815"/>
                  </a:lnTo>
                  <a:cubicBezTo>
                    <a:pt x="601" y="13815"/>
                    <a:pt x="586" y="13800"/>
                    <a:pt x="586" y="13782"/>
                  </a:cubicBezTo>
                  <a:lnTo>
                    <a:pt x="586" y="13276"/>
                  </a:lnTo>
                  <a:cubicBezTo>
                    <a:pt x="586" y="13259"/>
                    <a:pt x="601" y="13244"/>
                    <a:pt x="618" y="13244"/>
                  </a:cubicBezTo>
                  <a:close/>
                  <a:moveTo>
                    <a:pt x="1480" y="14399"/>
                  </a:moveTo>
                  <a:cubicBezTo>
                    <a:pt x="1520" y="14598"/>
                    <a:pt x="1582" y="14789"/>
                    <a:pt x="1661" y="14971"/>
                  </a:cubicBezTo>
                  <a:lnTo>
                    <a:pt x="618" y="14971"/>
                  </a:lnTo>
                  <a:cubicBezTo>
                    <a:pt x="601" y="14971"/>
                    <a:pt x="586" y="14955"/>
                    <a:pt x="586" y="14938"/>
                  </a:cubicBezTo>
                  <a:lnTo>
                    <a:pt x="586" y="14432"/>
                  </a:lnTo>
                  <a:cubicBezTo>
                    <a:pt x="586" y="14413"/>
                    <a:pt x="601" y="14399"/>
                    <a:pt x="618" y="14399"/>
                  </a:cubicBezTo>
                  <a:close/>
                  <a:moveTo>
                    <a:pt x="4221" y="11640"/>
                  </a:moveTo>
                  <a:cubicBezTo>
                    <a:pt x="5440" y="11640"/>
                    <a:pt x="6431" y="12631"/>
                    <a:pt x="6431" y="13850"/>
                  </a:cubicBezTo>
                  <a:cubicBezTo>
                    <a:pt x="6431" y="15070"/>
                    <a:pt x="5440" y="16061"/>
                    <a:pt x="4221" y="16061"/>
                  </a:cubicBezTo>
                  <a:cubicBezTo>
                    <a:pt x="3002" y="16061"/>
                    <a:pt x="2010" y="15070"/>
                    <a:pt x="2010" y="13850"/>
                  </a:cubicBezTo>
                  <a:cubicBezTo>
                    <a:pt x="2010" y="12631"/>
                    <a:pt x="3002" y="11640"/>
                    <a:pt x="4221" y="11640"/>
                  </a:cubicBezTo>
                  <a:close/>
                  <a:moveTo>
                    <a:pt x="6066" y="1"/>
                  </a:moveTo>
                  <a:cubicBezTo>
                    <a:pt x="5928" y="1"/>
                    <a:pt x="5799" y="61"/>
                    <a:pt x="5712" y="168"/>
                  </a:cubicBezTo>
                  <a:cubicBezTo>
                    <a:pt x="5693" y="191"/>
                    <a:pt x="5678" y="215"/>
                    <a:pt x="5663" y="243"/>
                  </a:cubicBezTo>
                  <a:lnTo>
                    <a:pt x="4782" y="243"/>
                  </a:lnTo>
                  <a:cubicBezTo>
                    <a:pt x="4621" y="243"/>
                    <a:pt x="4474" y="324"/>
                    <a:pt x="4391" y="463"/>
                  </a:cubicBezTo>
                  <a:cubicBezTo>
                    <a:pt x="4307" y="601"/>
                    <a:pt x="4302" y="770"/>
                    <a:pt x="4377" y="912"/>
                  </a:cubicBezTo>
                  <a:lnTo>
                    <a:pt x="5404" y="2863"/>
                  </a:lnTo>
                  <a:cubicBezTo>
                    <a:pt x="5033" y="2949"/>
                    <a:pt x="4757" y="3281"/>
                    <a:pt x="4757" y="3678"/>
                  </a:cubicBezTo>
                  <a:cubicBezTo>
                    <a:pt x="4757" y="3886"/>
                    <a:pt x="4834" y="4078"/>
                    <a:pt x="4960" y="4224"/>
                  </a:cubicBezTo>
                  <a:cubicBezTo>
                    <a:pt x="4834" y="4371"/>
                    <a:pt x="4757" y="4560"/>
                    <a:pt x="4757" y="4769"/>
                  </a:cubicBezTo>
                  <a:cubicBezTo>
                    <a:pt x="4757" y="5004"/>
                    <a:pt x="4854" y="5216"/>
                    <a:pt x="5010" y="5368"/>
                  </a:cubicBezTo>
                  <a:lnTo>
                    <a:pt x="2954" y="6883"/>
                  </a:lnTo>
                  <a:lnTo>
                    <a:pt x="618" y="6883"/>
                  </a:lnTo>
                  <a:cubicBezTo>
                    <a:pt x="278" y="6883"/>
                    <a:pt x="1" y="7159"/>
                    <a:pt x="1" y="7500"/>
                  </a:cubicBezTo>
                  <a:lnTo>
                    <a:pt x="1" y="8006"/>
                  </a:lnTo>
                  <a:cubicBezTo>
                    <a:pt x="1" y="8125"/>
                    <a:pt x="36" y="8235"/>
                    <a:pt x="95" y="8329"/>
                  </a:cubicBezTo>
                  <a:cubicBezTo>
                    <a:pt x="36" y="8424"/>
                    <a:pt x="1" y="8536"/>
                    <a:pt x="1" y="8655"/>
                  </a:cubicBezTo>
                  <a:lnTo>
                    <a:pt x="1" y="9160"/>
                  </a:lnTo>
                  <a:cubicBezTo>
                    <a:pt x="1" y="9279"/>
                    <a:pt x="36" y="9391"/>
                    <a:pt x="95" y="9485"/>
                  </a:cubicBezTo>
                  <a:cubicBezTo>
                    <a:pt x="36" y="9580"/>
                    <a:pt x="1" y="9690"/>
                    <a:pt x="1" y="9811"/>
                  </a:cubicBezTo>
                  <a:lnTo>
                    <a:pt x="1" y="10316"/>
                  </a:lnTo>
                  <a:cubicBezTo>
                    <a:pt x="1" y="10435"/>
                    <a:pt x="36" y="10547"/>
                    <a:pt x="95" y="10642"/>
                  </a:cubicBezTo>
                  <a:cubicBezTo>
                    <a:pt x="36" y="10735"/>
                    <a:pt x="1" y="10846"/>
                    <a:pt x="1" y="10965"/>
                  </a:cubicBezTo>
                  <a:lnTo>
                    <a:pt x="1" y="11471"/>
                  </a:lnTo>
                  <a:cubicBezTo>
                    <a:pt x="1" y="11591"/>
                    <a:pt x="36" y="11702"/>
                    <a:pt x="95" y="11796"/>
                  </a:cubicBezTo>
                  <a:cubicBezTo>
                    <a:pt x="36" y="11891"/>
                    <a:pt x="1" y="12002"/>
                    <a:pt x="1" y="12121"/>
                  </a:cubicBezTo>
                  <a:lnTo>
                    <a:pt x="1" y="12627"/>
                  </a:lnTo>
                  <a:cubicBezTo>
                    <a:pt x="1" y="12746"/>
                    <a:pt x="36" y="12858"/>
                    <a:pt x="95" y="12952"/>
                  </a:cubicBezTo>
                  <a:cubicBezTo>
                    <a:pt x="36" y="13047"/>
                    <a:pt x="1" y="13157"/>
                    <a:pt x="1" y="13276"/>
                  </a:cubicBezTo>
                  <a:lnTo>
                    <a:pt x="1" y="13782"/>
                  </a:lnTo>
                  <a:cubicBezTo>
                    <a:pt x="1" y="13902"/>
                    <a:pt x="36" y="14012"/>
                    <a:pt x="95" y="14107"/>
                  </a:cubicBezTo>
                  <a:cubicBezTo>
                    <a:pt x="36" y="14201"/>
                    <a:pt x="1" y="14313"/>
                    <a:pt x="1" y="14432"/>
                  </a:cubicBezTo>
                  <a:lnTo>
                    <a:pt x="1" y="14938"/>
                  </a:lnTo>
                  <a:cubicBezTo>
                    <a:pt x="1" y="15277"/>
                    <a:pt x="278" y="15555"/>
                    <a:pt x="618" y="15555"/>
                  </a:cubicBezTo>
                  <a:lnTo>
                    <a:pt x="2009" y="15555"/>
                  </a:lnTo>
                  <a:cubicBezTo>
                    <a:pt x="2520" y="16217"/>
                    <a:pt x="3321" y="16645"/>
                    <a:pt x="4221" y="16645"/>
                  </a:cubicBezTo>
                  <a:cubicBezTo>
                    <a:pt x="5120" y="16645"/>
                    <a:pt x="5923" y="16217"/>
                    <a:pt x="6434" y="15555"/>
                  </a:cubicBezTo>
                  <a:lnTo>
                    <a:pt x="7796" y="15555"/>
                  </a:lnTo>
                  <a:cubicBezTo>
                    <a:pt x="7958" y="15555"/>
                    <a:pt x="8089" y="15423"/>
                    <a:pt x="8089" y="15263"/>
                  </a:cubicBezTo>
                  <a:cubicBezTo>
                    <a:pt x="8089" y="15101"/>
                    <a:pt x="7958" y="14971"/>
                    <a:pt x="7796" y="14971"/>
                  </a:cubicBezTo>
                  <a:lnTo>
                    <a:pt x="6781" y="14971"/>
                  </a:lnTo>
                  <a:cubicBezTo>
                    <a:pt x="6931" y="14627"/>
                    <a:pt x="7016" y="14249"/>
                    <a:pt x="7016" y="13850"/>
                  </a:cubicBezTo>
                  <a:cubicBezTo>
                    <a:pt x="7016" y="12465"/>
                    <a:pt x="6003" y="11312"/>
                    <a:pt x="4678" y="11094"/>
                  </a:cubicBezTo>
                  <a:lnTo>
                    <a:pt x="4678" y="10965"/>
                  </a:lnTo>
                  <a:cubicBezTo>
                    <a:pt x="4678" y="10846"/>
                    <a:pt x="4643" y="10735"/>
                    <a:pt x="4585" y="10642"/>
                  </a:cubicBezTo>
                  <a:cubicBezTo>
                    <a:pt x="4643" y="10546"/>
                    <a:pt x="4678" y="10435"/>
                    <a:pt x="4678" y="10316"/>
                  </a:cubicBezTo>
                  <a:lnTo>
                    <a:pt x="4678" y="9811"/>
                  </a:lnTo>
                  <a:cubicBezTo>
                    <a:pt x="4678" y="9690"/>
                    <a:pt x="4643" y="9580"/>
                    <a:pt x="4585" y="9485"/>
                  </a:cubicBezTo>
                  <a:cubicBezTo>
                    <a:pt x="4643" y="9391"/>
                    <a:pt x="4678" y="9279"/>
                    <a:pt x="4678" y="9160"/>
                  </a:cubicBezTo>
                  <a:lnTo>
                    <a:pt x="4678" y="8655"/>
                  </a:lnTo>
                  <a:cubicBezTo>
                    <a:pt x="4678" y="8536"/>
                    <a:pt x="4643" y="8424"/>
                    <a:pt x="4585" y="8329"/>
                  </a:cubicBezTo>
                  <a:cubicBezTo>
                    <a:pt x="4643" y="8235"/>
                    <a:pt x="4678" y="8125"/>
                    <a:pt x="4678" y="8006"/>
                  </a:cubicBezTo>
                  <a:lnTo>
                    <a:pt x="4678" y="7500"/>
                  </a:lnTo>
                  <a:cubicBezTo>
                    <a:pt x="4678" y="7159"/>
                    <a:pt x="4401" y="6883"/>
                    <a:pt x="4062" y="6883"/>
                  </a:cubicBezTo>
                  <a:lnTo>
                    <a:pt x="3940" y="6883"/>
                  </a:lnTo>
                  <a:lnTo>
                    <a:pt x="5672" y="5608"/>
                  </a:lnTo>
                  <a:lnTo>
                    <a:pt x="7990" y="5608"/>
                  </a:lnTo>
                  <a:lnTo>
                    <a:pt x="8486" y="5973"/>
                  </a:lnTo>
                  <a:cubicBezTo>
                    <a:pt x="7116" y="6438"/>
                    <a:pt x="6128" y="7736"/>
                    <a:pt x="6128" y="9261"/>
                  </a:cubicBezTo>
                  <a:cubicBezTo>
                    <a:pt x="6128" y="11174"/>
                    <a:pt x="7685" y="12732"/>
                    <a:pt x="9599" y="12732"/>
                  </a:cubicBezTo>
                  <a:cubicBezTo>
                    <a:pt x="10263" y="12732"/>
                    <a:pt x="10885" y="12544"/>
                    <a:pt x="11414" y="12217"/>
                  </a:cubicBezTo>
                  <a:lnTo>
                    <a:pt x="12289" y="13093"/>
                  </a:lnTo>
                  <a:cubicBezTo>
                    <a:pt x="12233" y="13488"/>
                    <a:pt x="12068" y="13866"/>
                    <a:pt x="11806" y="14183"/>
                  </a:cubicBezTo>
                  <a:cubicBezTo>
                    <a:pt x="11391" y="14683"/>
                    <a:pt x="10778" y="14971"/>
                    <a:pt x="10127" y="14971"/>
                  </a:cubicBezTo>
                  <a:lnTo>
                    <a:pt x="9160" y="14971"/>
                  </a:lnTo>
                  <a:cubicBezTo>
                    <a:pt x="9000" y="14971"/>
                    <a:pt x="8868" y="15101"/>
                    <a:pt x="8868" y="15263"/>
                  </a:cubicBezTo>
                  <a:cubicBezTo>
                    <a:pt x="8868" y="15423"/>
                    <a:pt x="9000" y="15555"/>
                    <a:pt x="9160" y="15555"/>
                  </a:cubicBezTo>
                  <a:lnTo>
                    <a:pt x="10127" y="15555"/>
                  </a:lnTo>
                  <a:cubicBezTo>
                    <a:pt x="10952" y="15555"/>
                    <a:pt x="11729" y="15191"/>
                    <a:pt x="12256" y="14555"/>
                  </a:cubicBezTo>
                  <a:cubicBezTo>
                    <a:pt x="12431" y="14345"/>
                    <a:pt x="12570" y="14113"/>
                    <a:pt x="12674" y="13868"/>
                  </a:cubicBezTo>
                  <a:lnTo>
                    <a:pt x="14588" y="15782"/>
                  </a:lnTo>
                  <a:cubicBezTo>
                    <a:pt x="14796" y="15989"/>
                    <a:pt x="15071" y="16102"/>
                    <a:pt x="15363" y="16102"/>
                  </a:cubicBezTo>
                  <a:cubicBezTo>
                    <a:pt x="15655" y="16102"/>
                    <a:pt x="15931" y="15989"/>
                    <a:pt x="16138" y="15782"/>
                  </a:cubicBezTo>
                  <a:cubicBezTo>
                    <a:pt x="16565" y="15355"/>
                    <a:pt x="16565" y="14660"/>
                    <a:pt x="16138" y="14233"/>
                  </a:cubicBezTo>
                  <a:lnTo>
                    <a:pt x="15711" y="13806"/>
                  </a:lnTo>
                  <a:cubicBezTo>
                    <a:pt x="15654" y="13749"/>
                    <a:pt x="15579" y="13720"/>
                    <a:pt x="15504" y="13720"/>
                  </a:cubicBezTo>
                  <a:cubicBezTo>
                    <a:pt x="15429" y="13720"/>
                    <a:pt x="15355" y="13749"/>
                    <a:pt x="15297" y="13806"/>
                  </a:cubicBezTo>
                  <a:cubicBezTo>
                    <a:pt x="15183" y="13921"/>
                    <a:pt x="15183" y="14105"/>
                    <a:pt x="15297" y="14220"/>
                  </a:cubicBezTo>
                  <a:lnTo>
                    <a:pt x="15724" y="14647"/>
                  </a:lnTo>
                  <a:cubicBezTo>
                    <a:pt x="15923" y="14846"/>
                    <a:pt x="15923" y="15170"/>
                    <a:pt x="15724" y="15369"/>
                  </a:cubicBezTo>
                  <a:cubicBezTo>
                    <a:pt x="15628" y="15465"/>
                    <a:pt x="15499" y="15518"/>
                    <a:pt x="15363" y="15518"/>
                  </a:cubicBezTo>
                  <a:cubicBezTo>
                    <a:pt x="15227" y="15518"/>
                    <a:pt x="15098" y="15465"/>
                    <a:pt x="15002" y="15369"/>
                  </a:cubicBezTo>
                  <a:lnTo>
                    <a:pt x="13068" y="13435"/>
                  </a:lnTo>
                  <a:lnTo>
                    <a:pt x="13790" y="12713"/>
                  </a:lnTo>
                  <a:lnTo>
                    <a:pt x="14333" y="13254"/>
                  </a:lnTo>
                  <a:cubicBezTo>
                    <a:pt x="14390" y="13312"/>
                    <a:pt x="14465" y="13340"/>
                    <a:pt x="14540" y="13340"/>
                  </a:cubicBezTo>
                  <a:cubicBezTo>
                    <a:pt x="14614" y="13340"/>
                    <a:pt x="14689" y="13312"/>
                    <a:pt x="14746" y="13254"/>
                  </a:cubicBezTo>
                  <a:cubicBezTo>
                    <a:pt x="14860" y="13140"/>
                    <a:pt x="14860" y="12955"/>
                    <a:pt x="14746" y="12842"/>
                  </a:cubicBezTo>
                  <a:lnTo>
                    <a:pt x="14143" y="12239"/>
                  </a:lnTo>
                  <a:cubicBezTo>
                    <a:pt x="14050" y="12144"/>
                    <a:pt x="13924" y="12093"/>
                    <a:pt x="13790" y="12093"/>
                  </a:cubicBezTo>
                  <a:cubicBezTo>
                    <a:pt x="13727" y="12093"/>
                    <a:pt x="13664" y="12104"/>
                    <a:pt x="13607" y="12129"/>
                  </a:cubicBezTo>
                  <a:lnTo>
                    <a:pt x="12555" y="11077"/>
                  </a:lnTo>
                  <a:cubicBezTo>
                    <a:pt x="12881" y="10548"/>
                    <a:pt x="13070" y="9927"/>
                    <a:pt x="13070" y="9261"/>
                  </a:cubicBezTo>
                  <a:cubicBezTo>
                    <a:pt x="13070" y="8748"/>
                    <a:pt x="12957" y="8259"/>
                    <a:pt x="12756" y="7821"/>
                  </a:cubicBezTo>
                  <a:lnTo>
                    <a:pt x="12756" y="7821"/>
                  </a:lnTo>
                  <a:cubicBezTo>
                    <a:pt x="12852" y="7849"/>
                    <a:pt x="12954" y="7864"/>
                    <a:pt x="13058" y="7864"/>
                  </a:cubicBezTo>
                  <a:cubicBezTo>
                    <a:pt x="13287" y="7864"/>
                    <a:pt x="13501" y="7792"/>
                    <a:pt x="13677" y="7669"/>
                  </a:cubicBezTo>
                  <a:lnTo>
                    <a:pt x="15439" y="8937"/>
                  </a:lnTo>
                  <a:cubicBezTo>
                    <a:pt x="15423" y="9008"/>
                    <a:pt x="15416" y="9083"/>
                    <a:pt x="15416" y="9159"/>
                  </a:cubicBezTo>
                  <a:cubicBezTo>
                    <a:pt x="15416" y="9755"/>
                    <a:pt x="15902" y="10240"/>
                    <a:pt x="16498" y="10240"/>
                  </a:cubicBezTo>
                  <a:cubicBezTo>
                    <a:pt x="17095" y="10240"/>
                    <a:pt x="17579" y="9755"/>
                    <a:pt x="17579" y="9159"/>
                  </a:cubicBezTo>
                  <a:cubicBezTo>
                    <a:pt x="17579" y="9000"/>
                    <a:pt x="17545" y="8848"/>
                    <a:pt x="17483" y="8712"/>
                  </a:cubicBezTo>
                  <a:lnTo>
                    <a:pt x="18429" y="7768"/>
                  </a:lnTo>
                  <a:cubicBezTo>
                    <a:pt x="18565" y="7829"/>
                    <a:pt x="18715" y="7864"/>
                    <a:pt x="18874" y="7864"/>
                  </a:cubicBezTo>
                  <a:cubicBezTo>
                    <a:pt x="19472" y="7864"/>
                    <a:pt x="19957" y="7378"/>
                    <a:pt x="19957" y="6782"/>
                  </a:cubicBezTo>
                  <a:cubicBezTo>
                    <a:pt x="19957" y="6185"/>
                    <a:pt x="19472" y="5699"/>
                    <a:pt x="18874" y="5699"/>
                  </a:cubicBezTo>
                  <a:cubicBezTo>
                    <a:pt x="18278" y="5699"/>
                    <a:pt x="17793" y="6185"/>
                    <a:pt x="17793" y="6782"/>
                  </a:cubicBezTo>
                  <a:cubicBezTo>
                    <a:pt x="17793" y="7007"/>
                    <a:pt x="17862" y="7216"/>
                    <a:pt x="17979" y="7388"/>
                  </a:cubicBezTo>
                  <a:lnTo>
                    <a:pt x="17105" y="8263"/>
                  </a:lnTo>
                  <a:cubicBezTo>
                    <a:pt x="16932" y="8146"/>
                    <a:pt x="16723" y="8077"/>
                    <a:pt x="16498" y="8077"/>
                  </a:cubicBezTo>
                  <a:cubicBezTo>
                    <a:pt x="16190" y="8077"/>
                    <a:pt x="15912" y="8206"/>
                    <a:pt x="15714" y="8414"/>
                  </a:cubicBezTo>
                  <a:lnTo>
                    <a:pt x="14048" y="7216"/>
                  </a:lnTo>
                  <a:cubicBezTo>
                    <a:pt x="14107" y="7083"/>
                    <a:pt x="14140" y="6936"/>
                    <a:pt x="14140" y="6782"/>
                  </a:cubicBezTo>
                  <a:cubicBezTo>
                    <a:pt x="14140" y="6185"/>
                    <a:pt x="13654" y="5699"/>
                    <a:pt x="13058" y="5699"/>
                  </a:cubicBezTo>
                  <a:cubicBezTo>
                    <a:pt x="12477" y="5699"/>
                    <a:pt x="12001" y="6160"/>
                    <a:pt x="11977" y="6736"/>
                  </a:cubicBezTo>
                  <a:cubicBezTo>
                    <a:pt x="11355" y="6150"/>
                    <a:pt x="10518" y="5791"/>
                    <a:pt x="9599" y="5791"/>
                  </a:cubicBezTo>
                  <a:cubicBezTo>
                    <a:pt x="9480" y="5791"/>
                    <a:pt x="9364" y="5797"/>
                    <a:pt x="9248" y="5808"/>
                  </a:cubicBezTo>
                  <a:lnTo>
                    <a:pt x="8652" y="5370"/>
                  </a:lnTo>
                  <a:cubicBezTo>
                    <a:pt x="8808" y="5216"/>
                    <a:pt x="8904" y="5004"/>
                    <a:pt x="8904" y="4769"/>
                  </a:cubicBezTo>
                  <a:cubicBezTo>
                    <a:pt x="8904" y="4562"/>
                    <a:pt x="8828" y="4371"/>
                    <a:pt x="8700" y="4224"/>
                  </a:cubicBezTo>
                  <a:cubicBezTo>
                    <a:pt x="8828" y="4078"/>
                    <a:pt x="8904" y="3886"/>
                    <a:pt x="8904" y="3678"/>
                  </a:cubicBezTo>
                  <a:cubicBezTo>
                    <a:pt x="8904" y="3281"/>
                    <a:pt x="8627" y="2949"/>
                    <a:pt x="8258" y="2863"/>
                  </a:cubicBezTo>
                  <a:lnTo>
                    <a:pt x="9283" y="913"/>
                  </a:lnTo>
                  <a:cubicBezTo>
                    <a:pt x="9359" y="770"/>
                    <a:pt x="9354" y="602"/>
                    <a:pt x="9271" y="463"/>
                  </a:cubicBezTo>
                  <a:cubicBezTo>
                    <a:pt x="9187" y="324"/>
                    <a:pt x="9041" y="243"/>
                    <a:pt x="8879" y="243"/>
                  </a:cubicBezTo>
                  <a:lnTo>
                    <a:pt x="7998" y="243"/>
                  </a:lnTo>
                  <a:cubicBezTo>
                    <a:pt x="7984" y="215"/>
                    <a:pt x="7968" y="191"/>
                    <a:pt x="7948" y="167"/>
                  </a:cubicBezTo>
                  <a:cubicBezTo>
                    <a:pt x="7862" y="61"/>
                    <a:pt x="7733" y="1"/>
                    <a:pt x="7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48"/>
          <p:cNvGrpSpPr/>
          <p:nvPr/>
        </p:nvGrpSpPr>
        <p:grpSpPr>
          <a:xfrm>
            <a:off x="3827346" y="3026721"/>
            <a:ext cx="511096" cy="431090"/>
            <a:chOff x="3212550" y="3014150"/>
            <a:chExt cx="475925" cy="401425"/>
          </a:xfrm>
        </p:grpSpPr>
        <p:sp>
          <p:nvSpPr>
            <p:cNvPr id="928" name="Google Shape;928;p48"/>
            <p:cNvSpPr/>
            <p:nvPr/>
          </p:nvSpPr>
          <p:spPr>
            <a:xfrm>
              <a:off x="3212550" y="3014150"/>
              <a:ext cx="475925" cy="401425"/>
            </a:xfrm>
            <a:custGeom>
              <a:rect b="b" l="l" r="r" t="t"/>
              <a:pathLst>
                <a:path extrusionOk="0" h="16057" w="19037">
                  <a:moveTo>
                    <a:pt x="13301" y="5947"/>
                  </a:moveTo>
                  <a:lnTo>
                    <a:pt x="13301" y="7512"/>
                  </a:lnTo>
                  <a:lnTo>
                    <a:pt x="10841" y="7512"/>
                  </a:lnTo>
                  <a:lnTo>
                    <a:pt x="10841" y="5947"/>
                  </a:lnTo>
                  <a:close/>
                  <a:moveTo>
                    <a:pt x="3839" y="6766"/>
                  </a:moveTo>
                  <a:lnTo>
                    <a:pt x="3839" y="7922"/>
                  </a:lnTo>
                  <a:lnTo>
                    <a:pt x="3403" y="7922"/>
                  </a:lnTo>
                  <a:cubicBezTo>
                    <a:pt x="3300" y="7455"/>
                    <a:pt x="2883" y="7103"/>
                    <a:pt x="2385" y="7103"/>
                  </a:cubicBezTo>
                  <a:cubicBezTo>
                    <a:pt x="1886" y="7103"/>
                    <a:pt x="1469" y="7455"/>
                    <a:pt x="1366" y="7922"/>
                  </a:cubicBezTo>
                  <a:lnTo>
                    <a:pt x="558" y="7922"/>
                  </a:lnTo>
                  <a:lnTo>
                    <a:pt x="558" y="6766"/>
                  </a:lnTo>
                  <a:close/>
                  <a:moveTo>
                    <a:pt x="2385" y="7661"/>
                  </a:moveTo>
                  <a:cubicBezTo>
                    <a:pt x="2653" y="7661"/>
                    <a:pt x="2870" y="7878"/>
                    <a:pt x="2870" y="8146"/>
                  </a:cubicBezTo>
                  <a:cubicBezTo>
                    <a:pt x="2870" y="8414"/>
                    <a:pt x="2653" y="8630"/>
                    <a:pt x="2385" y="8630"/>
                  </a:cubicBezTo>
                  <a:cubicBezTo>
                    <a:pt x="2117" y="8630"/>
                    <a:pt x="1900" y="8414"/>
                    <a:pt x="1900" y="8146"/>
                  </a:cubicBezTo>
                  <a:cubicBezTo>
                    <a:pt x="1900" y="7878"/>
                    <a:pt x="2117" y="7661"/>
                    <a:pt x="2385" y="7661"/>
                  </a:cubicBezTo>
                  <a:close/>
                  <a:moveTo>
                    <a:pt x="13301" y="8071"/>
                  </a:moveTo>
                  <a:lnTo>
                    <a:pt x="13301" y="8742"/>
                  </a:lnTo>
                  <a:lnTo>
                    <a:pt x="10841" y="8742"/>
                  </a:lnTo>
                  <a:lnTo>
                    <a:pt x="10841" y="8071"/>
                  </a:lnTo>
                  <a:close/>
                  <a:moveTo>
                    <a:pt x="8420" y="8882"/>
                  </a:moveTo>
                  <a:lnTo>
                    <a:pt x="8420" y="9207"/>
                  </a:lnTo>
                  <a:cubicBezTo>
                    <a:pt x="8420" y="9362"/>
                    <a:pt x="8295" y="9488"/>
                    <a:pt x="8141" y="9488"/>
                  </a:cubicBezTo>
                  <a:lnTo>
                    <a:pt x="5625" y="9488"/>
                  </a:lnTo>
                  <a:lnTo>
                    <a:pt x="5625" y="8882"/>
                  </a:lnTo>
                  <a:close/>
                  <a:moveTo>
                    <a:pt x="7228" y="10045"/>
                  </a:moveTo>
                  <a:lnTo>
                    <a:pt x="7228" y="10191"/>
                  </a:lnTo>
                  <a:cubicBezTo>
                    <a:pt x="7228" y="10501"/>
                    <a:pt x="6976" y="10754"/>
                    <a:pt x="6665" y="10754"/>
                  </a:cubicBezTo>
                  <a:cubicBezTo>
                    <a:pt x="6356" y="10754"/>
                    <a:pt x="6102" y="10501"/>
                    <a:pt x="6102" y="10191"/>
                  </a:cubicBezTo>
                  <a:lnTo>
                    <a:pt x="6102" y="10045"/>
                  </a:lnTo>
                  <a:close/>
                  <a:moveTo>
                    <a:pt x="6204" y="11211"/>
                  </a:moveTo>
                  <a:cubicBezTo>
                    <a:pt x="6344" y="11276"/>
                    <a:pt x="6500" y="11312"/>
                    <a:pt x="6665" y="11312"/>
                  </a:cubicBezTo>
                  <a:cubicBezTo>
                    <a:pt x="6820" y="11312"/>
                    <a:pt x="6966" y="11280"/>
                    <a:pt x="7099" y="11224"/>
                  </a:cubicBezTo>
                  <a:lnTo>
                    <a:pt x="7505" y="13349"/>
                  </a:lnTo>
                  <a:lnTo>
                    <a:pt x="5797" y="13349"/>
                  </a:lnTo>
                  <a:lnTo>
                    <a:pt x="6204" y="11211"/>
                  </a:lnTo>
                  <a:close/>
                  <a:moveTo>
                    <a:pt x="3889" y="8481"/>
                  </a:moveTo>
                  <a:cubicBezTo>
                    <a:pt x="3986" y="8716"/>
                    <a:pt x="4218" y="8882"/>
                    <a:pt x="4490" y="8882"/>
                  </a:cubicBezTo>
                  <a:lnTo>
                    <a:pt x="5068" y="8882"/>
                  </a:lnTo>
                  <a:lnTo>
                    <a:pt x="5068" y="9580"/>
                  </a:lnTo>
                  <a:cubicBezTo>
                    <a:pt x="5068" y="9836"/>
                    <a:pt x="5277" y="10045"/>
                    <a:pt x="5533" y="10045"/>
                  </a:cubicBezTo>
                  <a:lnTo>
                    <a:pt x="5545" y="10045"/>
                  </a:lnTo>
                  <a:lnTo>
                    <a:pt x="5545" y="10191"/>
                  </a:lnTo>
                  <a:cubicBezTo>
                    <a:pt x="5545" y="10411"/>
                    <a:pt x="5608" y="10615"/>
                    <a:pt x="5718" y="10787"/>
                  </a:cubicBezTo>
                  <a:lnTo>
                    <a:pt x="4817" y="15499"/>
                  </a:lnTo>
                  <a:lnTo>
                    <a:pt x="2029" y="15499"/>
                  </a:lnTo>
                  <a:cubicBezTo>
                    <a:pt x="1876" y="15499"/>
                    <a:pt x="1751" y="15373"/>
                    <a:pt x="1751" y="15220"/>
                  </a:cubicBezTo>
                  <a:lnTo>
                    <a:pt x="1751" y="8972"/>
                  </a:lnTo>
                  <a:cubicBezTo>
                    <a:pt x="1926" y="9107"/>
                    <a:pt x="2147" y="9189"/>
                    <a:pt x="2385" y="9189"/>
                  </a:cubicBezTo>
                  <a:cubicBezTo>
                    <a:pt x="2843" y="9189"/>
                    <a:pt x="3233" y="8892"/>
                    <a:pt x="3372" y="8481"/>
                  </a:cubicBezTo>
                  <a:close/>
                  <a:moveTo>
                    <a:pt x="7611" y="13906"/>
                  </a:moveTo>
                  <a:lnTo>
                    <a:pt x="7916" y="15499"/>
                  </a:lnTo>
                  <a:lnTo>
                    <a:pt x="5386" y="15499"/>
                  </a:lnTo>
                  <a:lnTo>
                    <a:pt x="5690" y="13906"/>
                  </a:lnTo>
                  <a:close/>
                  <a:moveTo>
                    <a:pt x="1845" y="0"/>
                  </a:moveTo>
                  <a:cubicBezTo>
                    <a:pt x="1485" y="0"/>
                    <a:pt x="1193" y="292"/>
                    <a:pt x="1193" y="652"/>
                  </a:cubicBezTo>
                  <a:lnTo>
                    <a:pt x="1193" y="6209"/>
                  </a:lnTo>
                  <a:lnTo>
                    <a:pt x="466" y="6209"/>
                  </a:lnTo>
                  <a:cubicBezTo>
                    <a:pt x="210" y="6209"/>
                    <a:pt x="1" y="6418"/>
                    <a:pt x="1" y="6674"/>
                  </a:cubicBezTo>
                  <a:lnTo>
                    <a:pt x="1" y="8015"/>
                  </a:lnTo>
                  <a:cubicBezTo>
                    <a:pt x="1" y="8272"/>
                    <a:pt x="210" y="8481"/>
                    <a:pt x="466" y="8481"/>
                  </a:cubicBezTo>
                  <a:lnTo>
                    <a:pt x="1193" y="8481"/>
                  </a:lnTo>
                  <a:lnTo>
                    <a:pt x="1193" y="15220"/>
                  </a:lnTo>
                  <a:cubicBezTo>
                    <a:pt x="1193" y="15681"/>
                    <a:pt x="1568" y="16056"/>
                    <a:pt x="2029" y="16056"/>
                  </a:cubicBezTo>
                  <a:lnTo>
                    <a:pt x="18201" y="16056"/>
                  </a:lnTo>
                  <a:cubicBezTo>
                    <a:pt x="18663" y="16056"/>
                    <a:pt x="19037" y="15681"/>
                    <a:pt x="19037" y="15220"/>
                  </a:cubicBezTo>
                  <a:lnTo>
                    <a:pt x="19037" y="12155"/>
                  </a:lnTo>
                  <a:cubicBezTo>
                    <a:pt x="19037" y="12002"/>
                    <a:pt x="18912" y="11876"/>
                    <a:pt x="18759" y="11876"/>
                  </a:cubicBezTo>
                  <a:cubicBezTo>
                    <a:pt x="18604" y="11876"/>
                    <a:pt x="18479" y="12002"/>
                    <a:pt x="18479" y="12155"/>
                  </a:cubicBezTo>
                  <a:lnTo>
                    <a:pt x="18479" y="15220"/>
                  </a:lnTo>
                  <a:cubicBezTo>
                    <a:pt x="18479" y="15373"/>
                    <a:pt x="18355" y="15499"/>
                    <a:pt x="18201" y="15499"/>
                  </a:cubicBezTo>
                  <a:lnTo>
                    <a:pt x="8483" y="15499"/>
                  </a:lnTo>
                  <a:lnTo>
                    <a:pt x="7591" y="10823"/>
                  </a:lnTo>
                  <a:cubicBezTo>
                    <a:pt x="7714" y="10643"/>
                    <a:pt x="7787" y="10425"/>
                    <a:pt x="7787" y="10191"/>
                  </a:cubicBezTo>
                  <a:lnTo>
                    <a:pt x="7787" y="10045"/>
                  </a:lnTo>
                  <a:lnTo>
                    <a:pt x="8141" y="10045"/>
                  </a:lnTo>
                  <a:cubicBezTo>
                    <a:pt x="8602" y="10045"/>
                    <a:pt x="8979" y="9670"/>
                    <a:pt x="8979" y="9207"/>
                  </a:cubicBezTo>
                  <a:lnTo>
                    <a:pt x="8979" y="8882"/>
                  </a:lnTo>
                  <a:lnTo>
                    <a:pt x="10285" y="8882"/>
                  </a:lnTo>
                  <a:cubicBezTo>
                    <a:pt x="10310" y="9117"/>
                    <a:pt x="10509" y="9300"/>
                    <a:pt x="10748" y="9300"/>
                  </a:cubicBezTo>
                  <a:lnTo>
                    <a:pt x="13394" y="9300"/>
                  </a:lnTo>
                  <a:cubicBezTo>
                    <a:pt x="13650" y="9300"/>
                    <a:pt x="13858" y="9091"/>
                    <a:pt x="13858" y="8835"/>
                  </a:cubicBezTo>
                  <a:lnTo>
                    <a:pt x="13858" y="5855"/>
                  </a:lnTo>
                  <a:cubicBezTo>
                    <a:pt x="13858" y="5599"/>
                    <a:pt x="13650" y="5389"/>
                    <a:pt x="13394" y="5389"/>
                  </a:cubicBezTo>
                  <a:lnTo>
                    <a:pt x="10748" y="5389"/>
                  </a:lnTo>
                  <a:cubicBezTo>
                    <a:pt x="10509" y="5389"/>
                    <a:pt x="10310" y="5573"/>
                    <a:pt x="10285" y="5806"/>
                  </a:cubicBezTo>
                  <a:lnTo>
                    <a:pt x="7549" y="5806"/>
                  </a:lnTo>
                  <a:cubicBezTo>
                    <a:pt x="7394" y="5806"/>
                    <a:pt x="7270" y="5932"/>
                    <a:pt x="7270" y="6086"/>
                  </a:cubicBezTo>
                  <a:cubicBezTo>
                    <a:pt x="7270" y="6240"/>
                    <a:pt x="7394" y="6365"/>
                    <a:pt x="7549" y="6365"/>
                  </a:cubicBezTo>
                  <a:lnTo>
                    <a:pt x="10284" y="6365"/>
                  </a:lnTo>
                  <a:lnTo>
                    <a:pt x="10284" y="8325"/>
                  </a:lnTo>
                  <a:lnTo>
                    <a:pt x="4490" y="8325"/>
                  </a:lnTo>
                  <a:cubicBezTo>
                    <a:pt x="4437" y="8325"/>
                    <a:pt x="4396" y="8283"/>
                    <a:pt x="4396" y="8232"/>
                  </a:cubicBezTo>
                  <a:lnTo>
                    <a:pt x="4396" y="6458"/>
                  </a:lnTo>
                  <a:cubicBezTo>
                    <a:pt x="4396" y="6407"/>
                    <a:pt x="4437" y="6365"/>
                    <a:pt x="4490" y="6365"/>
                  </a:cubicBezTo>
                  <a:lnTo>
                    <a:pt x="6247" y="6365"/>
                  </a:lnTo>
                  <a:cubicBezTo>
                    <a:pt x="6402" y="6365"/>
                    <a:pt x="6526" y="6240"/>
                    <a:pt x="6526" y="6086"/>
                  </a:cubicBezTo>
                  <a:cubicBezTo>
                    <a:pt x="6526" y="5932"/>
                    <a:pt x="6402" y="5806"/>
                    <a:pt x="6247" y="5806"/>
                  </a:cubicBezTo>
                  <a:lnTo>
                    <a:pt x="4490" y="5806"/>
                  </a:lnTo>
                  <a:cubicBezTo>
                    <a:pt x="4218" y="5806"/>
                    <a:pt x="3986" y="5973"/>
                    <a:pt x="3889" y="6209"/>
                  </a:cubicBezTo>
                  <a:lnTo>
                    <a:pt x="1751" y="6209"/>
                  </a:lnTo>
                  <a:lnTo>
                    <a:pt x="1751" y="2570"/>
                  </a:lnTo>
                  <a:lnTo>
                    <a:pt x="18479" y="2570"/>
                  </a:lnTo>
                  <a:lnTo>
                    <a:pt x="18479" y="10855"/>
                  </a:lnTo>
                  <a:cubicBezTo>
                    <a:pt x="18479" y="11008"/>
                    <a:pt x="18604" y="11133"/>
                    <a:pt x="18759" y="11133"/>
                  </a:cubicBezTo>
                  <a:cubicBezTo>
                    <a:pt x="18912" y="11133"/>
                    <a:pt x="19037" y="11008"/>
                    <a:pt x="19037" y="10855"/>
                  </a:cubicBezTo>
                  <a:lnTo>
                    <a:pt x="19037" y="652"/>
                  </a:lnTo>
                  <a:cubicBezTo>
                    <a:pt x="19037" y="292"/>
                    <a:pt x="18746" y="0"/>
                    <a:pt x="18386" y="0"/>
                  </a:cubicBezTo>
                  <a:lnTo>
                    <a:pt x="14911" y="0"/>
                  </a:lnTo>
                  <a:cubicBezTo>
                    <a:pt x="14756" y="0"/>
                    <a:pt x="14632" y="125"/>
                    <a:pt x="14632" y="280"/>
                  </a:cubicBezTo>
                  <a:cubicBezTo>
                    <a:pt x="14632" y="433"/>
                    <a:pt x="14756" y="559"/>
                    <a:pt x="14911" y="559"/>
                  </a:cubicBezTo>
                  <a:lnTo>
                    <a:pt x="18386" y="559"/>
                  </a:lnTo>
                  <a:cubicBezTo>
                    <a:pt x="18438" y="559"/>
                    <a:pt x="18479" y="600"/>
                    <a:pt x="18479" y="652"/>
                  </a:cubicBezTo>
                  <a:lnTo>
                    <a:pt x="18479" y="2013"/>
                  </a:lnTo>
                  <a:lnTo>
                    <a:pt x="1751" y="2013"/>
                  </a:lnTo>
                  <a:lnTo>
                    <a:pt x="1751" y="652"/>
                  </a:lnTo>
                  <a:cubicBezTo>
                    <a:pt x="1751" y="600"/>
                    <a:pt x="1793" y="559"/>
                    <a:pt x="1845" y="559"/>
                  </a:cubicBezTo>
                  <a:lnTo>
                    <a:pt x="13609" y="559"/>
                  </a:lnTo>
                  <a:cubicBezTo>
                    <a:pt x="13763" y="559"/>
                    <a:pt x="13888" y="433"/>
                    <a:pt x="13888" y="280"/>
                  </a:cubicBezTo>
                  <a:cubicBezTo>
                    <a:pt x="13888" y="125"/>
                    <a:pt x="13763" y="0"/>
                    <a:pt x="13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8"/>
            <p:cNvSpPr/>
            <p:nvPr/>
          </p:nvSpPr>
          <p:spPr>
            <a:xfrm>
              <a:off x="3275775" y="3039075"/>
              <a:ext cx="53950" cy="13975"/>
            </a:xfrm>
            <a:custGeom>
              <a:rect b="b" l="l" r="r" t="t"/>
              <a:pathLst>
                <a:path extrusionOk="0" h="559" w="2158">
                  <a:moveTo>
                    <a:pt x="278" y="0"/>
                  </a:moveTo>
                  <a:cubicBezTo>
                    <a:pt x="125" y="0"/>
                    <a:pt x="0" y="125"/>
                    <a:pt x="0" y="280"/>
                  </a:cubicBezTo>
                  <a:cubicBezTo>
                    <a:pt x="0" y="433"/>
                    <a:pt x="125" y="559"/>
                    <a:pt x="278" y="559"/>
                  </a:cubicBezTo>
                  <a:lnTo>
                    <a:pt x="1878" y="559"/>
                  </a:lnTo>
                  <a:cubicBezTo>
                    <a:pt x="2032" y="559"/>
                    <a:pt x="2158" y="433"/>
                    <a:pt x="2158" y="280"/>
                  </a:cubicBezTo>
                  <a:cubicBezTo>
                    <a:pt x="2158" y="125"/>
                    <a:pt x="2032" y="0"/>
                    <a:pt x="18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8"/>
            <p:cNvSpPr/>
            <p:nvPr/>
          </p:nvSpPr>
          <p:spPr>
            <a:xfrm>
              <a:off x="3634150" y="3039075"/>
              <a:ext cx="14000" cy="13975"/>
            </a:xfrm>
            <a:custGeom>
              <a:rect b="b" l="l" r="r" t="t"/>
              <a:pathLst>
                <a:path extrusionOk="0" h="559" w="560">
                  <a:moveTo>
                    <a:pt x="280" y="0"/>
                  </a:moveTo>
                  <a:cubicBezTo>
                    <a:pt x="126" y="0"/>
                    <a:pt x="1" y="125"/>
                    <a:pt x="1" y="280"/>
                  </a:cubicBezTo>
                  <a:cubicBezTo>
                    <a:pt x="1" y="434"/>
                    <a:pt x="126" y="559"/>
                    <a:pt x="280" y="559"/>
                  </a:cubicBezTo>
                  <a:cubicBezTo>
                    <a:pt x="434" y="559"/>
                    <a:pt x="560" y="434"/>
                    <a:pt x="560" y="280"/>
                  </a:cubicBezTo>
                  <a:cubicBezTo>
                    <a:pt x="560" y="125"/>
                    <a:pt x="434"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8"/>
            <p:cNvSpPr/>
            <p:nvPr/>
          </p:nvSpPr>
          <p:spPr>
            <a:xfrm>
              <a:off x="3614650" y="3039075"/>
              <a:ext cx="13950" cy="13975"/>
            </a:xfrm>
            <a:custGeom>
              <a:rect b="b" l="l" r="r" t="t"/>
              <a:pathLst>
                <a:path extrusionOk="0" h="559" w="558">
                  <a:moveTo>
                    <a:pt x="279" y="0"/>
                  </a:moveTo>
                  <a:cubicBezTo>
                    <a:pt x="125" y="0"/>
                    <a:pt x="0" y="125"/>
                    <a:pt x="0" y="280"/>
                  </a:cubicBezTo>
                  <a:cubicBezTo>
                    <a:pt x="0" y="434"/>
                    <a:pt x="125" y="559"/>
                    <a:pt x="279" y="559"/>
                  </a:cubicBezTo>
                  <a:cubicBezTo>
                    <a:pt x="433" y="559"/>
                    <a:pt x="557" y="434"/>
                    <a:pt x="557" y="280"/>
                  </a:cubicBezTo>
                  <a:cubicBezTo>
                    <a:pt x="557" y="125"/>
                    <a:pt x="433" y="0"/>
                    <a:pt x="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8"/>
            <p:cNvSpPr/>
            <p:nvPr/>
          </p:nvSpPr>
          <p:spPr>
            <a:xfrm>
              <a:off x="3595075" y="3039075"/>
              <a:ext cx="14000" cy="13975"/>
            </a:xfrm>
            <a:custGeom>
              <a:rect b="b" l="l" r="r" t="t"/>
              <a:pathLst>
                <a:path extrusionOk="0" h="559" w="560">
                  <a:moveTo>
                    <a:pt x="280" y="0"/>
                  </a:moveTo>
                  <a:cubicBezTo>
                    <a:pt x="127" y="0"/>
                    <a:pt x="1" y="125"/>
                    <a:pt x="1" y="280"/>
                  </a:cubicBezTo>
                  <a:cubicBezTo>
                    <a:pt x="1" y="434"/>
                    <a:pt x="127" y="559"/>
                    <a:pt x="280" y="559"/>
                  </a:cubicBezTo>
                  <a:cubicBezTo>
                    <a:pt x="435" y="559"/>
                    <a:pt x="560" y="434"/>
                    <a:pt x="560" y="280"/>
                  </a:cubicBezTo>
                  <a:cubicBezTo>
                    <a:pt x="560" y="125"/>
                    <a:pt x="435"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8"/>
            <p:cNvSpPr/>
            <p:nvPr/>
          </p:nvSpPr>
          <p:spPr>
            <a:xfrm>
              <a:off x="3272500" y="3097275"/>
              <a:ext cx="286500" cy="40925"/>
            </a:xfrm>
            <a:custGeom>
              <a:rect b="b" l="l" r="r" t="t"/>
              <a:pathLst>
                <a:path extrusionOk="0" h="1637" w="11460">
                  <a:moveTo>
                    <a:pt x="819" y="557"/>
                  </a:moveTo>
                  <a:cubicBezTo>
                    <a:pt x="962" y="557"/>
                    <a:pt x="1080" y="675"/>
                    <a:pt x="1080" y="818"/>
                  </a:cubicBezTo>
                  <a:cubicBezTo>
                    <a:pt x="1080" y="961"/>
                    <a:pt x="962" y="1079"/>
                    <a:pt x="819" y="1079"/>
                  </a:cubicBezTo>
                  <a:cubicBezTo>
                    <a:pt x="676" y="1079"/>
                    <a:pt x="558" y="961"/>
                    <a:pt x="558" y="818"/>
                  </a:cubicBezTo>
                  <a:cubicBezTo>
                    <a:pt x="558" y="675"/>
                    <a:pt x="676" y="557"/>
                    <a:pt x="819" y="557"/>
                  </a:cubicBezTo>
                  <a:close/>
                  <a:moveTo>
                    <a:pt x="4574" y="557"/>
                  </a:moveTo>
                  <a:cubicBezTo>
                    <a:pt x="4718" y="557"/>
                    <a:pt x="4834" y="675"/>
                    <a:pt x="4834" y="818"/>
                  </a:cubicBezTo>
                  <a:cubicBezTo>
                    <a:pt x="4834" y="961"/>
                    <a:pt x="4718" y="1079"/>
                    <a:pt x="4574" y="1079"/>
                  </a:cubicBezTo>
                  <a:cubicBezTo>
                    <a:pt x="4430" y="1079"/>
                    <a:pt x="4314" y="961"/>
                    <a:pt x="4314" y="818"/>
                  </a:cubicBezTo>
                  <a:cubicBezTo>
                    <a:pt x="4314" y="675"/>
                    <a:pt x="4430" y="557"/>
                    <a:pt x="4574" y="557"/>
                  </a:cubicBezTo>
                  <a:close/>
                  <a:moveTo>
                    <a:pt x="10642" y="557"/>
                  </a:moveTo>
                  <a:cubicBezTo>
                    <a:pt x="10787" y="557"/>
                    <a:pt x="10903" y="675"/>
                    <a:pt x="10903" y="818"/>
                  </a:cubicBezTo>
                  <a:cubicBezTo>
                    <a:pt x="10903" y="961"/>
                    <a:pt x="10787" y="1079"/>
                    <a:pt x="10642" y="1079"/>
                  </a:cubicBezTo>
                  <a:cubicBezTo>
                    <a:pt x="10499" y="1079"/>
                    <a:pt x="10383" y="961"/>
                    <a:pt x="10383" y="818"/>
                  </a:cubicBezTo>
                  <a:cubicBezTo>
                    <a:pt x="10383" y="675"/>
                    <a:pt x="10499" y="557"/>
                    <a:pt x="10642" y="557"/>
                  </a:cubicBezTo>
                  <a:close/>
                  <a:moveTo>
                    <a:pt x="819" y="0"/>
                  </a:moveTo>
                  <a:cubicBezTo>
                    <a:pt x="368" y="0"/>
                    <a:pt x="1" y="367"/>
                    <a:pt x="1" y="818"/>
                  </a:cubicBezTo>
                  <a:cubicBezTo>
                    <a:pt x="1" y="1269"/>
                    <a:pt x="368" y="1636"/>
                    <a:pt x="819" y="1636"/>
                  </a:cubicBezTo>
                  <a:cubicBezTo>
                    <a:pt x="1166" y="1636"/>
                    <a:pt x="1462" y="1420"/>
                    <a:pt x="1581" y="1116"/>
                  </a:cubicBezTo>
                  <a:lnTo>
                    <a:pt x="3813" y="1116"/>
                  </a:lnTo>
                  <a:cubicBezTo>
                    <a:pt x="3932" y="1420"/>
                    <a:pt x="4228" y="1636"/>
                    <a:pt x="4574" y="1636"/>
                  </a:cubicBezTo>
                  <a:cubicBezTo>
                    <a:pt x="4920" y="1636"/>
                    <a:pt x="5217" y="1420"/>
                    <a:pt x="5336" y="1116"/>
                  </a:cubicBezTo>
                  <a:lnTo>
                    <a:pt x="9881" y="1116"/>
                  </a:lnTo>
                  <a:cubicBezTo>
                    <a:pt x="10000" y="1420"/>
                    <a:pt x="10297" y="1636"/>
                    <a:pt x="10642" y="1636"/>
                  </a:cubicBezTo>
                  <a:cubicBezTo>
                    <a:pt x="11093" y="1636"/>
                    <a:pt x="11460" y="1269"/>
                    <a:pt x="11460" y="818"/>
                  </a:cubicBezTo>
                  <a:cubicBezTo>
                    <a:pt x="11460" y="367"/>
                    <a:pt x="11093" y="0"/>
                    <a:pt x="10642" y="0"/>
                  </a:cubicBezTo>
                  <a:cubicBezTo>
                    <a:pt x="10282" y="0"/>
                    <a:pt x="9976" y="234"/>
                    <a:pt x="9867" y="557"/>
                  </a:cubicBezTo>
                  <a:lnTo>
                    <a:pt x="5350" y="557"/>
                  </a:lnTo>
                  <a:cubicBezTo>
                    <a:pt x="5241" y="234"/>
                    <a:pt x="4935" y="0"/>
                    <a:pt x="4574" y="0"/>
                  </a:cubicBezTo>
                  <a:cubicBezTo>
                    <a:pt x="4214" y="0"/>
                    <a:pt x="3908" y="234"/>
                    <a:pt x="3799" y="557"/>
                  </a:cubicBezTo>
                  <a:lnTo>
                    <a:pt x="1594" y="557"/>
                  </a:lnTo>
                  <a:cubicBezTo>
                    <a:pt x="1485" y="234"/>
                    <a:pt x="1179" y="0"/>
                    <a:pt x="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8"/>
            <p:cNvSpPr/>
            <p:nvPr/>
          </p:nvSpPr>
          <p:spPr>
            <a:xfrm>
              <a:off x="3437825" y="3261800"/>
              <a:ext cx="212200" cy="117500"/>
            </a:xfrm>
            <a:custGeom>
              <a:rect b="b" l="l" r="r" t="t"/>
              <a:pathLst>
                <a:path extrusionOk="0" h="4700" w="8488">
                  <a:moveTo>
                    <a:pt x="1641" y="2629"/>
                  </a:moveTo>
                  <a:lnTo>
                    <a:pt x="1641" y="4142"/>
                  </a:lnTo>
                  <a:lnTo>
                    <a:pt x="1225" y="4142"/>
                  </a:lnTo>
                  <a:lnTo>
                    <a:pt x="1225" y="2629"/>
                  </a:lnTo>
                  <a:close/>
                  <a:moveTo>
                    <a:pt x="3515" y="559"/>
                  </a:moveTo>
                  <a:lnTo>
                    <a:pt x="3515" y="4142"/>
                  </a:lnTo>
                  <a:lnTo>
                    <a:pt x="3099" y="4142"/>
                  </a:lnTo>
                  <a:lnTo>
                    <a:pt x="3099" y="559"/>
                  </a:lnTo>
                  <a:close/>
                  <a:moveTo>
                    <a:pt x="5388" y="3043"/>
                  </a:moveTo>
                  <a:lnTo>
                    <a:pt x="5388" y="4142"/>
                  </a:lnTo>
                  <a:lnTo>
                    <a:pt x="4973" y="4142"/>
                  </a:lnTo>
                  <a:lnTo>
                    <a:pt x="4973" y="3043"/>
                  </a:lnTo>
                  <a:close/>
                  <a:moveTo>
                    <a:pt x="7262" y="1387"/>
                  </a:moveTo>
                  <a:lnTo>
                    <a:pt x="7262" y="4142"/>
                  </a:lnTo>
                  <a:lnTo>
                    <a:pt x="6848" y="4142"/>
                  </a:lnTo>
                  <a:lnTo>
                    <a:pt x="6848" y="1387"/>
                  </a:lnTo>
                  <a:close/>
                  <a:moveTo>
                    <a:pt x="2932" y="0"/>
                  </a:moveTo>
                  <a:cubicBezTo>
                    <a:pt x="2717" y="0"/>
                    <a:pt x="2542" y="175"/>
                    <a:pt x="2542" y="391"/>
                  </a:cubicBezTo>
                  <a:lnTo>
                    <a:pt x="2542" y="4142"/>
                  </a:lnTo>
                  <a:lnTo>
                    <a:pt x="2198" y="4142"/>
                  </a:lnTo>
                  <a:lnTo>
                    <a:pt x="2198" y="2461"/>
                  </a:lnTo>
                  <a:cubicBezTo>
                    <a:pt x="2198" y="2247"/>
                    <a:pt x="2023" y="2070"/>
                    <a:pt x="1809" y="2070"/>
                  </a:cubicBezTo>
                  <a:lnTo>
                    <a:pt x="1058" y="2070"/>
                  </a:lnTo>
                  <a:cubicBezTo>
                    <a:pt x="843" y="2070"/>
                    <a:pt x="668" y="2247"/>
                    <a:pt x="668" y="2461"/>
                  </a:cubicBezTo>
                  <a:lnTo>
                    <a:pt x="668" y="4142"/>
                  </a:lnTo>
                  <a:lnTo>
                    <a:pt x="280" y="4142"/>
                  </a:lnTo>
                  <a:cubicBezTo>
                    <a:pt x="127" y="4142"/>
                    <a:pt x="1" y="4266"/>
                    <a:pt x="1" y="4420"/>
                  </a:cubicBezTo>
                  <a:cubicBezTo>
                    <a:pt x="1" y="4574"/>
                    <a:pt x="127" y="4699"/>
                    <a:pt x="280" y="4699"/>
                  </a:cubicBezTo>
                  <a:lnTo>
                    <a:pt x="8209" y="4699"/>
                  </a:lnTo>
                  <a:cubicBezTo>
                    <a:pt x="8362" y="4699"/>
                    <a:pt x="8487" y="4574"/>
                    <a:pt x="8487" y="4420"/>
                  </a:cubicBezTo>
                  <a:cubicBezTo>
                    <a:pt x="8487" y="4266"/>
                    <a:pt x="8362" y="4142"/>
                    <a:pt x="8209" y="4142"/>
                  </a:cubicBezTo>
                  <a:lnTo>
                    <a:pt x="7821" y="4142"/>
                  </a:lnTo>
                  <a:lnTo>
                    <a:pt x="7821" y="1219"/>
                  </a:lnTo>
                  <a:cubicBezTo>
                    <a:pt x="7821" y="1005"/>
                    <a:pt x="7645" y="828"/>
                    <a:pt x="7430" y="828"/>
                  </a:cubicBezTo>
                  <a:lnTo>
                    <a:pt x="6681" y="828"/>
                  </a:lnTo>
                  <a:cubicBezTo>
                    <a:pt x="6464" y="828"/>
                    <a:pt x="6290" y="1005"/>
                    <a:pt x="6290" y="1219"/>
                  </a:cubicBezTo>
                  <a:lnTo>
                    <a:pt x="6290" y="4142"/>
                  </a:lnTo>
                  <a:lnTo>
                    <a:pt x="5947" y="4142"/>
                  </a:lnTo>
                  <a:lnTo>
                    <a:pt x="5947" y="2875"/>
                  </a:lnTo>
                  <a:cubicBezTo>
                    <a:pt x="5947" y="2661"/>
                    <a:pt x="5771" y="2486"/>
                    <a:pt x="5556" y="2486"/>
                  </a:cubicBezTo>
                  <a:lnTo>
                    <a:pt x="4807" y="2486"/>
                  </a:lnTo>
                  <a:cubicBezTo>
                    <a:pt x="4591" y="2486"/>
                    <a:pt x="4416" y="2661"/>
                    <a:pt x="4416" y="2875"/>
                  </a:cubicBezTo>
                  <a:lnTo>
                    <a:pt x="4416" y="4142"/>
                  </a:lnTo>
                  <a:lnTo>
                    <a:pt x="4072" y="4142"/>
                  </a:lnTo>
                  <a:lnTo>
                    <a:pt x="4072" y="391"/>
                  </a:lnTo>
                  <a:cubicBezTo>
                    <a:pt x="4072" y="175"/>
                    <a:pt x="3897" y="0"/>
                    <a:pt x="3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8"/>
            <p:cNvSpPr/>
            <p:nvPr/>
          </p:nvSpPr>
          <p:spPr>
            <a:xfrm>
              <a:off x="3579325" y="3128525"/>
              <a:ext cx="70700" cy="13975"/>
            </a:xfrm>
            <a:custGeom>
              <a:rect b="b" l="l" r="r" t="t"/>
              <a:pathLst>
                <a:path extrusionOk="0" h="559" w="2828">
                  <a:moveTo>
                    <a:pt x="280" y="1"/>
                  </a:moveTo>
                  <a:cubicBezTo>
                    <a:pt x="125" y="1"/>
                    <a:pt x="1" y="125"/>
                    <a:pt x="1" y="280"/>
                  </a:cubicBezTo>
                  <a:cubicBezTo>
                    <a:pt x="1" y="433"/>
                    <a:pt x="125" y="558"/>
                    <a:pt x="280" y="558"/>
                  </a:cubicBezTo>
                  <a:lnTo>
                    <a:pt x="2548" y="558"/>
                  </a:lnTo>
                  <a:cubicBezTo>
                    <a:pt x="2702" y="558"/>
                    <a:pt x="2827" y="433"/>
                    <a:pt x="2827" y="280"/>
                  </a:cubicBezTo>
                  <a:cubicBezTo>
                    <a:pt x="2827" y="125"/>
                    <a:pt x="2702" y="1"/>
                    <a:pt x="2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8"/>
            <p:cNvSpPr/>
            <p:nvPr/>
          </p:nvSpPr>
          <p:spPr>
            <a:xfrm>
              <a:off x="3579325" y="3154575"/>
              <a:ext cx="70700" cy="13975"/>
            </a:xfrm>
            <a:custGeom>
              <a:rect b="b" l="l" r="r" t="t"/>
              <a:pathLst>
                <a:path extrusionOk="0" h="559" w="2828">
                  <a:moveTo>
                    <a:pt x="280" y="0"/>
                  </a:moveTo>
                  <a:cubicBezTo>
                    <a:pt x="125" y="0"/>
                    <a:pt x="1" y="126"/>
                    <a:pt x="1" y="280"/>
                  </a:cubicBezTo>
                  <a:cubicBezTo>
                    <a:pt x="1" y="433"/>
                    <a:pt x="125" y="559"/>
                    <a:pt x="280" y="559"/>
                  </a:cubicBezTo>
                  <a:lnTo>
                    <a:pt x="2548" y="559"/>
                  </a:lnTo>
                  <a:cubicBezTo>
                    <a:pt x="2702" y="559"/>
                    <a:pt x="2827" y="433"/>
                    <a:pt x="2827" y="280"/>
                  </a:cubicBezTo>
                  <a:cubicBezTo>
                    <a:pt x="2827" y="126"/>
                    <a:pt x="2702" y="0"/>
                    <a:pt x="2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8"/>
            <p:cNvSpPr/>
            <p:nvPr/>
          </p:nvSpPr>
          <p:spPr>
            <a:xfrm>
              <a:off x="3579325" y="3180600"/>
              <a:ext cx="70700" cy="14000"/>
            </a:xfrm>
            <a:custGeom>
              <a:rect b="b" l="l" r="r" t="t"/>
              <a:pathLst>
                <a:path extrusionOk="0" h="560" w="2828">
                  <a:moveTo>
                    <a:pt x="280" y="1"/>
                  </a:moveTo>
                  <a:cubicBezTo>
                    <a:pt x="125" y="1"/>
                    <a:pt x="1" y="125"/>
                    <a:pt x="1" y="280"/>
                  </a:cubicBezTo>
                  <a:cubicBezTo>
                    <a:pt x="1" y="435"/>
                    <a:pt x="125" y="559"/>
                    <a:pt x="280" y="559"/>
                  </a:cubicBezTo>
                  <a:lnTo>
                    <a:pt x="2548" y="559"/>
                  </a:lnTo>
                  <a:cubicBezTo>
                    <a:pt x="2702" y="559"/>
                    <a:pt x="2827" y="435"/>
                    <a:pt x="2827" y="280"/>
                  </a:cubicBezTo>
                  <a:cubicBezTo>
                    <a:pt x="2827" y="125"/>
                    <a:pt x="2702" y="1"/>
                    <a:pt x="2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8"/>
            <p:cNvSpPr/>
            <p:nvPr/>
          </p:nvSpPr>
          <p:spPr>
            <a:xfrm>
              <a:off x="3579325" y="3206650"/>
              <a:ext cx="70700" cy="13975"/>
            </a:xfrm>
            <a:custGeom>
              <a:rect b="b" l="l" r="r" t="t"/>
              <a:pathLst>
                <a:path extrusionOk="0" h="559" w="2828">
                  <a:moveTo>
                    <a:pt x="280" y="0"/>
                  </a:moveTo>
                  <a:cubicBezTo>
                    <a:pt x="125" y="0"/>
                    <a:pt x="1" y="126"/>
                    <a:pt x="1" y="280"/>
                  </a:cubicBezTo>
                  <a:cubicBezTo>
                    <a:pt x="1" y="434"/>
                    <a:pt x="125" y="559"/>
                    <a:pt x="280" y="559"/>
                  </a:cubicBezTo>
                  <a:lnTo>
                    <a:pt x="2548" y="559"/>
                  </a:lnTo>
                  <a:cubicBezTo>
                    <a:pt x="2702" y="559"/>
                    <a:pt x="2827" y="434"/>
                    <a:pt x="2827" y="280"/>
                  </a:cubicBezTo>
                  <a:cubicBezTo>
                    <a:pt x="2827" y="126"/>
                    <a:pt x="2702" y="0"/>
                    <a:pt x="2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8"/>
            <p:cNvSpPr/>
            <p:nvPr/>
          </p:nvSpPr>
          <p:spPr>
            <a:xfrm>
              <a:off x="3579325" y="3232675"/>
              <a:ext cx="70700" cy="14000"/>
            </a:xfrm>
            <a:custGeom>
              <a:rect b="b" l="l" r="r" t="t"/>
              <a:pathLst>
                <a:path extrusionOk="0" h="560" w="2828">
                  <a:moveTo>
                    <a:pt x="280" y="1"/>
                  </a:moveTo>
                  <a:cubicBezTo>
                    <a:pt x="125" y="1"/>
                    <a:pt x="1" y="127"/>
                    <a:pt x="1" y="280"/>
                  </a:cubicBezTo>
                  <a:cubicBezTo>
                    <a:pt x="1" y="435"/>
                    <a:pt x="125" y="559"/>
                    <a:pt x="280" y="559"/>
                  </a:cubicBezTo>
                  <a:lnTo>
                    <a:pt x="2548" y="559"/>
                  </a:lnTo>
                  <a:cubicBezTo>
                    <a:pt x="2702" y="559"/>
                    <a:pt x="2827" y="435"/>
                    <a:pt x="2827" y="280"/>
                  </a:cubicBezTo>
                  <a:cubicBezTo>
                    <a:pt x="2827" y="127"/>
                    <a:pt x="2702" y="1"/>
                    <a:pt x="2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48"/>
          <p:cNvGrpSpPr/>
          <p:nvPr/>
        </p:nvGrpSpPr>
        <p:grpSpPr>
          <a:xfrm>
            <a:off x="2951339" y="2971764"/>
            <a:ext cx="496545" cy="541004"/>
            <a:chOff x="2396825" y="2962975"/>
            <a:chExt cx="462375" cy="503775"/>
          </a:xfrm>
        </p:grpSpPr>
        <p:sp>
          <p:nvSpPr>
            <p:cNvPr id="941" name="Google Shape;941;p48"/>
            <p:cNvSpPr/>
            <p:nvPr/>
          </p:nvSpPr>
          <p:spPr>
            <a:xfrm>
              <a:off x="2479225" y="3172875"/>
              <a:ext cx="181500" cy="182025"/>
            </a:xfrm>
            <a:custGeom>
              <a:rect b="b" l="l" r="r" t="t"/>
              <a:pathLst>
                <a:path extrusionOk="0" h="7281" w="7260">
                  <a:moveTo>
                    <a:pt x="3642" y="0"/>
                  </a:moveTo>
                  <a:cubicBezTo>
                    <a:pt x="1634" y="0"/>
                    <a:pt x="1" y="1633"/>
                    <a:pt x="1" y="3640"/>
                  </a:cubicBezTo>
                  <a:cubicBezTo>
                    <a:pt x="1" y="5647"/>
                    <a:pt x="1634" y="7280"/>
                    <a:pt x="3642" y="7280"/>
                  </a:cubicBezTo>
                  <a:cubicBezTo>
                    <a:pt x="5306" y="7280"/>
                    <a:pt x="6755" y="6156"/>
                    <a:pt x="7168" y="4547"/>
                  </a:cubicBezTo>
                  <a:cubicBezTo>
                    <a:pt x="7210" y="4390"/>
                    <a:pt x="7114" y="4228"/>
                    <a:pt x="6956" y="4188"/>
                  </a:cubicBezTo>
                  <a:cubicBezTo>
                    <a:pt x="6931" y="4181"/>
                    <a:pt x="6907" y="4178"/>
                    <a:pt x="6883" y="4178"/>
                  </a:cubicBezTo>
                  <a:cubicBezTo>
                    <a:pt x="6751" y="4178"/>
                    <a:pt x="6630" y="4267"/>
                    <a:pt x="6596" y="4400"/>
                  </a:cubicBezTo>
                  <a:cubicBezTo>
                    <a:pt x="6251" y="5749"/>
                    <a:pt x="5036" y="6690"/>
                    <a:pt x="3642" y="6690"/>
                  </a:cubicBezTo>
                  <a:cubicBezTo>
                    <a:pt x="1961" y="6690"/>
                    <a:pt x="591" y="5322"/>
                    <a:pt x="591" y="3640"/>
                  </a:cubicBezTo>
                  <a:cubicBezTo>
                    <a:pt x="591" y="1959"/>
                    <a:pt x="1961" y="590"/>
                    <a:pt x="3642" y="590"/>
                  </a:cubicBezTo>
                  <a:cubicBezTo>
                    <a:pt x="4370" y="590"/>
                    <a:pt x="5074" y="851"/>
                    <a:pt x="5625" y="1324"/>
                  </a:cubicBezTo>
                  <a:cubicBezTo>
                    <a:pt x="6171" y="1792"/>
                    <a:pt x="6535" y="2438"/>
                    <a:pt x="6651" y="3143"/>
                  </a:cubicBezTo>
                  <a:cubicBezTo>
                    <a:pt x="6675" y="3288"/>
                    <a:pt x="6799" y="3391"/>
                    <a:pt x="6941" y="3391"/>
                  </a:cubicBezTo>
                  <a:cubicBezTo>
                    <a:pt x="6957" y="3391"/>
                    <a:pt x="6974" y="3390"/>
                    <a:pt x="6990" y="3387"/>
                  </a:cubicBezTo>
                  <a:cubicBezTo>
                    <a:pt x="7151" y="3361"/>
                    <a:pt x="7260" y="3209"/>
                    <a:pt x="7234" y="3049"/>
                  </a:cubicBezTo>
                  <a:cubicBezTo>
                    <a:pt x="7096" y="2206"/>
                    <a:pt x="6661" y="1434"/>
                    <a:pt x="6010" y="876"/>
                  </a:cubicBezTo>
                  <a:cubicBezTo>
                    <a:pt x="5351" y="311"/>
                    <a:pt x="4511" y="0"/>
                    <a:pt x="36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8"/>
            <p:cNvSpPr/>
            <p:nvPr/>
          </p:nvSpPr>
          <p:spPr>
            <a:xfrm>
              <a:off x="2512100" y="3205700"/>
              <a:ext cx="116325" cy="116350"/>
            </a:xfrm>
            <a:custGeom>
              <a:rect b="b" l="l" r="r" t="t"/>
              <a:pathLst>
                <a:path extrusionOk="0" h="4654" w="4653">
                  <a:moveTo>
                    <a:pt x="2326" y="591"/>
                  </a:moveTo>
                  <a:cubicBezTo>
                    <a:pt x="3284" y="591"/>
                    <a:pt x="4062" y="1370"/>
                    <a:pt x="4062" y="2327"/>
                  </a:cubicBezTo>
                  <a:cubicBezTo>
                    <a:pt x="4062" y="3284"/>
                    <a:pt x="3284" y="4064"/>
                    <a:pt x="2326" y="4064"/>
                  </a:cubicBezTo>
                  <a:cubicBezTo>
                    <a:pt x="1369" y="4064"/>
                    <a:pt x="591" y="3284"/>
                    <a:pt x="591" y="2327"/>
                  </a:cubicBezTo>
                  <a:cubicBezTo>
                    <a:pt x="591" y="1370"/>
                    <a:pt x="1369" y="591"/>
                    <a:pt x="2326" y="591"/>
                  </a:cubicBezTo>
                  <a:close/>
                  <a:moveTo>
                    <a:pt x="2326" y="1"/>
                  </a:moveTo>
                  <a:cubicBezTo>
                    <a:pt x="1044" y="1"/>
                    <a:pt x="1" y="1045"/>
                    <a:pt x="1" y="2327"/>
                  </a:cubicBezTo>
                  <a:cubicBezTo>
                    <a:pt x="1" y="3610"/>
                    <a:pt x="1044" y="4654"/>
                    <a:pt x="2326" y="4654"/>
                  </a:cubicBezTo>
                  <a:cubicBezTo>
                    <a:pt x="3610" y="4654"/>
                    <a:pt x="4652" y="3610"/>
                    <a:pt x="4652" y="2327"/>
                  </a:cubicBezTo>
                  <a:cubicBezTo>
                    <a:pt x="4652" y="1045"/>
                    <a:pt x="3610" y="1"/>
                    <a:pt x="2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8"/>
            <p:cNvSpPr/>
            <p:nvPr/>
          </p:nvSpPr>
          <p:spPr>
            <a:xfrm>
              <a:off x="2541525" y="3235150"/>
              <a:ext cx="57500" cy="57475"/>
            </a:xfrm>
            <a:custGeom>
              <a:rect b="b" l="l" r="r" t="t"/>
              <a:pathLst>
                <a:path extrusionOk="0" h="2299" w="2300">
                  <a:moveTo>
                    <a:pt x="1149" y="591"/>
                  </a:moveTo>
                  <a:cubicBezTo>
                    <a:pt x="1458" y="591"/>
                    <a:pt x="1709" y="841"/>
                    <a:pt x="1709" y="1149"/>
                  </a:cubicBezTo>
                  <a:cubicBezTo>
                    <a:pt x="1709" y="1457"/>
                    <a:pt x="1458" y="1708"/>
                    <a:pt x="1149" y="1708"/>
                  </a:cubicBezTo>
                  <a:cubicBezTo>
                    <a:pt x="841" y="1708"/>
                    <a:pt x="590" y="1457"/>
                    <a:pt x="590" y="1149"/>
                  </a:cubicBezTo>
                  <a:cubicBezTo>
                    <a:pt x="590" y="841"/>
                    <a:pt x="841" y="591"/>
                    <a:pt x="1149" y="591"/>
                  </a:cubicBezTo>
                  <a:close/>
                  <a:moveTo>
                    <a:pt x="1149" y="0"/>
                  </a:moveTo>
                  <a:cubicBezTo>
                    <a:pt x="516" y="0"/>
                    <a:pt x="0" y="516"/>
                    <a:pt x="0" y="1149"/>
                  </a:cubicBezTo>
                  <a:cubicBezTo>
                    <a:pt x="0" y="1783"/>
                    <a:pt x="516" y="2298"/>
                    <a:pt x="1149" y="2298"/>
                  </a:cubicBezTo>
                  <a:cubicBezTo>
                    <a:pt x="1784" y="2298"/>
                    <a:pt x="2299" y="1783"/>
                    <a:pt x="2299" y="1149"/>
                  </a:cubicBezTo>
                  <a:cubicBezTo>
                    <a:pt x="2299" y="516"/>
                    <a:pt x="1784" y="0"/>
                    <a:pt x="1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8"/>
            <p:cNvSpPr/>
            <p:nvPr/>
          </p:nvSpPr>
          <p:spPr>
            <a:xfrm>
              <a:off x="2396825" y="2962975"/>
              <a:ext cx="462375" cy="503775"/>
            </a:xfrm>
            <a:custGeom>
              <a:rect b="b" l="l" r="r" t="t"/>
              <a:pathLst>
                <a:path extrusionOk="0" h="20151" w="18495">
                  <a:moveTo>
                    <a:pt x="10912" y="713"/>
                  </a:moveTo>
                  <a:lnTo>
                    <a:pt x="12593" y="3037"/>
                  </a:lnTo>
                  <a:lnTo>
                    <a:pt x="11948" y="3037"/>
                  </a:lnTo>
                  <a:cubicBezTo>
                    <a:pt x="11720" y="3037"/>
                    <a:pt x="11534" y="3222"/>
                    <a:pt x="11534" y="3450"/>
                  </a:cubicBezTo>
                  <a:lnTo>
                    <a:pt x="11534" y="6842"/>
                  </a:lnTo>
                  <a:cubicBezTo>
                    <a:pt x="11414" y="6735"/>
                    <a:pt x="11289" y="6631"/>
                    <a:pt x="11160" y="6533"/>
                  </a:cubicBezTo>
                  <a:cubicBezTo>
                    <a:pt x="11052" y="6449"/>
                    <a:pt x="10923" y="6408"/>
                    <a:pt x="10793" y="6408"/>
                  </a:cubicBezTo>
                  <a:cubicBezTo>
                    <a:pt x="10637" y="6408"/>
                    <a:pt x="10481" y="6468"/>
                    <a:pt x="10364" y="6586"/>
                  </a:cubicBezTo>
                  <a:lnTo>
                    <a:pt x="10295" y="6654"/>
                  </a:lnTo>
                  <a:lnTo>
                    <a:pt x="10295" y="3450"/>
                  </a:lnTo>
                  <a:cubicBezTo>
                    <a:pt x="10295" y="3222"/>
                    <a:pt x="10110" y="3037"/>
                    <a:pt x="9882" y="3037"/>
                  </a:cubicBezTo>
                  <a:lnTo>
                    <a:pt x="9203" y="3037"/>
                  </a:lnTo>
                  <a:lnTo>
                    <a:pt x="10912" y="713"/>
                  </a:lnTo>
                  <a:close/>
                  <a:moveTo>
                    <a:pt x="6938" y="5689"/>
                  </a:moveTo>
                  <a:cubicBezTo>
                    <a:pt x="7216" y="5689"/>
                    <a:pt x="7494" y="5707"/>
                    <a:pt x="7768" y="5743"/>
                  </a:cubicBezTo>
                  <a:cubicBezTo>
                    <a:pt x="7774" y="5745"/>
                    <a:pt x="7779" y="5752"/>
                    <a:pt x="7779" y="5759"/>
                  </a:cubicBezTo>
                  <a:lnTo>
                    <a:pt x="7779" y="7217"/>
                  </a:lnTo>
                  <a:cubicBezTo>
                    <a:pt x="7779" y="7487"/>
                    <a:pt x="7953" y="7720"/>
                    <a:pt x="8212" y="7797"/>
                  </a:cubicBezTo>
                  <a:cubicBezTo>
                    <a:pt x="8497" y="7883"/>
                    <a:pt x="8774" y="7998"/>
                    <a:pt x="9034" y="8138"/>
                  </a:cubicBezTo>
                  <a:cubicBezTo>
                    <a:pt x="9126" y="8188"/>
                    <a:pt x="9225" y="8212"/>
                    <a:pt x="9324" y="8212"/>
                  </a:cubicBezTo>
                  <a:cubicBezTo>
                    <a:pt x="9480" y="8212"/>
                    <a:pt x="9634" y="8151"/>
                    <a:pt x="9751" y="8034"/>
                  </a:cubicBezTo>
                  <a:lnTo>
                    <a:pt x="10782" y="7002"/>
                  </a:lnTo>
                  <a:cubicBezTo>
                    <a:pt x="10785" y="6999"/>
                    <a:pt x="10789" y="6998"/>
                    <a:pt x="10793" y="6998"/>
                  </a:cubicBezTo>
                  <a:cubicBezTo>
                    <a:pt x="10795" y="6998"/>
                    <a:pt x="10798" y="6998"/>
                    <a:pt x="10801" y="7000"/>
                  </a:cubicBezTo>
                  <a:cubicBezTo>
                    <a:pt x="11240" y="7339"/>
                    <a:pt x="11636" y="7733"/>
                    <a:pt x="11974" y="8174"/>
                  </a:cubicBezTo>
                  <a:cubicBezTo>
                    <a:pt x="11978" y="8179"/>
                    <a:pt x="11977" y="8187"/>
                    <a:pt x="11971" y="8193"/>
                  </a:cubicBezTo>
                  <a:lnTo>
                    <a:pt x="10940" y="9224"/>
                  </a:lnTo>
                  <a:cubicBezTo>
                    <a:pt x="10750" y="9415"/>
                    <a:pt x="10707" y="9703"/>
                    <a:pt x="10836" y="9941"/>
                  </a:cubicBezTo>
                  <a:cubicBezTo>
                    <a:pt x="10977" y="10201"/>
                    <a:pt x="11091" y="10478"/>
                    <a:pt x="11176" y="10761"/>
                  </a:cubicBezTo>
                  <a:cubicBezTo>
                    <a:pt x="11253" y="11021"/>
                    <a:pt x="11487" y="11194"/>
                    <a:pt x="11756" y="11194"/>
                  </a:cubicBezTo>
                  <a:lnTo>
                    <a:pt x="13216" y="11194"/>
                  </a:lnTo>
                  <a:cubicBezTo>
                    <a:pt x="13223" y="11194"/>
                    <a:pt x="13230" y="11200"/>
                    <a:pt x="13230" y="11207"/>
                  </a:cubicBezTo>
                  <a:cubicBezTo>
                    <a:pt x="13253" y="11375"/>
                    <a:pt x="13267" y="11546"/>
                    <a:pt x="13276" y="11717"/>
                  </a:cubicBezTo>
                  <a:cubicBezTo>
                    <a:pt x="11377" y="12150"/>
                    <a:pt x="9954" y="13851"/>
                    <a:pt x="9954" y="15880"/>
                  </a:cubicBezTo>
                  <a:cubicBezTo>
                    <a:pt x="9954" y="16009"/>
                    <a:pt x="9960" y="16135"/>
                    <a:pt x="9971" y="16260"/>
                  </a:cubicBezTo>
                  <a:lnTo>
                    <a:pt x="9751" y="16039"/>
                  </a:lnTo>
                  <a:cubicBezTo>
                    <a:pt x="9634" y="15922"/>
                    <a:pt x="9480" y="15861"/>
                    <a:pt x="9324" y="15861"/>
                  </a:cubicBezTo>
                  <a:cubicBezTo>
                    <a:pt x="9225" y="15861"/>
                    <a:pt x="9126" y="15885"/>
                    <a:pt x="9034" y="15934"/>
                  </a:cubicBezTo>
                  <a:cubicBezTo>
                    <a:pt x="8774" y="16075"/>
                    <a:pt x="8497" y="16189"/>
                    <a:pt x="8212" y="16275"/>
                  </a:cubicBezTo>
                  <a:cubicBezTo>
                    <a:pt x="7953" y="16353"/>
                    <a:pt x="7779" y="16586"/>
                    <a:pt x="7779" y="16855"/>
                  </a:cubicBezTo>
                  <a:lnTo>
                    <a:pt x="7779" y="18314"/>
                  </a:lnTo>
                  <a:cubicBezTo>
                    <a:pt x="7779" y="18321"/>
                    <a:pt x="7774" y="18328"/>
                    <a:pt x="7768" y="18330"/>
                  </a:cubicBezTo>
                  <a:cubicBezTo>
                    <a:pt x="7494" y="18365"/>
                    <a:pt x="7216" y="18383"/>
                    <a:pt x="6938" y="18383"/>
                  </a:cubicBezTo>
                  <a:cubicBezTo>
                    <a:pt x="6660" y="18383"/>
                    <a:pt x="6382" y="18365"/>
                    <a:pt x="6108" y="18330"/>
                  </a:cubicBezTo>
                  <a:cubicBezTo>
                    <a:pt x="6102" y="18328"/>
                    <a:pt x="6096" y="18321"/>
                    <a:pt x="6096" y="18314"/>
                  </a:cubicBezTo>
                  <a:lnTo>
                    <a:pt x="6096" y="16855"/>
                  </a:lnTo>
                  <a:cubicBezTo>
                    <a:pt x="6096" y="16586"/>
                    <a:pt x="5923" y="16353"/>
                    <a:pt x="5663" y="16275"/>
                  </a:cubicBezTo>
                  <a:cubicBezTo>
                    <a:pt x="5378" y="16189"/>
                    <a:pt x="5103" y="16075"/>
                    <a:pt x="4841" y="15934"/>
                  </a:cubicBezTo>
                  <a:cubicBezTo>
                    <a:pt x="4750" y="15886"/>
                    <a:pt x="4651" y="15861"/>
                    <a:pt x="4552" y="15861"/>
                  </a:cubicBezTo>
                  <a:cubicBezTo>
                    <a:pt x="4396" y="15861"/>
                    <a:pt x="4242" y="15921"/>
                    <a:pt x="4125" y="16039"/>
                  </a:cubicBezTo>
                  <a:lnTo>
                    <a:pt x="3095" y="17070"/>
                  </a:lnTo>
                  <a:cubicBezTo>
                    <a:pt x="3092" y="17074"/>
                    <a:pt x="3087" y="17075"/>
                    <a:pt x="3083" y="17075"/>
                  </a:cubicBezTo>
                  <a:cubicBezTo>
                    <a:pt x="3080" y="17075"/>
                    <a:pt x="3077" y="17074"/>
                    <a:pt x="3075" y="17073"/>
                  </a:cubicBezTo>
                  <a:cubicBezTo>
                    <a:pt x="2635" y="16734"/>
                    <a:pt x="2240" y="16340"/>
                    <a:pt x="1902" y="15900"/>
                  </a:cubicBezTo>
                  <a:cubicBezTo>
                    <a:pt x="1897" y="15894"/>
                    <a:pt x="1899" y="15886"/>
                    <a:pt x="1904" y="15880"/>
                  </a:cubicBezTo>
                  <a:lnTo>
                    <a:pt x="2936" y="14848"/>
                  </a:lnTo>
                  <a:cubicBezTo>
                    <a:pt x="3126" y="14658"/>
                    <a:pt x="3168" y="14370"/>
                    <a:pt x="3039" y="14132"/>
                  </a:cubicBezTo>
                  <a:cubicBezTo>
                    <a:pt x="2899" y="13871"/>
                    <a:pt x="2784" y="13595"/>
                    <a:pt x="2700" y="13311"/>
                  </a:cubicBezTo>
                  <a:cubicBezTo>
                    <a:pt x="2621" y="13052"/>
                    <a:pt x="2389" y="12879"/>
                    <a:pt x="2119" y="12879"/>
                  </a:cubicBezTo>
                  <a:lnTo>
                    <a:pt x="660" y="12879"/>
                  </a:lnTo>
                  <a:cubicBezTo>
                    <a:pt x="652" y="12879"/>
                    <a:pt x="645" y="12873"/>
                    <a:pt x="645" y="12866"/>
                  </a:cubicBezTo>
                  <a:cubicBezTo>
                    <a:pt x="609" y="12592"/>
                    <a:pt x="591" y="12313"/>
                    <a:pt x="591" y="12036"/>
                  </a:cubicBezTo>
                  <a:cubicBezTo>
                    <a:pt x="591" y="11760"/>
                    <a:pt x="609" y="11481"/>
                    <a:pt x="645" y="11207"/>
                  </a:cubicBezTo>
                  <a:cubicBezTo>
                    <a:pt x="645" y="11200"/>
                    <a:pt x="652" y="11194"/>
                    <a:pt x="660" y="11194"/>
                  </a:cubicBezTo>
                  <a:lnTo>
                    <a:pt x="2119" y="11194"/>
                  </a:lnTo>
                  <a:cubicBezTo>
                    <a:pt x="2389" y="11194"/>
                    <a:pt x="2621" y="11021"/>
                    <a:pt x="2700" y="10761"/>
                  </a:cubicBezTo>
                  <a:cubicBezTo>
                    <a:pt x="2784" y="10478"/>
                    <a:pt x="2899" y="10201"/>
                    <a:pt x="3039" y="9941"/>
                  </a:cubicBezTo>
                  <a:cubicBezTo>
                    <a:pt x="3168" y="9703"/>
                    <a:pt x="3126" y="9415"/>
                    <a:pt x="2936" y="9224"/>
                  </a:cubicBezTo>
                  <a:lnTo>
                    <a:pt x="1904" y="8193"/>
                  </a:lnTo>
                  <a:cubicBezTo>
                    <a:pt x="1899" y="8187"/>
                    <a:pt x="1897" y="8179"/>
                    <a:pt x="1902" y="8174"/>
                  </a:cubicBezTo>
                  <a:cubicBezTo>
                    <a:pt x="2240" y="7733"/>
                    <a:pt x="2635" y="7339"/>
                    <a:pt x="3075" y="7000"/>
                  </a:cubicBezTo>
                  <a:cubicBezTo>
                    <a:pt x="3077" y="6999"/>
                    <a:pt x="3079" y="6998"/>
                    <a:pt x="3082" y="6998"/>
                  </a:cubicBezTo>
                  <a:cubicBezTo>
                    <a:pt x="3086" y="6998"/>
                    <a:pt x="3091" y="7000"/>
                    <a:pt x="3095" y="7002"/>
                  </a:cubicBezTo>
                  <a:lnTo>
                    <a:pt x="4125" y="8034"/>
                  </a:lnTo>
                  <a:cubicBezTo>
                    <a:pt x="4242" y="8151"/>
                    <a:pt x="4396" y="8212"/>
                    <a:pt x="4552" y="8212"/>
                  </a:cubicBezTo>
                  <a:cubicBezTo>
                    <a:pt x="4650" y="8212"/>
                    <a:pt x="4749" y="8188"/>
                    <a:pt x="4841" y="8138"/>
                  </a:cubicBezTo>
                  <a:cubicBezTo>
                    <a:pt x="5102" y="7998"/>
                    <a:pt x="5378" y="7883"/>
                    <a:pt x="5663" y="7797"/>
                  </a:cubicBezTo>
                  <a:cubicBezTo>
                    <a:pt x="5923" y="7720"/>
                    <a:pt x="6096" y="7487"/>
                    <a:pt x="6096" y="7217"/>
                  </a:cubicBezTo>
                  <a:lnTo>
                    <a:pt x="6096" y="5759"/>
                  </a:lnTo>
                  <a:cubicBezTo>
                    <a:pt x="6096" y="5752"/>
                    <a:pt x="6102" y="5745"/>
                    <a:pt x="6108" y="5743"/>
                  </a:cubicBezTo>
                  <a:cubicBezTo>
                    <a:pt x="6382" y="5707"/>
                    <a:pt x="6660" y="5689"/>
                    <a:pt x="6938" y="5689"/>
                  </a:cubicBezTo>
                  <a:close/>
                  <a:moveTo>
                    <a:pt x="14224" y="12201"/>
                  </a:moveTo>
                  <a:cubicBezTo>
                    <a:pt x="16253" y="12201"/>
                    <a:pt x="17905" y="13851"/>
                    <a:pt x="17905" y="15880"/>
                  </a:cubicBezTo>
                  <a:cubicBezTo>
                    <a:pt x="17905" y="17910"/>
                    <a:pt x="16253" y="19560"/>
                    <a:pt x="14224" y="19560"/>
                  </a:cubicBezTo>
                  <a:cubicBezTo>
                    <a:pt x="12194" y="19560"/>
                    <a:pt x="10544" y="17910"/>
                    <a:pt x="10544" y="15880"/>
                  </a:cubicBezTo>
                  <a:cubicBezTo>
                    <a:pt x="10544" y="13851"/>
                    <a:pt x="12194" y="12201"/>
                    <a:pt x="14224" y="12201"/>
                  </a:cubicBezTo>
                  <a:close/>
                  <a:moveTo>
                    <a:pt x="10914" y="0"/>
                  </a:moveTo>
                  <a:cubicBezTo>
                    <a:pt x="10783" y="0"/>
                    <a:pt x="10659" y="63"/>
                    <a:pt x="10581" y="169"/>
                  </a:cubicBezTo>
                  <a:lnTo>
                    <a:pt x="8520" y="2970"/>
                  </a:lnTo>
                  <a:cubicBezTo>
                    <a:pt x="8428" y="3096"/>
                    <a:pt x="8414" y="3261"/>
                    <a:pt x="8484" y="3401"/>
                  </a:cubicBezTo>
                  <a:cubicBezTo>
                    <a:pt x="8556" y="3540"/>
                    <a:pt x="8696" y="3627"/>
                    <a:pt x="8854" y="3627"/>
                  </a:cubicBezTo>
                  <a:lnTo>
                    <a:pt x="9705" y="3627"/>
                  </a:lnTo>
                  <a:lnTo>
                    <a:pt x="9705" y="7244"/>
                  </a:lnTo>
                  <a:lnTo>
                    <a:pt x="9332" y="7617"/>
                  </a:lnTo>
                  <a:cubicBezTo>
                    <a:pt x="9330" y="7619"/>
                    <a:pt x="9327" y="7620"/>
                    <a:pt x="9323" y="7620"/>
                  </a:cubicBezTo>
                  <a:cubicBezTo>
                    <a:pt x="9320" y="7620"/>
                    <a:pt x="9317" y="7620"/>
                    <a:pt x="9314" y="7618"/>
                  </a:cubicBezTo>
                  <a:cubicBezTo>
                    <a:pt x="9017" y="7459"/>
                    <a:pt x="8705" y="7329"/>
                    <a:pt x="8382" y="7232"/>
                  </a:cubicBezTo>
                  <a:cubicBezTo>
                    <a:pt x="8374" y="7230"/>
                    <a:pt x="8370" y="7224"/>
                    <a:pt x="8370" y="7217"/>
                  </a:cubicBezTo>
                  <a:lnTo>
                    <a:pt x="8370" y="5759"/>
                  </a:lnTo>
                  <a:cubicBezTo>
                    <a:pt x="8370" y="5455"/>
                    <a:pt x="8143" y="5197"/>
                    <a:pt x="7844" y="5159"/>
                  </a:cubicBezTo>
                  <a:cubicBezTo>
                    <a:pt x="7544" y="5119"/>
                    <a:pt x="7241" y="5100"/>
                    <a:pt x="6937" y="5100"/>
                  </a:cubicBezTo>
                  <a:cubicBezTo>
                    <a:pt x="6634" y="5100"/>
                    <a:pt x="6330" y="5119"/>
                    <a:pt x="6032" y="5159"/>
                  </a:cubicBezTo>
                  <a:cubicBezTo>
                    <a:pt x="5732" y="5197"/>
                    <a:pt x="5506" y="5455"/>
                    <a:pt x="5506" y="5759"/>
                  </a:cubicBezTo>
                  <a:lnTo>
                    <a:pt x="5506" y="7217"/>
                  </a:lnTo>
                  <a:cubicBezTo>
                    <a:pt x="5506" y="7224"/>
                    <a:pt x="5502" y="7230"/>
                    <a:pt x="5493" y="7232"/>
                  </a:cubicBezTo>
                  <a:cubicBezTo>
                    <a:pt x="5171" y="7329"/>
                    <a:pt x="4858" y="7459"/>
                    <a:pt x="4562" y="7618"/>
                  </a:cubicBezTo>
                  <a:cubicBezTo>
                    <a:pt x="4559" y="7620"/>
                    <a:pt x="4555" y="7620"/>
                    <a:pt x="4552" y="7620"/>
                  </a:cubicBezTo>
                  <a:cubicBezTo>
                    <a:pt x="4549" y="7620"/>
                    <a:pt x="4546" y="7619"/>
                    <a:pt x="4543" y="7617"/>
                  </a:cubicBezTo>
                  <a:lnTo>
                    <a:pt x="3512" y="6586"/>
                  </a:lnTo>
                  <a:cubicBezTo>
                    <a:pt x="3394" y="6468"/>
                    <a:pt x="3238" y="6408"/>
                    <a:pt x="3082" y="6408"/>
                  </a:cubicBezTo>
                  <a:cubicBezTo>
                    <a:pt x="2953" y="6408"/>
                    <a:pt x="2824" y="6449"/>
                    <a:pt x="2715" y="6533"/>
                  </a:cubicBezTo>
                  <a:cubicBezTo>
                    <a:pt x="2234" y="6902"/>
                    <a:pt x="1803" y="7333"/>
                    <a:pt x="1433" y="7813"/>
                  </a:cubicBezTo>
                  <a:cubicBezTo>
                    <a:pt x="1250" y="8054"/>
                    <a:pt x="1273" y="8396"/>
                    <a:pt x="1486" y="8610"/>
                  </a:cubicBezTo>
                  <a:lnTo>
                    <a:pt x="2518" y="9641"/>
                  </a:lnTo>
                  <a:cubicBezTo>
                    <a:pt x="2522" y="9645"/>
                    <a:pt x="2523" y="9654"/>
                    <a:pt x="2519" y="9661"/>
                  </a:cubicBezTo>
                  <a:cubicBezTo>
                    <a:pt x="2360" y="9956"/>
                    <a:pt x="2231" y="10270"/>
                    <a:pt x="2134" y="10592"/>
                  </a:cubicBezTo>
                  <a:cubicBezTo>
                    <a:pt x="2132" y="10600"/>
                    <a:pt x="2127" y="10604"/>
                    <a:pt x="2119" y="10604"/>
                  </a:cubicBezTo>
                  <a:lnTo>
                    <a:pt x="660" y="10604"/>
                  </a:lnTo>
                  <a:cubicBezTo>
                    <a:pt x="357" y="10604"/>
                    <a:pt x="99" y="10830"/>
                    <a:pt x="59" y="11130"/>
                  </a:cubicBezTo>
                  <a:cubicBezTo>
                    <a:pt x="21" y="11429"/>
                    <a:pt x="1" y="11734"/>
                    <a:pt x="1" y="12036"/>
                  </a:cubicBezTo>
                  <a:cubicBezTo>
                    <a:pt x="1" y="12339"/>
                    <a:pt x="21" y="12644"/>
                    <a:pt x="59" y="12943"/>
                  </a:cubicBezTo>
                  <a:cubicBezTo>
                    <a:pt x="99" y="13243"/>
                    <a:pt x="357" y="13469"/>
                    <a:pt x="660" y="13469"/>
                  </a:cubicBezTo>
                  <a:lnTo>
                    <a:pt x="2119" y="13469"/>
                  </a:lnTo>
                  <a:cubicBezTo>
                    <a:pt x="2127" y="13469"/>
                    <a:pt x="2132" y="13473"/>
                    <a:pt x="2134" y="13480"/>
                  </a:cubicBezTo>
                  <a:cubicBezTo>
                    <a:pt x="2231" y="13803"/>
                    <a:pt x="2360" y="14116"/>
                    <a:pt x="2519" y="14412"/>
                  </a:cubicBezTo>
                  <a:cubicBezTo>
                    <a:pt x="2523" y="14419"/>
                    <a:pt x="2523" y="14426"/>
                    <a:pt x="2518" y="14432"/>
                  </a:cubicBezTo>
                  <a:lnTo>
                    <a:pt x="1486" y="15463"/>
                  </a:lnTo>
                  <a:cubicBezTo>
                    <a:pt x="1273" y="15676"/>
                    <a:pt x="1250" y="16019"/>
                    <a:pt x="1433" y="16260"/>
                  </a:cubicBezTo>
                  <a:cubicBezTo>
                    <a:pt x="1803" y="16739"/>
                    <a:pt x="2234" y="17171"/>
                    <a:pt x="2715" y="17540"/>
                  </a:cubicBezTo>
                  <a:cubicBezTo>
                    <a:pt x="2824" y="17624"/>
                    <a:pt x="2953" y="17665"/>
                    <a:pt x="3082" y="17665"/>
                  </a:cubicBezTo>
                  <a:cubicBezTo>
                    <a:pt x="3238" y="17665"/>
                    <a:pt x="3394" y="17605"/>
                    <a:pt x="3512" y="17487"/>
                  </a:cubicBezTo>
                  <a:lnTo>
                    <a:pt x="4543" y="16456"/>
                  </a:lnTo>
                  <a:cubicBezTo>
                    <a:pt x="4546" y="16453"/>
                    <a:pt x="4549" y="16452"/>
                    <a:pt x="4552" y="16452"/>
                  </a:cubicBezTo>
                  <a:cubicBezTo>
                    <a:pt x="4555" y="16452"/>
                    <a:pt x="4559" y="16453"/>
                    <a:pt x="4562" y="16454"/>
                  </a:cubicBezTo>
                  <a:cubicBezTo>
                    <a:pt x="4858" y="16613"/>
                    <a:pt x="5172" y="16744"/>
                    <a:pt x="5493" y="16840"/>
                  </a:cubicBezTo>
                  <a:cubicBezTo>
                    <a:pt x="5502" y="16843"/>
                    <a:pt x="5506" y="16848"/>
                    <a:pt x="5506" y="16855"/>
                  </a:cubicBezTo>
                  <a:lnTo>
                    <a:pt x="5506" y="18314"/>
                  </a:lnTo>
                  <a:cubicBezTo>
                    <a:pt x="5506" y="18618"/>
                    <a:pt x="5732" y="18875"/>
                    <a:pt x="6032" y="18914"/>
                  </a:cubicBezTo>
                  <a:cubicBezTo>
                    <a:pt x="6331" y="18954"/>
                    <a:pt x="6636" y="18974"/>
                    <a:pt x="6938" y="18974"/>
                  </a:cubicBezTo>
                  <a:cubicBezTo>
                    <a:pt x="7239" y="18974"/>
                    <a:pt x="7544" y="18954"/>
                    <a:pt x="7844" y="18914"/>
                  </a:cubicBezTo>
                  <a:cubicBezTo>
                    <a:pt x="8143" y="18875"/>
                    <a:pt x="8370" y="18618"/>
                    <a:pt x="8370" y="18314"/>
                  </a:cubicBezTo>
                  <a:lnTo>
                    <a:pt x="8370" y="16855"/>
                  </a:lnTo>
                  <a:cubicBezTo>
                    <a:pt x="8370" y="16848"/>
                    <a:pt x="8374" y="16843"/>
                    <a:pt x="8382" y="16840"/>
                  </a:cubicBezTo>
                  <a:cubicBezTo>
                    <a:pt x="8705" y="16744"/>
                    <a:pt x="9017" y="16613"/>
                    <a:pt x="9314" y="16454"/>
                  </a:cubicBezTo>
                  <a:cubicBezTo>
                    <a:pt x="9317" y="16453"/>
                    <a:pt x="9320" y="16452"/>
                    <a:pt x="9323" y="16452"/>
                  </a:cubicBezTo>
                  <a:cubicBezTo>
                    <a:pt x="9327" y="16452"/>
                    <a:pt x="9330" y="16453"/>
                    <a:pt x="9332" y="16456"/>
                  </a:cubicBezTo>
                  <a:lnTo>
                    <a:pt x="10209" y="17333"/>
                  </a:lnTo>
                  <a:cubicBezTo>
                    <a:pt x="10803" y="18974"/>
                    <a:pt x="12379" y="20150"/>
                    <a:pt x="14224" y="20150"/>
                  </a:cubicBezTo>
                  <a:cubicBezTo>
                    <a:pt x="16580" y="20150"/>
                    <a:pt x="18495" y="18235"/>
                    <a:pt x="18495" y="15880"/>
                  </a:cubicBezTo>
                  <a:cubicBezTo>
                    <a:pt x="18495" y="14480"/>
                    <a:pt x="17816" y="13234"/>
                    <a:pt x="16771" y="12455"/>
                  </a:cubicBezTo>
                  <a:lnTo>
                    <a:pt x="16771" y="10587"/>
                  </a:lnTo>
                  <a:cubicBezTo>
                    <a:pt x="16771" y="10425"/>
                    <a:pt x="16638" y="10292"/>
                    <a:pt x="16476" y="10292"/>
                  </a:cubicBezTo>
                  <a:cubicBezTo>
                    <a:pt x="16313" y="10292"/>
                    <a:pt x="16180" y="10425"/>
                    <a:pt x="16180" y="10587"/>
                  </a:cubicBezTo>
                  <a:lnTo>
                    <a:pt x="16180" y="12085"/>
                  </a:lnTo>
                  <a:cubicBezTo>
                    <a:pt x="15797" y="11887"/>
                    <a:pt x="15380" y="11746"/>
                    <a:pt x="14941" y="11671"/>
                  </a:cubicBezTo>
                  <a:lnTo>
                    <a:pt x="14941" y="7167"/>
                  </a:lnTo>
                  <a:cubicBezTo>
                    <a:pt x="14941" y="6939"/>
                    <a:pt x="14756" y="6753"/>
                    <a:pt x="14528" y="6753"/>
                  </a:cubicBezTo>
                  <a:lnTo>
                    <a:pt x="13849" y="6753"/>
                  </a:lnTo>
                  <a:lnTo>
                    <a:pt x="15558" y="4431"/>
                  </a:lnTo>
                  <a:lnTo>
                    <a:pt x="17239" y="6753"/>
                  </a:lnTo>
                  <a:lnTo>
                    <a:pt x="16594" y="6753"/>
                  </a:lnTo>
                  <a:cubicBezTo>
                    <a:pt x="16366" y="6753"/>
                    <a:pt x="16180" y="6939"/>
                    <a:pt x="16180" y="7167"/>
                  </a:cubicBezTo>
                  <a:lnTo>
                    <a:pt x="16180" y="9210"/>
                  </a:lnTo>
                  <a:cubicBezTo>
                    <a:pt x="16180" y="9372"/>
                    <a:pt x="16313" y="9505"/>
                    <a:pt x="16476" y="9505"/>
                  </a:cubicBezTo>
                  <a:cubicBezTo>
                    <a:pt x="16638" y="9505"/>
                    <a:pt x="16771" y="9372"/>
                    <a:pt x="16771" y="9210"/>
                  </a:cubicBezTo>
                  <a:lnTo>
                    <a:pt x="16771" y="7343"/>
                  </a:lnTo>
                  <a:lnTo>
                    <a:pt x="17585" y="7343"/>
                  </a:lnTo>
                  <a:cubicBezTo>
                    <a:pt x="17741" y="7343"/>
                    <a:pt x="17882" y="7257"/>
                    <a:pt x="17953" y="7118"/>
                  </a:cubicBezTo>
                  <a:cubicBezTo>
                    <a:pt x="18024" y="6979"/>
                    <a:pt x="18012" y="6815"/>
                    <a:pt x="17920" y="6689"/>
                  </a:cubicBezTo>
                  <a:lnTo>
                    <a:pt x="15895" y="3888"/>
                  </a:lnTo>
                  <a:cubicBezTo>
                    <a:pt x="15817" y="3782"/>
                    <a:pt x="15693" y="3718"/>
                    <a:pt x="15561" y="3718"/>
                  </a:cubicBezTo>
                  <a:lnTo>
                    <a:pt x="15560" y="3718"/>
                  </a:lnTo>
                  <a:cubicBezTo>
                    <a:pt x="15429" y="3718"/>
                    <a:pt x="15305" y="3781"/>
                    <a:pt x="15227" y="3885"/>
                  </a:cubicBezTo>
                  <a:lnTo>
                    <a:pt x="13167" y="6686"/>
                  </a:lnTo>
                  <a:cubicBezTo>
                    <a:pt x="13074" y="6812"/>
                    <a:pt x="13060" y="6978"/>
                    <a:pt x="13130" y="7117"/>
                  </a:cubicBezTo>
                  <a:cubicBezTo>
                    <a:pt x="13202" y="7257"/>
                    <a:pt x="13343" y="7343"/>
                    <a:pt x="13500" y="7343"/>
                  </a:cubicBezTo>
                  <a:lnTo>
                    <a:pt x="14350" y="7343"/>
                  </a:lnTo>
                  <a:lnTo>
                    <a:pt x="14350" y="11612"/>
                  </a:lnTo>
                  <a:cubicBezTo>
                    <a:pt x="14309" y="11611"/>
                    <a:pt x="14266" y="11611"/>
                    <a:pt x="14224" y="11611"/>
                  </a:cubicBezTo>
                  <a:cubicBezTo>
                    <a:pt x="14103" y="11611"/>
                    <a:pt x="13981" y="11615"/>
                    <a:pt x="13862" y="11625"/>
                  </a:cubicBezTo>
                  <a:cubicBezTo>
                    <a:pt x="13852" y="11460"/>
                    <a:pt x="13838" y="11294"/>
                    <a:pt x="13816" y="11130"/>
                  </a:cubicBezTo>
                  <a:cubicBezTo>
                    <a:pt x="13776" y="10830"/>
                    <a:pt x="13518" y="10604"/>
                    <a:pt x="13216" y="10604"/>
                  </a:cubicBezTo>
                  <a:lnTo>
                    <a:pt x="11756" y="10604"/>
                  </a:lnTo>
                  <a:cubicBezTo>
                    <a:pt x="11750" y="10604"/>
                    <a:pt x="11743" y="10600"/>
                    <a:pt x="11742" y="10592"/>
                  </a:cubicBezTo>
                  <a:cubicBezTo>
                    <a:pt x="11646" y="10270"/>
                    <a:pt x="11515" y="9956"/>
                    <a:pt x="11356" y="9661"/>
                  </a:cubicBezTo>
                  <a:cubicBezTo>
                    <a:pt x="11352" y="9654"/>
                    <a:pt x="11352" y="9647"/>
                    <a:pt x="11358" y="9641"/>
                  </a:cubicBezTo>
                  <a:lnTo>
                    <a:pt x="12389" y="8610"/>
                  </a:lnTo>
                  <a:cubicBezTo>
                    <a:pt x="12603" y="8396"/>
                    <a:pt x="12626" y="8054"/>
                    <a:pt x="12442" y="7815"/>
                  </a:cubicBezTo>
                  <a:cubicBezTo>
                    <a:pt x="12341" y="7683"/>
                    <a:pt x="12235" y="7555"/>
                    <a:pt x="12126" y="7431"/>
                  </a:cubicBezTo>
                  <a:lnTo>
                    <a:pt x="12126" y="3627"/>
                  </a:lnTo>
                  <a:lnTo>
                    <a:pt x="12939" y="3627"/>
                  </a:lnTo>
                  <a:cubicBezTo>
                    <a:pt x="13096" y="3627"/>
                    <a:pt x="13236" y="3541"/>
                    <a:pt x="13308" y="3402"/>
                  </a:cubicBezTo>
                  <a:cubicBezTo>
                    <a:pt x="13378" y="3263"/>
                    <a:pt x="13365" y="3099"/>
                    <a:pt x="13273" y="2971"/>
                  </a:cubicBezTo>
                  <a:lnTo>
                    <a:pt x="11249" y="172"/>
                  </a:lnTo>
                  <a:cubicBezTo>
                    <a:pt x="11172" y="65"/>
                    <a:pt x="11047" y="2"/>
                    <a:pt x="10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8"/>
            <p:cNvSpPr/>
            <p:nvPr/>
          </p:nvSpPr>
          <p:spPr>
            <a:xfrm>
              <a:off x="2670275" y="3277800"/>
              <a:ext cx="163875" cy="164350"/>
            </a:xfrm>
            <a:custGeom>
              <a:rect b="b" l="l" r="r" t="t"/>
              <a:pathLst>
                <a:path extrusionOk="0" h="6574" w="6555">
                  <a:moveTo>
                    <a:pt x="3286" y="1"/>
                  </a:moveTo>
                  <a:cubicBezTo>
                    <a:pt x="1474" y="1"/>
                    <a:pt x="0" y="1475"/>
                    <a:pt x="0" y="3287"/>
                  </a:cubicBezTo>
                  <a:cubicBezTo>
                    <a:pt x="0" y="5099"/>
                    <a:pt x="1474" y="6573"/>
                    <a:pt x="3286" y="6573"/>
                  </a:cubicBezTo>
                  <a:cubicBezTo>
                    <a:pt x="4001" y="6573"/>
                    <a:pt x="4680" y="6347"/>
                    <a:pt x="5253" y="5919"/>
                  </a:cubicBezTo>
                  <a:cubicBezTo>
                    <a:pt x="5805" y="5505"/>
                    <a:pt x="6222" y="4916"/>
                    <a:pt x="6425" y="4261"/>
                  </a:cubicBezTo>
                  <a:cubicBezTo>
                    <a:pt x="6474" y="4105"/>
                    <a:pt x="6386" y="3940"/>
                    <a:pt x="6230" y="3891"/>
                  </a:cubicBezTo>
                  <a:cubicBezTo>
                    <a:pt x="6201" y="3882"/>
                    <a:pt x="6172" y="3878"/>
                    <a:pt x="6143" y="3878"/>
                  </a:cubicBezTo>
                  <a:cubicBezTo>
                    <a:pt x="6017" y="3878"/>
                    <a:pt x="5901" y="3959"/>
                    <a:pt x="5862" y="4085"/>
                  </a:cubicBezTo>
                  <a:cubicBezTo>
                    <a:pt x="5695" y="4623"/>
                    <a:pt x="5352" y="5106"/>
                    <a:pt x="4899" y="5447"/>
                  </a:cubicBezTo>
                  <a:cubicBezTo>
                    <a:pt x="4430" y="5798"/>
                    <a:pt x="3872" y="5983"/>
                    <a:pt x="3286" y="5983"/>
                  </a:cubicBezTo>
                  <a:cubicBezTo>
                    <a:pt x="1799" y="5983"/>
                    <a:pt x="590" y="4774"/>
                    <a:pt x="590" y="3287"/>
                  </a:cubicBezTo>
                  <a:cubicBezTo>
                    <a:pt x="590" y="1801"/>
                    <a:pt x="1799" y="591"/>
                    <a:pt x="3286" y="591"/>
                  </a:cubicBezTo>
                  <a:cubicBezTo>
                    <a:pt x="3927" y="591"/>
                    <a:pt x="4548" y="821"/>
                    <a:pt x="5037" y="1238"/>
                  </a:cubicBezTo>
                  <a:cubicBezTo>
                    <a:pt x="5520" y="1652"/>
                    <a:pt x="5842" y="2223"/>
                    <a:pt x="5945" y="2844"/>
                  </a:cubicBezTo>
                  <a:cubicBezTo>
                    <a:pt x="5968" y="2988"/>
                    <a:pt x="6093" y="3091"/>
                    <a:pt x="6235" y="3091"/>
                  </a:cubicBezTo>
                  <a:cubicBezTo>
                    <a:pt x="6251" y="3091"/>
                    <a:pt x="6268" y="3089"/>
                    <a:pt x="6285" y="3086"/>
                  </a:cubicBezTo>
                  <a:cubicBezTo>
                    <a:pt x="6445" y="3061"/>
                    <a:pt x="6554" y="2907"/>
                    <a:pt x="6527" y="2747"/>
                  </a:cubicBezTo>
                  <a:cubicBezTo>
                    <a:pt x="6401" y="1989"/>
                    <a:pt x="6008" y="1294"/>
                    <a:pt x="5421" y="791"/>
                  </a:cubicBezTo>
                  <a:cubicBezTo>
                    <a:pt x="4826" y="281"/>
                    <a:pt x="4069" y="1"/>
                    <a:pt x="3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8"/>
            <p:cNvSpPr/>
            <p:nvPr/>
          </p:nvSpPr>
          <p:spPr>
            <a:xfrm>
              <a:off x="2745050" y="3299975"/>
              <a:ext cx="49325" cy="67400"/>
            </a:xfrm>
            <a:custGeom>
              <a:rect b="b" l="l" r="r" t="t"/>
              <a:pathLst>
                <a:path extrusionOk="0" h="2696" w="1973">
                  <a:moveTo>
                    <a:pt x="295" y="0"/>
                  </a:moveTo>
                  <a:cubicBezTo>
                    <a:pt x="132" y="0"/>
                    <a:pt x="0" y="132"/>
                    <a:pt x="0" y="295"/>
                  </a:cubicBezTo>
                  <a:lnTo>
                    <a:pt x="0" y="2400"/>
                  </a:lnTo>
                  <a:cubicBezTo>
                    <a:pt x="0" y="2509"/>
                    <a:pt x="59" y="2608"/>
                    <a:pt x="155" y="2659"/>
                  </a:cubicBezTo>
                  <a:cubicBezTo>
                    <a:pt x="198" y="2684"/>
                    <a:pt x="247" y="2695"/>
                    <a:pt x="295" y="2695"/>
                  </a:cubicBezTo>
                  <a:cubicBezTo>
                    <a:pt x="351" y="2695"/>
                    <a:pt x="407" y="2679"/>
                    <a:pt x="456" y="2648"/>
                  </a:cubicBezTo>
                  <a:lnTo>
                    <a:pt x="1798" y="1777"/>
                  </a:lnTo>
                  <a:cubicBezTo>
                    <a:pt x="1934" y="1688"/>
                    <a:pt x="1973" y="1506"/>
                    <a:pt x="1884" y="1368"/>
                  </a:cubicBezTo>
                  <a:cubicBezTo>
                    <a:pt x="1828" y="1282"/>
                    <a:pt x="1733" y="1235"/>
                    <a:pt x="1637" y="1235"/>
                  </a:cubicBezTo>
                  <a:cubicBezTo>
                    <a:pt x="1582" y="1235"/>
                    <a:pt x="1526" y="1250"/>
                    <a:pt x="1476" y="1283"/>
                  </a:cubicBezTo>
                  <a:lnTo>
                    <a:pt x="591" y="1857"/>
                  </a:lnTo>
                  <a:lnTo>
                    <a:pt x="591" y="295"/>
                  </a:lnTo>
                  <a:cubicBezTo>
                    <a:pt x="591" y="132"/>
                    <a:pt x="459"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48"/>
          <p:cNvGrpSpPr/>
          <p:nvPr/>
        </p:nvGrpSpPr>
        <p:grpSpPr>
          <a:xfrm>
            <a:off x="2054095" y="3020412"/>
            <a:ext cx="561247" cy="443735"/>
            <a:chOff x="1561325" y="3008275"/>
            <a:chExt cx="522625" cy="413200"/>
          </a:xfrm>
        </p:grpSpPr>
        <p:sp>
          <p:nvSpPr>
            <p:cNvPr id="948" name="Google Shape;948;p48"/>
            <p:cNvSpPr/>
            <p:nvPr/>
          </p:nvSpPr>
          <p:spPr>
            <a:xfrm>
              <a:off x="1561325" y="3008275"/>
              <a:ext cx="522625" cy="413200"/>
            </a:xfrm>
            <a:custGeom>
              <a:rect b="b" l="l" r="r" t="t"/>
              <a:pathLst>
                <a:path extrusionOk="0" h="16528" w="20905">
                  <a:moveTo>
                    <a:pt x="15315" y="6235"/>
                  </a:moveTo>
                  <a:lnTo>
                    <a:pt x="15315" y="6235"/>
                  </a:lnTo>
                  <a:cubicBezTo>
                    <a:pt x="15489" y="6265"/>
                    <a:pt x="15668" y="6281"/>
                    <a:pt x="15852" y="6281"/>
                  </a:cubicBezTo>
                  <a:cubicBezTo>
                    <a:pt x="15982" y="6281"/>
                    <a:pt x="16110" y="6273"/>
                    <a:pt x="16236" y="6258"/>
                  </a:cubicBezTo>
                  <a:cubicBezTo>
                    <a:pt x="16433" y="6806"/>
                    <a:pt x="16555" y="7392"/>
                    <a:pt x="16585" y="8000"/>
                  </a:cubicBezTo>
                  <a:lnTo>
                    <a:pt x="15726" y="8000"/>
                  </a:lnTo>
                  <a:cubicBezTo>
                    <a:pt x="15691" y="7376"/>
                    <a:pt x="15548" y="6782"/>
                    <a:pt x="15315" y="6235"/>
                  </a:cubicBezTo>
                  <a:close/>
                  <a:moveTo>
                    <a:pt x="7410" y="3980"/>
                  </a:moveTo>
                  <a:cubicBezTo>
                    <a:pt x="6056" y="4938"/>
                    <a:pt x="5169" y="6516"/>
                    <a:pt x="5169" y="8296"/>
                  </a:cubicBezTo>
                  <a:cubicBezTo>
                    <a:pt x="5169" y="9001"/>
                    <a:pt x="5310" y="9674"/>
                    <a:pt x="5560" y="10289"/>
                  </a:cubicBezTo>
                  <a:cubicBezTo>
                    <a:pt x="5393" y="10262"/>
                    <a:pt x="5221" y="10246"/>
                    <a:pt x="5045" y="10246"/>
                  </a:cubicBezTo>
                  <a:cubicBezTo>
                    <a:pt x="4907" y="10246"/>
                    <a:pt x="4772" y="10256"/>
                    <a:pt x="4639" y="10273"/>
                  </a:cubicBezTo>
                  <a:cubicBezTo>
                    <a:pt x="4427" y="9656"/>
                    <a:pt x="4313" y="8994"/>
                    <a:pt x="4313" y="8306"/>
                  </a:cubicBezTo>
                  <a:cubicBezTo>
                    <a:pt x="4313" y="6666"/>
                    <a:pt x="4953" y="5135"/>
                    <a:pt x="6120" y="3980"/>
                  </a:cubicBezTo>
                  <a:close/>
                  <a:moveTo>
                    <a:pt x="16585" y="8613"/>
                  </a:moveTo>
                  <a:cubicBezTo>
                    <a:pt x="16511" y="10137"/>
                    <a:pt x="15879" y="11549"/>
                    <a:pt x="14783" y="12631"/>
                  </a:cubicBezTo>
                  <a:lnTo>
                    <a:pt x="13467" y="12631"/>
                  </a:lnTo>
                  <a:cubicBezTo>
                    <a:pt x="14756" y="11733"/>
                    <a:pt x="15627" y="10275"/>
                    <a:pt x="15724" y="8613"/>
                  </a:cubicBezTo>
                  <a:close/>
                  <a:moveTo>
                    <a:pt x="10452" y="3626"/>
                  </a:moveTo>
                  <a:cubicBezTo>
                    <a:pt x="11374" y="3626"/>
                    <a:pt x="12232" y="3895"/>
                    <a:pt x="12957" y="4357"/>
                  </a:cubicBezTo>
                  <a:cubicBezTo>
                    <a:pt x="13256" y="5067"/>
                    <a:pt x="13810" y="5646"/>
                    <a:pt x="14504" y="5977"/>
                  </a:cubicBezTo>
                  <a:cubicBezTo>
                    <a:pt x="14898" y="6660"/>
                    <a:pt x="15123" y="7452"/>
                    <a:pt x="15123" y="8296"/>
                  </a:cubicBezTo>
                  <a:cubicBezTo>
                    <a:pt x="15123" y="10872"/>
                    <a:pt x="13027" y="12966"/>
                    <a:pt x="10452" y="12966"/>
                  </a:cubicBezTo>
                  <a:cubicBezTo>
                    <a:pt x="9541" y="12966"/>
                    <a:pt x="8692" y="12704"/>
                    <a:pt x="7973" y="12251"/>
                  </a:cubicBezTo>
                  <a:cubicBezTo>
                    <a:pt x="7676" y="11491"/>
                    <a:pt x="7092" y="10873"/>
                    <a:pt x="6354" y="10534"/>
                  </a:cubicBezTo>
                  <a:cubicBezTo>
                    <a:pt x="5990" y="9868"/>
                    <a:pt x="5782" y="9107"/>
                    <a:pt x="5782" y="8296"/>
                  </a:cubicBezTo>
                  <a:cubicBezTo>
                    <a:pt x="5782" y="5722"/>
                    <a:pt x="7877" y="3626"/>
                    <a:pt x="10452" y="3626"/>
                  </a:cubicBezTo>
                  <a:close/>
                  <a:moveTo>
                    <a:pt x="5045" y="10858"/>
                  </a:moveTo>
                  <a:cubicBezTo>
                    <a:pt x="6438" y="10858"/>
                    <a:pt x="7573" y="11992"/>
                    <a:pt x="7573" y="13386"/>
                  </a:cubicBezTo>
                  <a:cubicBezTo>
                    <a:pt x="7573" y="14780"/>
                    <a:pt x="6438" y="15914"/>
                    <a:pt x="5045" y="15914"/>
                  </a:cubicBezTo>
                  <a:cubicBezTo>
                    <a:pt x="3651" y="15914"/>
                    <a:pt x="2516" y="14780"/>
                    <a:pt x="2516" y="13386"/>
                  </a:cubicBezTo>
                  <a:cubicBezTo>
                    <a:pt x="2516" y="11992"/>
                    <a:pt x="3651" y="10858"/>
                    <a:pt x="5045" y="10858"/>
                  </a:cubicBezTo>
                  <a:close/>
                  <a:moveTo>
                    <a:pt x="15852" y="0"/>
                  </a:moveTo>
                  <a:cubicBezTo>
                    <a:pt x="14504" y="0"/>
                    <a:pt x="13351" y="854"/>
                    <a:pt x="12906" y="2050"/>
                  </a:cubicBezTo>
                  <a:cubicBezTo>
                    <a:pt x="12146" y="1754"/>
                    <a:pt x="11318" y="1590"/>
                    <a:pt x="10452" y="1590"/>
                  </a:cubicBezTo>
                  <a:lnTo>
                    <a:pt x="5838" y="1590"/>
                  </a:lnTo>
                  <a:cubicBezTo>
                    <a:pt x="5669" y="1590"/>
                    <a:pt x="5533" y="1728"/>
                    <a:pt x="5533" y="1897"/>
                  </a:cubicBezTo>
                  <a:cubicBezTo>
                    <a:pt x="5533" y="2066"/>
                    <a:pt x="5669" y="2204"/>
                    <a:pt x="5838" y="2204"/>
                  </a:cubicBezTo>
                  <a:lnTo>
                    <a:pt x="10452" y="2204"/>
                  </a:lnTo>
                  <a:cubicBezTo>
                    <a:pt x="11265" y="2204"/>
                    <a:pt x="12040" y="2361"/>
                    <a:pt x="12750" y="2648"/>
                  </a:cubicBezTo>
                  <a:cubicBezTo>
                    <a:pt x="12724" y="2808"/>
                    <a:pt x="12712" y="2973"/>
                    <a:pt x="12712" y="3140"/>
                  </a:cubicBezTo>
                  <a:cubicBezTo>
                    <a:pt x="12712" y="3274"/>
                    <a:pt x="12720" y="3405"/>
                    <a:pt x="12737" y="3534"/>
                  </a:cubicBezTo>
                  <a:cubicBezTo>
                    <a:pt x="12045" y="3202"/>
                    <a:pt x="11270" y="3014"/>
                    <a:pt x="10452" y="3014"/>
                  </a:cubicBezTo>
                  <a:cubicBezTo>
                    <a:pt x="9782" y="3014"/>
                    <a:pt x="9140" y="3139"/>
                    <a:pt x="8550" y="3368"/>
                  </a:cubicBezTo>
                  <a:lnTo>
                    <a:pt x="3215" y="3368"/>
                  </a:lnTo>
                  <a:cubicBezTo>
                    <a:pt x="3046" y="3368"/>
                    <a:pt x="2909" y="3506"/>
                    <a:pt x="2909" y="3675"/>
                  </a:cubicBezTo>
                  <a:lnTo>
                    <a:pt x="2909" y="4054"/>
                  </a:lnTo>
                  <a:lnTo>
                    <a:pt x="711" y="2785"/>
                  </a:lnTo>
                  <a:lnTo>
                    <a:pt x="2909" y="1517"/>
                  </a:lnTo>
                  <a:lnTo>
                    <a:pt x="2909" y="1897"/>
                  </a:lnTo>
                  <a:cubicBezTo>
                    <a:pt x="2909" y="2066"/>
                    <a:pt x="3046" y="2204"/>
                    <a:pt x="3215" y="2204"/>
                  </a:cubicBezTo>
                  <a:lnTo>
                    <a:pt x="4410" y="2204"/>
                  </a:lnTo>
                  <a:cubicBezTo>
                    <a:pt x="4579" y="2204"/>
                    <a:pt x="4717" y="2066"/>
                    <a:pt x="4717" y="1897"/>
                  </a:cubicBezTo>
                  <a:cubicBezTo>
                    <a:pt x="4717" y="1728"/>
                    <a:pt x="4579" y="1590"/>
                    <a:pt x="4410" y="1590"/>
                  </a:cubicBezTo>
                  <a:lnTo>
                    <a:pt x="3522" y="1590"/>
                  </a:lnTo>
                  <a:lnTo>
                    <a:pt x="3522" y="1347"/>
                  </a:lnTo>
                  <a:cubicBezTo>
                    <a:pt x="3522" y="1161"/>
                    <a:pt x="3424" y="994"/>
                    <a:pt x="3264" y="901"/>
                  </a:cubicBezTo>
                  <a:cubicBezTo>
                    <a:pt x="3184" y="855"/>
                    <a:pt x="3095" y="831"/>
                    <a:pt x="3007" y="831"/>
                  </a:cubicBezTo>
                  <a:cubicBezTo>
                    <a:pt x="2918" y="831"/>
                    <a:pt x="2830" y="855"/>
                    <a:pt x="2750" y="901"/>
                  </a:cubicBezTo>
                  <a:lnTo>
                    <a:pt x="258" y="2340"/>
                  </a:lnTo>
                  <a:cubicBezTo>
                    <a:pt x="97" y="2433"/>
                    <a:pt x="1" y="2599"/>
                    <a:pt x="1" y="2785"/>
                  </a:cubicBezTo>
                  <a:cubicBezTo>
                    <a:pt x="1" y="2971"/>
                    <a:pt x="97" y="3138"/>
                    <a:pt x="258" y="3231"/>
                  </a:cubicBezTo>
                  <a:lnTo>
                    <a:pt x="2750" y="4669"/>
                  </a:lnTo>
                  <a:cubicBezTo>
                    <a:pt x="2830" y="4716"/>
                    <a:pt x="2919" y="4739"/>
                    <a:pt x="3006" y="4739"/>
                  </a:cubicBezTo>
                  <a:cubicBezTo>
                    <a:pt x="3095" y="4739"/>
                    <a:pt x="3184" y="4716"/>
                    <a:pt x="3264" y="4669"/>
                  </a:cubicBezTo>
                  <a:cubicBezTo>
                    <a:pt x="3424" y="4577"/>
                    <a:pt x="3522" y="4410"/>
                    <a:pt x="3522" y="4223"/>
                  </a:cubicBezTo>
                  <a:lnTo>
                    <a:pt x="3522" y="3981"/>
                  </a:lnTo>
                  <a:lnTo>
                    <a:pt x="5287" y="3981"/>
                  </a:lnTo>
                  <a:cubicBezTo>
                    <a:pt x="4258" y="5189"/>
                    <a:pt x="3699" y="6699"/>
                    <a:pt x="3699" y="8306"/>
                  </a:cubicBezTo>
                  <a:cubicBezTo>
                    <a:pt x="3699" y="9041"/>
                    <a:pt x="3820" y="9749"/>
                    <a:pt x="4040" y="10412"/>
                  </a:cubicBezTo>
                  <a:cubicBezTo>
                    <a:pt x="2800" y="10832"/>
                    <a:pt x="1904" y="12006"/>
                    <a:pt x="1904" y="13386"/>
                  </a:cubicBezTo>
                  <a:cubicBezTo>
                    <a:pt x="1904" y="15118"/>
                    <a:pt x="3313" y="16528"/>
                    <a:pt x="5045" y="16528"/>
                  </a:cubicBezTo>
                  <a:cubicBezTo>
                    <a:pt x="6365" y="16528"/>
                    <a:pt x="7499" y="15707"/>
                    <a:pt x="7961" y="14548"/>
                  </a:cubicBezTo>
                  <a:cubicBezTo>
                    <a:pt x="8733" y="14853"/>
                    <a:pt x="9573" y="15022"/>
                    <a:pt x="10452" y="15022"/>
                  </a:cubicBezTo>
                  <a:lnTo>
                    <a:pt x="13719" y="15022"/>
                  </a:lnTo>
                  <a:cubicBezTo>
                    <a:pt x="13888" y="15022"/>
                    <a:pt x="14025" y="14884"/>
                    <a:pt x="14025" y="14715"/>
                  </a:cubicBezTo>
                  <a:cubicBezTo>
                    <a:pt x="14025" y="14546"/>
                    <a:pt x="13888" y="14410"/>
                    <a:pt x="13719" y="14410"/>
                  </a:cubicBezTo>
                  <a:lnTo>
                    <a:pt x="10452" y="14410"/>
                  </a:lnTo>
                  <a:cubicBezTo>
                    <a:pt x="9632" y="14410"/>
                    <a:pt x="8848" y="14248"/>
                    <a:pt x="8133" y="13956"/>
                  </a:cubicBezTo>
                  <a:cubicBezTo>
                    <a:pt x="8166" y="13771"/>
                    <a:pt x="8185" y="13581"/>
                    <a:pt x="8185" y="13386"/>
                  </a:cubicBezTo>
                  <a:cubicBezTo>
                    <a:pt x="8185" y="13276"/>
                    <a:pt x="8179" y="13167"/>
                    <a:pt x="8168" y="13058"/>
                  </a:cubicBezTo>
                  <a:lnTo>
                    <a:pt x="8168" y="13058"/>
                  </a:lnTo>
                  <a:cubicBezTo>
                    <a:pt x="8859" y="13392"/>
                    <a:pt x="9634" y="13579"/>
                    <a:pt x="10452" y="13579"/>
                  </a:cubicBezTo>
                  <a:cubicBezTo>
                    <a:pt x="11103" y="13579"/>
                    <a:pt x="11726" y="13461"/>
                    <a:pt x="12302" y="13244"/>
                  </a:cubicBezTo>
                  <a:lnTo>
                    <a:pt x="17690" y="13244"/>
                  </a:lnTo>
                  <a:cubicBezTo>
                    <a:pt x="17859" y="13244"/>
                    <a:pt x="17996" y="13107"/>
                    <a:pt x="17996" y="12938"/>
                  </a:cubicBezTo>
                  <a:lnTo>
                    <a:pt x="17996" y="12558"/>
                  </a:lnTo>
                  <a:lnTo>
                    <a:pt x="20194" y="13827"/>
                  </a:lnTo>
                  <a:lnTo>
                    <a:pt x="17996" y="15096"/>
                  </a:lnTo>
                  <a:lnTo>
                    <a:pt x="17996" y="14715"/>
                  </a:lnTo>
                  <a:cubicBezTo>
                    <a:pt x="17996" y="14546"/>
                    <a:pt x="17859" y="14410"/>
                    <a:pt x="17690" y="14410"/>
                  </a:cubicBezTo>
                  <a:lnTo>
                    <a:pt x="15147" y="14410"/>
                  </a:lnTo>
                  <a:cubicBezTo>
                    <a:pt x="14978" y="14410"/>
                    <a:pt x="14842" y="14546"/>
                    <a:pt x="14842" y="14715"/>
                  </a:cubicBezTo>
                  <a:cubicBezTo>
                    <a:pt x="14842" y="14884"/>
                    <a:pt x="14978" y="15022"/>
                    <a:pt x="15147" y="15022"/>
                  </a:cubicBezTo>
                  <a:lnTo>
                    <a:pt x="17383" y="15022"/>
                  </a:lnTo>
                  <a:lnTo>
                    <a:pt x="17383" y="15266"/>
                  </a:lnTo>
                  <a:cubicBezTo>
                    <a:pt x="17383" y="15452"/>
                    <a:pt x="17479" y="15618"/>
                    <a:pt x="17641" y="15711"/>
                  </a:cubicBezTo>
                  <a:cubicBezTo>
                    <a:pt x="17721" y="15757"/>
                    <a:pt x="17810" y="15781"/>
                    <a:pt x="17899" y="15781"/>
                  </a:cubicBezTo>
                  <a:cubicBezTo>
                    <a:pt x="17986" y="15781"/>
                    <a:pt x="18075" y="15757"/>
                    <a:pt x="18155" y="15711"/>
                  </a:cubicBezTo>
                  <a:lnTo>
                    <a:pt x="20647" y="14273"/>
                  </a:lnTo>
                  <a:cubicBezTo>
                    <a:pt x="20808" y="14180"/>
                    <a:pt x="20904" y="14013"/>
                    <a:pt x="20904" y="13827"/>
                  </a:cubicBezTo>
                  <a:cubicBezTo>
                    <a:pt x="20904" y="13641"/>
                    <a:pt x="20808" y="13475"/>
                    <a:pt x="20647" y="13382"/>
                  </a:cubicBezTo>
                  <a:lnTo>
                    <a:pt x="18155" y="11943"/>
                  </a:lnTo>
                  <a:cubicBezTo>
                    <a:pt x="18075" y="11897"/>
                    <a:pt x="17987" y="11874"/>
                    <a:pt x="17898" y="11874"/>
                  </a:cubicBezTo>
                  <a:cubicBezTo>
                    <a:pt x="17810" y="11874"/>
                    <a:pt x="17721" y="11897"/>
                    <a:pt x="17641" y="11943"/>
                  </a:cubicBezTo>
                  <a:cubicBezTo>
                    <a:pt x="17479" y="12037"/>
                    <a:pt x="17383" y="12203"/>
                    <a:pt x="17383" y="12389"/>
                  </a:cubicBezTo>
                  <a:lnTo>
                    <a:pt x="17383" y="12631"/>
                  </a:lnTo>
                  <a:lnTo>
                    <a:pt x="15618" y="12631"/>
                  </a:lnTo>
                  <a:cubicBezTo>
                    <a:pt x="16645" y="11423"/>
                    <a:pt x="17206" y="9914"/>
                    <a:pt x="17206" y="8306"/>
                  </a:cubicBezTo>
                  <a:cubicBezTo>
                    <a:pt x="17206" y="7541"/>
                    <a:pt x="17075" y="6806"/>
                    <a:pt x="16837" y="6120"/>
                  </a:cubicBezTo>
                  <a:cubicBezTo>
                    <a:pt x="17797" y="5799"/>
                    <a:pt x="18574" y="5024"/>
                    <a:pt x="18866" y="4021"/>
                  </a:cubicBezTo>
                  <a:cubicBezTo>
                    <a:pt x="18915" y="3860"/>
                    <a:pt x="18821" y="3689"/>
                    <a:pt x="18658" y="3642"/>
                  </a:cubicBezTo>
                  <a:cubicBezTo>
                    <a:pt x="18630" y="3633"/>
                    <a:pt x="18601" y="3630"/>
                    <a:pt x="18572" y="3630"/>
                  </a:cubicBezTo>
                  <a:cubicBezTo>
                    <a:pt x="18440" y="3630"/>
                    <a:pt x="18317" y="3716"/>
                    <a:pt x="18279" y="3850"/>
                  </a:cubicBezTo>
                  <a:cubicBezTo>
                    <a:pt x="17966" y="4921"/>
                    <a:pt x="16968" y="5669"/>
                    <a:pt x="15852" y="5669"/>
                  </a:cubicBezTo>
                  <a:cubicBezTo>
                    <a:pt x="14458" y="5669"/>
                    <a:pt x="13323" y="4534"/>
                    <a:pt x="13323" y="3140"/>
                  </a:cubicBezTo>
                  <a:cubicBezTo>
                    <a:pt x="13323" y="1747"/>
                    <a:pt x="14458" y="612"/>
                    <a:pt x="15852" y="612"/>
                  </a:cubicBezTo>
                  <a:cubicBezTo>
                    <a:pt x="17038" y="612"/>
                    <a:pt x="18052" y="1420"/>
                    <a:pt x="18316" y="2575"/>
                  </a:cubicBezTo>
                  <a:cubicBezTo>
                    <a:pt x="18348" y="2717"/>
                    <a:pt x="18475" y="2813"/>
                    <a:pt x="18615" y="2813"/>
                  </a:cubicBezTo>
                  <a:cubicBezTo>
                    <a:pt x="18637" y="2813"/>
                    <a:pt x="18660" y="2810"/>
                    <a:pt x="18682" y="2805"/>
                  </a:cubicBezTo>
                  <a:cubicBezTo>
                    <a:pt x="18847" y="2768"/>
                    <a:pt x="18950" y="2603"/>
                    <a:pt x="18913" y="2438"/>
                  </a:cubicBezTo>
                  <a:cubicBezTo>
                    <a:pt x="18757" y="1757"/>
                    <a:pt x="18370" y="1138"/>
                    <a:pt x="17823" y="695"/>
                  </a:cubicBezTo>
                  <a:cubicBezTo>
                    <a:pt x="17267" y="247"/>
                    <a:pt x="16568" y="0"/>
                    <a:pt x="15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8"/>
            <p:cNvSpPr/>
            <p:nvPr/>
          </p:nvSpPr>
          <p:spPr>
            <a:xfrm>
              <a:off x="1727725" y="3120800"/>
              <a:ext cx="189800" cy="189800"/>
            </a:xfrm>
            <a:custGeom>
              <a:rect b="b" l="l" r="r" t="t"/>
              <a:pathLst>
                <a:path extrusionOk="0" h="7592" w="7592">
                  <a:moveTo>
                    <a:pt x="3796" y="612"/>
                  </a:moveTo>
                  <a:cubicBezTo>
                    <a:pt x="5551" y="612"/>
                    <a:pt x="6980" y="2040"/>
                    <a:pt x="6980" y="3795"/>
                  </a:cubicBezTo>
                  <a:cubicBezTo>
                    <a:pt x="6980" y="5550"/>
                    <a:pt x="5551" y="6978"/>
                    <a:pt x="3796" y="6978"/>
                  </a:cubicBezTo>
                  <a:cubicBezTo>
                    <a:pt x="2042" y="6978"/>
                    <a:pt x="613" y="5550"/>
                    <a:pt x="613" y="3795"/>
                  </a:cubicBezTo>
                  <a:cubicBezTo>
                    <a:pt x="613" y="2040"/>
                    <a:pt x="2042" y="612"/>
                    <a:pt x="3796" y="612"/>
                  </a:cubicBezTo>
                  <a:close/>
                  <a:moveTo>
                    <a:pt x="3796" y="0"/>
                  </a:moveTo>
                  <a:cubicBezTo>
                    <a:pt x="1704" y="0"/>
                    <a:pt x="0" y="1702"/>
                    <a:pt x="0" y="3795"/>
                  </a:cubicBezTo>
                  <a:cubicBezTo>
                    <a:pt x="0" y="5888"/>
                    <a:pt x="1704" y="7591"/>
                    <a:pt x="3796" y="7591"/>
                  </a:cubicBezTo>
                  <a:cubicBezTo>
                    <a:pt x="5889" y="7591"/>
                    <a:pt x="7591" y="5888"/>
                    <a:pt x="7591" y="3795"/>
                  </a:cubicBezTo>
                  <a:cubicBezTo>
                    <a:pt x="7591" y="1702"/>
                    <a:pt x="5889" y="0"/>
                    <a:pt x="3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8"/>
            <p:cNvSpPr/>
            <p:nvPr/>
          </p:nvSpPr>
          <p:spPr>
            <a:xfrm>
              <a:off x="1786800" y="3153100"/>
              <a:ext cx="71675" cy="125150"/>
            </a:xfrm>
            <a:custGeom>
              <a:rect b="b" l="l" r="r" t="t"/>
              <a:pathLst>
                <a:path extrusionOk="0" h="5006" w="2867">
                  <a:moveTo>
                    <a:pt x="1433" y="0"/>
                  </a:moveTo>
                  <a:cubicBezTo>
                    <a:pt x="1264" y="0"/>
                    <a:pt x="1127" y="138"/>
                    <a:pt x="1127" y="307"/>
                  </a:cubicBezTo>
                  <a:lnTo>
                    <a:pt x="1127" y="745"/>
                  </a:lnTo>
                  <a:lnTo>
                    <a:pt x="1032" y="745"/>
                  </a:lnTo>
                  <a:cubicBezTo>
                    <a:pt x="464" y="745"/>
                    <a:pt x="1" y="1208"/>
                    <a:pt x="1" y="1778"/>
                  </a:cubicBezTo>
                  <a:cubicBezTo>
                    <a:pt x="1" y="2347"/>
                    <a:pt x="464" y="2810"/>
                    <a:pt x="1032" y="2810"/>
                  </a:cubicBezTo>
                  <a:lnTo>
                    <a:pt x="1835" y="2810"/>
                  </a:lnTo>
                  <a:cubicBezTo>
                    <a:pt x="2065" y="2810"/>
                    <a:pt x="2254" y="2997"/>
                    <a:pt x="2254" y="3229"/>
                  </a:cubicBezTo>
                  <a:cubicBezTo>
                    <a:pt x="2254" y="3460"/>
                    <a:pt x="2065" y="3648"/>
                    <a:pt x="1835" y="3648"/>
                  </a:cubicBezTo>
                  <a:lnTo>
                    <a:pt x="421" y="3648"/>
                  </a:lnTo>
                  <a:cubicBezTo>
                    <a:pt x="252" y="3648"/>
                    <a:pt x="116" y="3785"/>
                    <a:pt x="116" y="3954"/>
                  </a:cubicBezTo>
                  <a:cubicBezTo>
                    <a:pt x="116" y="4123"/>
                    <a:pt x="252" y="4261"/>
                    <a:pt x="421" y="4261"/>
                  </a:cubicBezTo>
                  <a:lnTo>
                    <a:pt x="1127" y="4261"/>
                  </a:lnTo>
                  <a:lnTo>
                    <a:pt x="1127" y="4699"/>
                  </a:lnTo>
                  <a:cubicBezTo>
                    <a:pt x="1127" y="4868"/>
                    <a:pt x="1264" y="5006"/>
                    <a:pt x="1433" y="5006"/>
                  </a:cubicBezTo>
                  <a:cubicBezTo>
                    <a:pt x="1603" y="5006"/>
                    <a:pt x="1740" y="4868"/>
                    <a:pt x="1740" y="4699"/>
                  </a:cubicBezTo>
                  <a:lnTo>
                    <a:pt x="1740" y="4261"/>
                  </a:lnTo>
                  <a:lnTo>
                    <a:pt x="1835" y="4261"/>
                  </a:lnTo>
                  <a:cubicBezTo>
                    <a:pt x="2403" y="4261"/>
                    <a:pt x="2866" y="3798"/>
                    <a:pt x="2866" y="3229"/>
                  </a:cubicBezTo>
                  <a:cubicBezTo>
                    <a:pt x="2866" y="2661"/>
                    <a:pt x="2403" y="2197"/>
                    <a:pt x="1835" y="2197"/>
                  </a:cubicBezTo>
                  <a:lnTo>
                    <a:pt x="1032" y="2197"/>
                  </a:lnTo>
                  <a:cubicBezTo>
                    <a:pt x="800" y="2197"/>
                    <a:pt x="613" y="2009"/>
                    <a:pt x="613" y="1778"/>
                  </a:cubicBezTo>
                  <a:cubicBezTo>
                    <a:pt x="613" y="1546"/>
                    <a:pt x="800" y="1359"/>
                    <a:pt x="1032" y="1359"/>
                  </a:cubicBezTo>
                  <a:lnTo>
                    <a:pt x="2445" y="1359"/>
                  </a:lnTo>
                  <a:cubicBezTo>
                    <a:pt x="2614" y="1359"/>
                    <a:pt x="2751" y="1221"/>
                    <a:pt x="2751" y="1052"/>
                  </a:cubicBezTo>
                  <a:cubicBezTo>
                    <a:pt x="2751" y="883"/>
                    <a:pt x="2614" y="745"/>
                    <a:pt x="2445" y="745"/>
                  </a:cubicBezTo>
                  <a:lnTo>
                    <a:pt x="1740" y="745"/>
                  </a:lnTo>
                  <a:lnTo>
                    <a:pt x="1740" y="307"/>
                  </a:lnTo>
                  <a:cubicBezTo>
                    <a:pt x="1740" y="138"/>
                    <a:pt x="1603" y="0"/>
                    <a:pt x="1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8"/>
            <p:cNvSpPr/>
            <p:nvPr/>
          </p:nvSpPr>
          <p:spPr>
            <a:xfrm>
              <a:off x="1927100" y="3034525"/>
              <a:ext cx="61075" cy="104525"/>
            </a:xfrm>
            <a:custGeom>
              <a:rect b="b" l="l" r="r" t="t"/>
              <a:pathLst>
                <a:path extrusionOk="0" h="4181" w="2443">
                  <a:moveTo>
                    <a:pt x="1221" y="0"/>
                  </a:moveTo>
                  <a:cubicBezTo>
                    <a:pt x="1052" y="0"/>
                    <a:pt x="914" y="138"/>
                    <a:pt x="914" y="307"/>
                  </a:cubicBezTo>
                  <a:lnTo>
                    <a:pt x="914" y="605"/>
                  </a:lnTo>
                  <a:lnTo>
                    <a:pt x="896" y="605"/>
                  </a:lnTo>
                  <a:cubicBezTo>
                    <a:pt x="401" y="605"/>
                    <a:pt x="0" y="1007"/>
                    <a:pt x="0" y="1502"/>
                  </a:cubicBezTo>
                  <a:cubicBezTo>
                    <a:pt x="0" y="1994"/>
                    <a:pt x="401" y="2397"/>
                    <a:pt x="896" y="2397"/>
                  </a:cubicBezTo>
                  <a:lnTo>
                    <a:pt x="1547" y="2397"/>
                  </a:lnTo>
                  <a:cubicBezTo>
                    <a:pt x="1704" y="2397"/>
                    <a:pt x="1830" y="2523"/>
                    <a:pt x="1830" y="2679"/>
                  </a:cubicBezTo>
                  <a:cubicBezTo>
                    <a:pt x="1830" y="2835"/>
                    <a:pt x="1704" y="2963"/>
                    <a:pt x="1547" y="2963"/>
                  </a:cubicBezTo>
                  <a:lnTo>
                    <a:pt x="398" y="2963"/>
                  </a:lnTo>
                  <a:cubicBezTo>
                    <a:pt x="229" y="2963"/>
                    <a:pt x="93" y="3100"/>
                    <a:pt x="93" y="3269"/>
                  </a:cubicBezTo>
                  <a:cubicBezTo>
                    <a:pt x="93" y="3438"/>
                    <a:pt x="229" y="3576"/>
                    <a:pt x="398" y="3576"/>
                  </a:cubicBezTo>
                  <a:lnTo>
                    <a:pt x="914" y="3576"/>
                  </a:lnTo>
                  <a:lnTo>
                    <a:pt x="914" y="3874"/>
                  </a:lnTo>
                  <a:cubicBezTo>
                    <a:pt x="914" y="4043"/>
                    <a:pt x="1052" y="4181"/>
                    <a:pt x="1221" y="4181"/>
                  </a:cubicBezTo>
                  <a:cubicBezTo>
                    <a:pt x="1390" y="4181"/>
                    <a:pt x="1527" y="4043"/>
                    <a:pt x="1527" y="3874"/>
                  </a:cubicBezTo>
                  <a:lnTo>
                    <a:pt x="1527" y="3576"/>
                  </a:lnTo>
                  <a:lnTo>
                    <a:pt x="1547" y="3576"/>
                  </a:lnTo>
                  <a:cubicBezTo>
                    <a:pt x="2040" y="3576"/>
                    <a:pt x="2443" y="3173"/>
                    <a:pt x="2443" y="2679"/>
                  </a:cubicBezTo>
                  <a:cubicBezTo>
                    <a:pt x="2443" y="2186"/>
                    <a:pt x="2040" y="1784"/>
                    <a:pt x="1547" y="1784"/>
                  </a:cubicBezTo>
                  <a:lnTo>
                    <a:pt x="896" y="1784"/>
                  </a:lnTo>
                  <a:cubicBezTo>
                    <a:pt x="739" y="1784"/>
                    <a:pt x="612" y="1658"/>
                    <a:pt x="612" y="1502"/>
                  </a:cubicBezTo>
                  <a:cubicBezTo>
                    <a:pt x="612" y="1344"/>
                    <a:pt x="739" y="1218"/>
                    <a:pt x="896" y="1218"/>
                  </a:cubicBezTo>
                  <a:lnTo>
                    <a:pt x="2043" y="1218"/>
                  </a:lnTo>
                  <a:cubicBezTo>
                    <a:pt x="2212" y="1218"/>
                    <a:pt x="2350" y="1080"/>
                    <a:pt x="2350" y="911"/>
                  </a:cubicBezTo>
                  <a:cubicBezTo>
                    <a:pt x="2350" y="742"/>
                    <a:pt x="2212" y="605"/>
                    <a:pt x="2043" y="605"/>
                  </a:cubicBezTo>
                  <a:lnTo>
                    <a:pt x="1527" y="605"/>
                  </a:lnTo>
                  <a:lnTo>
                    <a:pt x="1527" y="307"/>
                  </a:lnTo>
                  <a:cubicBezTo>
                    <a:pt x="1527" y="138"/>
                    <a:pt x="1390" y="0"/>
                    <a:pt x="1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8"/>
            <p:cNvSpPr/>
            <p:nvPr/>
          </p:nvSpPr>
          <p:spPr>
            <a:xfrm>
              <a:off x="1656875" y="3290650"/>
              <a:ext cx="61125" cy="104550"/>
            </a:xfrm>
            <a:custGeom>
              <a:rect b="b" l="l" r="r" t="t"/>
              <a:pathLst>
                <a:path extrusionOk="0" h="4182" w="2445">
                  <a:moveTo>
                    <a:pt x="1223" y="1"/>
                  </a:moveTo>
                  <a:cubicBezTo>
                    <a:pt x="1054" y="1"/>
                    <a:pt x="916" y="138"/>
                    <a:pt x="916" y="307"/>
                  </a:cubicBezTo>
                  <a:lnTo>
                    <a:pt x="916" y="607"/>
                  </a:lnTo>
                  <a:lnTo>
                    <a:pt x="897" y="607"/>
                  </a:lnTo>
                  <a:cubicBezTo>
                    <a:pt x="403" y="607"/>
                    <a:pt x="1" y="1008"/>
                    <a:pt x="1" y="1502"/>
                  </a:cubicBezTo>
                  <a:cubicBezTo>
                    <a:pt x="1" y="1996"/>
                    <a:pt x="403" y="2398"/>
                    <a:pt x="897" y="2398"/>
                  </a:cubicBezTo>
                  <a:lnTo>
                    <a:pt x="1548" y="2398"/>
                  </a:lnTo>
                  <a:cubicBezTo>
                    <a:pt x="1704" y="2398"/>
                    <a:pt x="1831" y="2525"/>
                    <a:pt x="1831" y="2681"/>
                  </a:cubicBezTo>
                  <a:cubicBezTo>
                    <a:pt x="1831" y="2837"/>
                    <a:pt x="1704" y="2963"/>
                    <a:pt x="1548" y="2963"/>
                  </a:cubicBezTo>
                  <a:lnTo>
                    <a:pt x="400" y="2963"/>
                  </a:lnTo>
                  <a:cubicBezTo>
                    <a:pt x="231" y="2963"/>
                    <a:pt x="94" y="3101"/>
                    <a:pt x="94" y="3270"/>
                  </a:cubicBezTo>
                  <a:cubicBezTo>
                    <a:pt x="94" y="3439"/>
                    <a:pt x="231" y="3577"/>
                    <a:pt x="400" y="3577"/>
                  </a:cubicBezTo>
                  <a:lnTo>
                    <a:pt x="916" y="3577"/>
                  </a:lnTo>
                  <a:lnTo>
                    <a:pt x="916" y="3875"/>
                  </a:lnTo>
                  <a:cubicBezTo>
                    <a:pt x="916" y="4044"/>
                    <a:pt x="1054" y="4181"/>
                    <a:pt x="1223" y="4181"/>
                  </a:cubicBezTo>
                  <a:cubicBezTo>
                    <a:pt x="1392" y="4181"/>
                    <a:pt x="1529" y="4044"/>
                    <a:pt x="1529" y="3875"/>
                  </a:cubicBezTo>
                  <a:lnTo>
                    <a:pt x="1529" y="3577"/>
                  </a:lnTo>
                  <a:lnTo>
                    <a:pt x="1548" y="3577"/>
                  </a:lnTo>
                  <a:cubicBezTo>
                    <a:pt x="2042" y="3577"/>
                    <a:pt x="2445" y="3174"/>
                    <a:pt x="2445" y="2681"/>
                  </a:cubicBezTo>
                  <a:cubicBezTo>
                    <a:pt x="2445" y="2187"/>
                    <a:pt x="2042" y="1784"/>
                    <a:pt x="1548" y="1784"/>
                  </a:cubicBezTo>
                  <a:lnTo>
                    <a:pt x="897" y="1784"/>
                  </a:lnTo>
                  <a:cubicBezTo>
                    <a:pt x="741" y="1784"/>
                    <a:pt x="614" y="1658"/>
                    <a:pt x="614" y="1502"/>
                  </a:cubicBezTo>
                  <a:cubicBezTo>
                    <a:pt x="614" y="1346"/>
                    <a:pt x="741" y="1219"/>
                    <a:pt x="897" y="1219"/>
                  </a:cubicBezTo>
                  <a:lnTo>
                    <a:pt x="2045" y="1219"/>
                  </a:lnTo>
                  <a:cubicBezTo>
                    <a:pt x="2214" y="1219"/>
                    <a:pt x="2351" y="1081"/>
                    <a:pt x="2351" y="912"/>
                  </a:cubicBezTo>
                  <a:cubicBezTo>
                    <a:pt x="2351" y="743"/>
                    <a:pt x="2214" y="607"/>
                    <a:pt x="2045" y="607"/>
                  </a:cubicBezTo>
                  <a:lnTo>
                    <a:pt x="1529" y="607"/>
                  </a:lnTo>
                  <a:lnTo>
                    <a:pt x="1529" y="307"/>
                  </a:lnTo>
                  <a:cubicBezTo>
                    <a:pt x="1529" y="138"/>
                    <a:pt x="1392" y="1"/>
                    <a:pt x="1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8"/>
            <p:cNvSpPr/>
            <p:nvPr/>
          </p:nvSpPr>
          <p:spPr>
            <a:xfrm>
              <a:off x="1675150" y="3014275"/>
              <a:ext cx="121450" cy="15325"/>
            </a:xfrm>
            <a:custGeom>
              <a:rect b="b" l="l" r="r" t="t"/>
              <a:pathLst>
                <a:path extrusionOk="0" h="613" w="4858">
                  <a:moveTo>
                    <a:pt x="305" y="1"/>
                  </a:moveTo>
                  <a:cubicBezTo>
                    <a:pt x="136" y="1"/>
                    <a:pt x="0" y="138"/>
                    <a:pt x="0" y="307"/>
                  </a:cubicBezTo>
                  <a:cubicBezTo>
                    <a:pt x="0" y="477"/>
                    <a:pt x="136" y="613"/>
                    <a:pt x="305" y="613"/>
                  </a:cubicBezTo>
                  <a:lnTo>
                    <a:pt x="4551" y="613"/>
                  </a:lnTo>
                  <a:cubicBezTo>
                    <a:pt x="4720" y="613"/>
                    <a:pt x="4858" y="477"/>
                    <a:pt x="4858" y="307"/>
                  </a:cubicBezTo>
                  <a:cubicBezTo>
                    <a:pt x="4858" y="138"/>
                    <a:pt x="4720" y="1"/>
                    <a:pt x="4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8"/>
            <p:cNvSpPr/>
            <p:nvPr/>
          </p:nvSpPr>
          <p:spPr>
            <a:xfrm>
              <a:off x="1836400" y="3400100"/>
              <a:ext cx="121475" cy="15325"/>
            </a:xfrm>
            <a:custGeom>
              <a:rect b="b" l="l" r="r" t="t"/>
              <a:pathLst>
                <a:path extrusionOk="0" h="613" w="4859">
                  <a:moveTo>
                    <a:pt x="306" y="1"/>
                  </a:moveTo>
                  <a:cubicBezTo>
                    <a:pt x="137" y="1"/>
                    <a:pt x="1" y="138"/>
                    <a:pt x="1" y="307"/>
                  </a:cubicBezTo>
                  <a:cubicBezTo>
                    <a:pt x="1" y="476"/>
                    <a:pt x="137" y="613"/>
                    <a:pt x="306" y="613"/>
                  </a:cubicBezTo>
                  <a:lnTo>
                    <a:pt x="4552" y="613"/>
                  </a:lnTo>
                  <a:cubicBezTo>
                    <a:pt x="4721" y="613"/>
                    <a:pt x="4859" y="476"/>
                    <a:pt x="4859" y="307"/>
                  </a:cubicBezTo>
                  <a:cubicBezTo>
                    <a:pt x="4859" y="138"/>
                    <a:pt x="4721" y="1"/>
                    <a:pt x="4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48"/>
          <p:cNvGrpSpPr/>
          <p:nvPr/>
        </p:nvGrpSpPr>
        <p:grpSpPr>
          <a:xfrm>
            <a:off x="1225743" y="3014478"/>
            <a:ext cx="516573" cy="455548"/>
            <a:chOff x="789975" y="3002750"/>
            <a:chExt cx="481025" cy="424200"/>
          </a:xfrm>
        </p:grpSpPr>
        <p:sp>
          <p:nvSpPr>
            <p:cNvPr id="956" name="Google Shape;956;p48"/>
            <p:cNvSpPr/>
            <p:nvPr/>
          </p:nvSpPr>
          <p:spPr>
            <a:xfrm>
              <a:off x="824200" y="3245825"/>
              <a:ext cx="79475" cy="14125"/>
            </a:xfrm>
            <a:custGeom>
              <a:rect b="b" l="l" r="r" t="t"/>
              <a:pathLst>
                <a:path extrusionOk="0" h="565" w="3179">
                  <a:moveTo>
                    <a:pt x="283" y="0"/>
                  </a:moveTo>
                  <a:cubicBezTo>
                    <a:pt x="127" y="0"/>
                    <a:pt x="1" y="128"/>
                    <a:pt x="1" y="283"/>
                  </a:cubicBezTo>
                  <a:cubicBezTo>
                    <a:pt x="1" y="439"/>
                    <a:pt x="127" y="565"/>
                    <a:pt x="283" y="565"/>
                  </a:cubicBezTo>
                  <a:lnTo>
                    <a:pt x="2897" y="565"/>
                  </a:lnTo>
                  <a:cubicBezTo>
                    <a:pt x="3052" y="565"/>
                    <a:pt x="3178" y="439"/>
                    <a:pt x="3178" y="283"/>
                  </a:cubicBezTo>
                  <a:cubicBezTo>
                    <a:pt x="3178" y="128"/>
                    <a:pt x="3052" y="0"/>
                    <a:pt x="2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8"/>
            <p:cNvSpPr/>
            <p:nvPr/>
          </p:nvSpPr>
          <p:spPr>
            <a:xfrm>
              <a:off x="824200" y="3274750"/>
              <a:ext cx="79475" cy="14100"/>
            </a:xfrm>
            <a:custGeom>
              <a:rect b="b" l="l" r="r" t="t"/>
              <a:pathLst>
                <a:path extrusionOk="0" h="564" w="3179">
                  <a:moveTo>
                    <a:pt x="283" y="1"/>
                  </a:moveTo>
                  <a:cubicBezTo>
                    <a:pt x="127" y="1"/>
                    <a:pt x="1" y="127"/>
                    <a:pt x="1" y="283"/>
                  </a:cubicBezTo>
                  <a:cubicBezTo>
                    <a:pt x="1" y="438"/>
                    <a:pt x="127" y="564"/>
                    <a:pt x="283" y="564"/>
                  </a:cubicBezTo>
                  <a:lnTo>
                    <a:pt x="2897" y="564"/>
                  </a:lnTo>
                  <a:cubicBezTo>
                    <a:pt x="3052" y="564"/>
                    <a:pt x="3178" y="438"/>
                    <a:pt x="3178" y="283"/>
                  </a:cubicBezTo>
                  <a:cubicBezTo>
                    <a:pt x="3178" y="127"/>
                    <a:pt x="3052" y="1"/>
                    <a:pt x="2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8"/>
            <p:cNvSpPr/>
            <p:nvPr/>
          </p:nvSpPr>
          <p:spPr>
            <a:xfrm>
              <a:off x="824200" y="3303650"/>
              <a:ext cx="79475" cy="14150"/>
            </a:xfrm>
            <a:custGeom>
              <a:rect b="b" l="l" r="r" t="t"/>
              <a:pathLst>
                <a:path extrusionOk="0" h="566" w="3179">
                  <a:moveTo>
                    <a:pt x="283" y="1"/>
                  </a:moveTo>
                  <a:cubicBezTo>
                    <a:pt x="127" y="1"/>
                    <a:pt x="1" y="127"/>
                    <a:pt x="1" y="283"/>
                  </a:cubicBezTo>
                  <a:cubicBezTo>
                    <a:pt x="1" y="439"/>
                    <a:pt x="127" y="565"/>
                    <a:pt x="283" y="565"/>
                  </a:cubicBezTo>
                  <a:lnTo>
                    <a:pt x="2897" y="565"/>
                  </a:lnTo>
                  <a:cubicBezTo>
                    <a:pt x="3052" y="565"/>
                    <a:pt x="3178" y="439"/>
                    <a:pt x="3178" y="283"/>
                  </a:cubicBezTo>
                  <a:cubicBezTo>
                    <a:pt x="3178" y="127"/>
                    <a:pt x="3052" y="1"/>
                    <a:pt x="2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8"/>
            <p:cNvSpPr/>
            <p:nvPr/>
          </p:nvSpPr>
          <p:spPr>
            <a:xfrm>
              <a:off x="824200" y="3332600"/>
              <a:ext cx="52675" cy="14100"/>
            </a:xfrm>
            <a:custGeom>
              <a:rect b="b" l="l" r="r" t="t"/>
              <a:pathLst>
                <a:path extrusionOk="0" h="564" w="2107">
                  <a:moveTo>
                    <a:pt x="283" y="0"/>
                  </a:moveTo>
                  <a:cubicBezTo>
                    <a:pt x="127" y="0"/>
                    <a:pt x="1" y="127"/>
                    <a:pt x="1" y="281"/>
                  </a:cubicBezTo>
                  <a:cubicBezTo>
                    <a:pt x="1" y="437"/>
                    <a:pt x="127" y="563"/>
                    <a:pt x="283" y="563"/>
                  </a:cubicBezTo>
                  <a:lnTo>
                    <a:pt x="1824" y="563"/>
                  </a:lnTo>
                  <a:cubicBezTo>
                    <a:pt x="1981" y="563"/>
                    <a:pt x="2107" y="437"/>
                    <a:pt x="2107" y="281"/>
                  </a:cubicBezTo>
                  <a:cubicBezTo>
                    <a:pt x="2107" y="127"/>
                    <a:pt x="1981" y="0"/>
                    <a:pt x="1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8"/>
            <p:cNvSpPr/>
            <p:nvPr/>
          </p:nvSpPr>
          <p:spPr>
            <a:xfrm>
              <a:off x="824200" y="3087425"/>
              <a:ext cx="61100" cy="61075"/>
            </a:xfrm>
            <a:custGeom>
              <a:rect b="b" l="l" r="r" t="t"/>
              <a:pathLst>
                <a:path extrusionOk="0" h="2443" w="2444">
                  <a:moveTo>
                    <a:pt x="1880" y="565"/>
                  </a:moveTo>
                  <a:lnTo>
                    <a:pt x="1880" y="1880"/>
                  </a:lnTo>
                  <a:lnTo>
                    <a:pt x="564" y="1880"/>
                  </a:lnTo>
                  <a:lnTo>
                    <a:pt x="564" y="565"/>
                  </a:lnTo>
                  <a:close/>
                  <a:moveTo>
                    <a:pt x="386" y="0"/>
                  </a:moveTo>
                  <a:cubicBezTo>
                    <a:pt x="173" y="0"/>
                    <a:pt x="1" y="174"/>
                    <a:pt x="1" y="386"/>
                  </a:cubicBezTo>
                  <a:lnTo>
                    <a:pt x="1" y="2059"/>
                  </a:lnTo>
                  <a:cubicBezTo>
                    <a:pt x="1" y="2271"/>
                    <a:pt x="173" y="2443"/>
                    <a:pt x="386" y="2443"/>
                  </a:cubicBezTo>
                  <a:lnTo>
                    <a:pt x="2058" y="2443"/>
                  </a:lnTo>
                  <a:cubicBezTo>
                    <a:pt x="2271" y="2443"/>
                    <a:pt x="2443" y="2271"/>
                    <a:pt x="2443" y="2059"/>
                  </a:cubicBezTo>
                  <a:lnTo>
                    <a:pt x="2443" y="386"/>
                  </a:lnTo>
                  <a:cubicBezTo>
                    <a:pt x="2443" y="174"/>
                    <a:pt x="2271"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8"/>
            <p:cNvSpPr/>
            <p:nvPr/>
          </p:nvSpPr>
          <p:spPr>
            <a:xfrm>
              <a:off x="824200" y="3163300"/>
              <a:ext cx="61100" cy="61100"/>
            </a:xfrm>
            <a:custGeom>
              <a:rect b="b" l="l" r="r" t="t"/>
              <a:pathLst>
                <a:path extrusionOk="0" h="2444" w="2444">
                  <a:moveTo>
                    <a:pt x="1880" y="565"/>
                  </a:moveTo>
                  <a:lnTo>
                    <a:pt x="1880" y="1880"/>
                  </a:lnTo>
                  <a:lnTo>
                    <a:pt x="564" y="1880"/>
                  </a:lnTo>
                  <a:lnTo>
                    <a:pt x="564" y="565"/>
                  </a:lnTo>
                  <a:close/>
                  <a:moveTo>
                    <a:pt x="386" y="1"/>
                  </a:moveTo>
                  <a:cubicBezTo>
                    <a:pt x="173" y="1"/>
                    <a:pt x="1" y="174"/>
                    <a:pt x="1" y="386"/>
                  </a:cubicBezTo>
                  <a:lnTo>
                    <a:pt x="1" y="2059"/>
                  </a:lnTo>
                  <a:cubicBezTo>
                    <a:pt x="1" y="2271"/>
                    <a:pt x="173" y="2443"/>
                    <a:pt x="386" y="2443"/>
                  </a:cubicBezTo>
                  <a:lnTo>
                    <a:pt x="2058" y="2443"/>
                  </a:lnTo>
                  <a:cubicBezTo>
                    <a:pt x="2271" y="2443"/>
                    <a:pt x="2443" y="2271"/>
                    <a:pt x="2443" y="2059"/>
                  </a:cubicBezTo>
                  <a:lnTo>
                    <a:pt x="2443" y="386"/>
                  </a:lnTo>
                  <a:cubicBezTo>
                    <a:pt x="2443" y="174"/>
                    <a:pt x="2271"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8"/>
            <p:cNvSpPr/>
            <p:nvPr/>
          </p:nvSpPr>
          <p:spPr>
            <a:xfrm>
              <a:off x="1194475" y="3025900"/>
              <a:ext cx="35750" cy="14100"/>
            </a:xfrm>
            <a:custGeom>
              <a:rect b="b" l="l" r="r" t="t"/>
              <a:pathLst>
                <a:path extrusionOk="0" h="564" w="1430">
                  <a:moveTo>
                    <a:pt x="282" y="0"/>
                  </a:moveTo>
                  <a:cubicBezTo>
                    <a:pt x="127" y="0"/>
                    <a:pt x="1" y="126"/>
                    <a:pt x="1" y="282"/>
                  </a:cubicBezTo>
                  <a:cubicBezTo>
                    <a:pt x="1" y="437"/>
                    <a:pt x="127" y="563"/>
                    <a:pt x="282" y="563"/>
                  </a:cubicBezTo>
                  <a:lnTo>
                    <a:pt x="1147" y="563"/>
                  </a:lnTo>
                  <a:cubicBezTo>
                    <a:pt x="1302" y="563"/>
                    <a:pt x="1429" y="437"/>
                    <a:pt x="1429" y="282"/>
                  </a:cubicBezTo>
                  <a:cubicBezTo>
                    <a:pt x="1429" y="126"/>
                    <a:pt x="1302" y="0"/>
                    <a:pt x="1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8"/>
            <p:cNvSpPr/>
            <p:nvPr/>
          </p:nvSpPr>
          <p:spPr>
            <a:xfrm>
              <a:off x="1183950" y="3131250"/>
              <a:ext cx="46275" cy="118900"/>
            </a:xfrm>
            <a:custGeom>
              <a:rect b="b" l="l" r="r" t="t"/>
              <a:pathLst>
                <a:path extrusionOk="0" h="4756" w="1851">
                  <a:moveTo>
                    <a:pt x="1286" y="565"/>
                  </a:moveTo>
                  <a:lnTo>
                    <a:pt x="1286" y="4192"/>
                  </a:lnTo>
                  <a:lnTo>
                    <a:pt x="564" y="4192"/>
                  </a:lnTo>
                  <a:lnTo>
                    <a:pt x="564" y="565"/>
                  </a:lnTo>
                  <a:close/>
                  <a:moveTo>
                    <a:pt x="395" y="1"/>
                  </a:moveTo>
                  <a:cubicBezTo>
                    <a:pt x="177" y="1"/>
                    <a:pt x="1" y="178"/>
                    <a:pt x="1" y="396"/>
                  </a:cubicBezTo>
                  <a:lnTo>
                    <a:pt x="1" y="4361"/>
                  </a:lnTo>
                  <a:cubicBezTo>
                    <a:pt x="1" y="4579"/>
                    <a:pt x="177" y="4755"/>
                    <a:pt x="395" y="4755"/>
                  </a:cubicBezTo>
                  <a:lnTo>
                    <a:pt x="1455" y="4755"/>
                  </a:lnTo>
                  <a:cubicBezTo>
                    <a:pt x="1673" y="4755"/>
                    <a:pt x="1850" y="4579"/>
                    <a:pt x="1850" y="4361"/>
                  </a:cubicBezTo>
                  <a:lnTo>
                    <a:pt x="1850" y="396"/>
                  </a:lnTo>
                  <a:cubicBezTo>
                    <a:pt x="1850" y="178"/>
                    <a:pt x="1673" y="1"/>
                    <a:pt x="1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8"/>
            <p:cNvSpPr/>
            <p:nvPr/>
          </p:nvSpPr>
          <p:spPr>
            <a:xfrm>
              <a:off x="1009000" y="3196475"/>
              <a:ext cx="46275" cy="53675"/>
            </a:xfrm>
            <a:custGeom>
              <a:rect b="b" l="l" r="r" t="t"/>
              <a:pathLst>
                <a:path extrusionOk="0" h="2147" w="1851">
                  <a:moveTo>
                    <a:pt x="1286" y="565"/>
                  </a:moveTo>
                  <a:lnTo>
                    <a:pt x="1286" y="1583"/>
                  </a:lnTo>
                  <a:lnTo>
                    <a:pt x="565" y="1583"/>
                  </a:lnTo>
                  <a:lnTo>
                    <a:pt x="565" y="565"/>
                  </a:lnTo>
                  <a:close/>
                  <a:moveTo>
                    <a:pt x="396" y="0"/>
                  </a:moveTo>
                  <a:cubicBezTo>
                    <a:pt x="178" y="0"/>
                    <a:pt x="1" y="178"/>
                    <a:pt x="1" y="396"/>
                  </a:cubicBezTo>
                  <a:lnTo>
                    <a:pt x="1" y="1752"/>
                  </a:lnTo>
                  <a:cubicBezTo>
                    <a:pt x="1" y="1970"/>
                    <a:pt x="178" y="2146"/>
                    <a:pt x="396" y="2146"/>
                  </a:cubicBezTo>
                  <a:lnTo>
                    <a:pt x="1455" y="2146"/>
                  </a:lnTo>
                  <a:cubicBezTo>
                    <a:pt x="1673" y="2146"/>
                    <a:pt x="1850" y="1970"/>
                    <a:pt x="1850" y="1752"/>
                  </a:cubicBezTo>
                  <a:lnTo>
                    <a:pt x="1850" y="396"/>
                  </a:lnTo>
                  <a:cubicBezTo>
                    <a:pt x="1850" y="178"/>
                    <a:pt x="1673" y="0"/>
                    <a:pt x="1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8"/>
            <p:cNvSpPr/>
            <p:nvPr/>
          </p:nvSpPr>
          <p:spPr>
            <a:xfrm>
              <a:off x="951250" y="3131800"/>
              <a:ext cx="162325" cy="161775"/>
            </a:xfrm>
            <a:custGeom>
              <a:rect b="b" l="l" r="r" t="t"/>
              <a:pathLst>
                <a:path extrusionOk="0" h="6471" w="6493">
                  <a:moveTo>
                    <a:pt x="5929" y="1824"/>
                  </a:moveTo>
                  <a:lnTo>
                    <a:pt x="5929" y="4170"/>
                  </a:lnTo>
                  <a:lnTo>
                    <a:pt x="5207" y="4170"/>
                  </a:lnTo>
                  <a:lnTo>
                    <a:pt x="5207" y="1824"/>
                  </a:lnTo>
                  <a:close/>
                  <a:moveTo>
                    <a:pt x="3236" y="563"/>
                  </a:moveTo>
                  <a:cubicBezTo>
                    <a:pt x="3927" y="563"/>
                    <a:pt x="4557" y="828"/>
                    <a:pt x="5033" y="1259"/>
                  </a:cubicBezTo>
                  <a:cubicBezTo>
                    <a:pt x="4818" y="1264"/>
                    <a:pt x="4644" y="1438"/>
                    <a:pt x="4644" y="1655"/>
                  </a:cubicBezTo>
                  <a:lnTo>
                    <a:pt x="4644" y="4339"/>
                  </a:lnTo>
                  <a:cubicBezTo>
                    <a:pt x="4644" y="4557"/>
                    <a:pt x="4821" y="4733"/>
                    <a:pt x="5038" y="4733"/>
                  </a:cubicBezTo>
                  <a:lnTo>
                    <a:pt x="5447" y="4733"/>
                  </a:lnTo>
                  <a:cubicBezTo>
                    <a:pt x="4965" y="5441"/>
                    <a:pt x="4154" y="5908"/>
                    <a:pt x="3236" y="5908"/>
                  </a:cubicBezTo>
                  <a:cubicBezTo>
                    <a:pt x="1762" y="5908"/>
                    <a:pt x="563" y="4709"/>
                    <a:pt x="563" y="3235"/>
                  </a:cubicBezTo>
                  <a:cubicBezTo>
                    <a:pt x="563" y="1762"/>
                    <a:pt x="1762" y="563"/>
                    <a:pt x="3236" y="563"/>
                  </a:cubicBezTo>
                  <a:close/>
                  <a:moveTo>
                    <a:pt x="3236" y="0"/>
                  </a:moveTo>
                  <a:cubicBezTo>
                    <a:pt x="1451" y="0"/>
                    <a:pt x="0" y="1451"/>
                    <a:pt x="0" y="3235"/>
                  </a:cubicBezTo>
                  <a:cubicBezTo>
                    <a:pt x="0" y="5020"/>
                    <a:pt x="1451" y="6471"/>
                    <a:pt x="3236" y="6471"/>
                  </a:cubicBezTo>
                  <a:cubicBezTo>
                    <a:pt x="4480" y="6471"/>
                    <a:pt x="5561" y="5765"/>
                    <a:pt x="6103" y="4733"/>
                  </a:cubicBezTo>
                  <a:cubicBezTo>
                    <a:pt x="6318" y="4730"/>
                    <a:pt x="6492" y="4554"/>
                    <a:pt x="6492" y="4339"/>
                  </a:cubicBezTo>
                  <a:lnTo>
                    <a:pt x="6492" y="1655"/>
                  </a:lnTo>
                  <a:cubicBezTo>
                    <a:pt x="6492" y="1437"/>
                    <a:pt x="6315" y="1259"/>
                    <a:pt x="6098" y="1259"/>
                  </a:cubicBezTo>
                  <a:lnTo>
                    <a:pt x="5796" y="1259"/>
                  </a:lnTo>
                  <a:cubicBezTo>
                    <a:pt x="5203" y="494"/>
                    <a:pt x="4276" y="0"/>
                    <a:pt x="3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8"/>
            <p:cNvSpPr/>
            <p:nvPr/>
          </p:nvSpPr>
          <p:spPr>
            <a:xfrm>
              <a:off x="789975" y="3002750"/>
              <a:ext cx="481025" cy="424200"/>
            </a:xfrm>
            <a:custGeom>
              <a:rect b="b" l="l" r="r" t="t"/>
              <a:pathLst>
                <a:path extrusionOk="0" h="16968" w="19241">
                  <a:moveTo>
                    <a:pt x="3085" y="564"/>
                  </a:moveTo>
                  <a:lnTo>
                    <a:pt x="3085" y="1927"/>
                  </a:lnTo>
                  <a:lnTo>
                    <a:pt x="565" y="1927"/>
                  </a:lnTo>
                  <a:lnTo>
                    <a:pt x="565" y="711"/>
                  </a:lnTo>
                  <a:cubicBezTo>
                    <a:pt x="565" y="630"/>
                    <a:pt x="629" y="564"/>
                    <a:pt x="711" y="564"/>
                  </a:cubicBezTo>
                  <a:close/>
                  <a:moveTo>
                    <a:pt x="9687" y="4419"/>
                  </a:moveTo>
                  <a:cubicBezTo>
                    <a:pt x="11405" y="4419"/>
                    <a:pt x="12872" y="5515"/>
                    <a:pt x="13428" y="7043"/>
                  </a:cubicBezTo>
                  <a:lnTo>
                    <a:pt x="13428" y="9501"/>
                  </a:lnTo>
                  <a:cubicBezTo>
                    <a:pt x="13428" y="9557"/>
                    <a:pt x="13439" y="9610"/>
                    <a:pt x="13460" y="9657"/>
                  </a:cubicBezTo>
                  <a:cubicBezTo>
                    <a:pt x="12932" y="11236"/>
                    <a:pt x="11439" y="12376"/>
                    <a:pt x="9687" y="12376"/>
                  </a:cubicBezTo>
                  <a:cubicBezTo>
                    <a:pt x="7492" y="12376"/>
                    <a:pt x="5709" y="10591"/>
                    <a:pt x="5709" y="8397"/>
                  </a:cubicBezTo>
                  <a:cubicBezTo>
                    <a:pt x="5709" y="6204"/>
                    <a:pt x="7492" y="4419"/>
                    <a:pt x="9687" y="4419"/>
                  </a:cubicBezTo>
                  <a:close/>
                  <a:moveTo>
                    <a:pt x="13117" y="11369"/>
                  </a:moveTo>
                  <a:lnTo>
                    <a:pt x="13955" y="12207"/>
                  </a:lnTo>
                  <a:lnTo>
                    <a:pt x="13498" y="12666"/>
                  </a:lnTo>
                  <a:lnTo>
                    <a:pt x="12658" y="11828"/>
                  </a:lnTo>
                  <a:cubicBezTo>
                    <a:pt x="12822" y="11686"/>
                    <a:pt x="12975" y="11533"/>
                    <a:pt x="13117" y="11369"/>
                  </a:cubicBezTo>
                  <a:close/>
                  <a:moveTo>
                    <a:pt x="14668" y="12331"/>
                  </a:moveTo>
                  <a:cubicBezTo>
                    <a:pt x="14692" y="12331"/>
                    <a:pt x="14717" y="12341"/>
                    <a:pt x="14735" y="12358"/>
                  </a:cubicBezTo>
                  <a:lnTo>
                    <a:pt x="17689" y="15313"/>
                  </a:lnTo>
                  <a:cubicBezTo>
                    <a:pt x="17727" y="15350"/>
                    <a:pt x="17727" y="15411"/>
                    <a:pt x="17689" y="15446"/>
                  </a:cubicBezTo>
                  <a:lnTo>
                    <a:pt x="16760" y="16378"/>
                  </a:lnTo>
                  <a:cubicBezTo>
                    <a:pt x="16741" y="16396"/>
                    <a:pt x="16717" y="16406"/>
                    <a:pt x="16693" y="16406"/>
                  </a:cubicBezTo>
                  <a:cubicBezTo>
                    <a:pt x="16668" y="16406"/>
                    <a:pt x="16644" y="16396"/>
                    <a:pt x="16626" y="16378"/>
                  </a:cubicBezTo>
                  <a:lnTo>
                    <a:pt x="13671" y="13422"/>
                  </a:lnTo>
                  <a:cubicBezTo>
                    <a:pt x="13634" y="13385"/>
                    <a:pt x="13634" y="13326"/>
                    <a:pt x="13671" y="13289"/>
                  </a:cubicBezTo>
                  <a:lnTo>
                    <a:pt x="14602" y="12358"/>
                  </a:lnTo>
                  <a:cubicBezTo>
                    <a:pt x="14619" y="12341"/>
                    <a:pt x="14644" y="12331"/>
                    <a:pt x="14668" y="12331"/>
                  </a:cubicBezTo>
                  <a:close/>
                  <a:moveTo>
                    <a:pt x="711" y="1"/>
                  </a:moveTo>
                  <a:cubicBezTo>
                    <a:pt x="318" y="1"/>
                    <a:pt x="0" y="319"/>
                    <a:pt x="0" y="711"/>
                  </a:cubicBezTo>
                  <a:lnTo>
                    <a:pt x="0" y="14375"/>
                  </a:lnTo>
                  <a:cubicBezTo>
                    <a:pt x="0" y="14767"/>
                    <a:pt x="318" y="15085"/>
                    <a:pt x="711" y="15085"/>
                  </a:cubicBezTo>
                  <a:lnTo>
                    <a:pt x="11085" y="15085"/>
                  </a:lnTo>
                  <a:cubicBezTo>
                    <a:pt x="11241" y="15085"/>
                    <a:pt x="11368" y="14959"/>
                    <a:pt x="11368" y="14803"/>
                  </a:cubicBezTo>
                  <a:cubicBezTo>
                    <a:pt x="11368" y="14647"/>
                    <a:pt x="11241" y="14521"/>
                    <a:pt x="11085" y="14521"/>
                  </a:cubicBezTo>
                  <a:lnTo>
                    <a:pt x="711" y="14521"/>
                  </a:lnTo>
                  <a:cubicBezTo>
                    <a:pt x="629" y="14521"/>
                    <a:pt x="565" y="14457"/>
                    <a:pt x="565" y="14375"/>
                  </a:cubicBezTo>
                  <a:lnTo>
                    <a:pt x="565" y="2492"/>
                  </a:lnTo>
                  <a:lnTo>
                    <a:pt x="18676" y="2492"/>
                  </a:lnTo>
                  <a:lnTo>
                    <a:pt x="18676" y="14375"/>
                  </a:lnTo>
                  <a:cubicBezTo>
                    <a:pt x="18676" y="14457"/>
                    <a:pt x="18611" y="14521"/>
                    <a:pt x="18530" y="14521"/>
                  </a:cubicBezTo>
                  <a:lnTo>
                    <a:pt x="17695" y="14521"/>
                  </a:lnTo>
                  <a:lnTo>
                    <a:pt x="15134" y="11960"/>
                  </a:lnTo>
                  <a:cubicBezTo>
                    <a:pt x="15005" y="11832"/>
                    <a:pt x="14837" y="11768"/>
                    <a:pt x="14669" y="11768"/>
                  </a:cubicBezTo>
                  <a:cubicBezTo>
                    <a:pt x="14570" y="11768"/>
                    <a:pt x="14470" y="11790"/>
                    <a:pt x="14379" y="11835"/>
                  </a:cubicBezTo>
                  <a:lnTo>
                    <a:pt x="13462" y="10917"/>
                  </a:lnTo>
                  <a:cubicBezTo>
                    <a:pt x="13673" y="10602"/>
                    <a:pt x="13846" y="10259"/>
                    <a:pt x="13973" y="9895"/>
                  </a:cubicBezTo>
                  <a:lnTo>
                    <a:pt x="14882" y="9895"/>
                  </a:lnTo>
                  <a:cubicBezTo>
                    <a:pt x="15099" y="9895"/>
                    <a:pt x="15276" y="9719"/>
                    <a:pt x="15276" y="9501"/>
                  </a:cubicBezTo>
                  <a:lnTo>
                    <a:pt x="15276" y="6944"/>
                  </a:lnTo>
                  <a:cubicBezTo>
                    <a:pt x="15276" y="6788"/>
                    <a:pt x="15149" y="6662"/>
                    <a:pt x="14995" y="6662"/>
                  </a:cubicBezTo>
                  <a:cubicBezTo>
                    <a:pt x="14839" y="6662"/>
                    <a:pt x="14713" y="6788"/>
                    <a:pt x="14713" y="6944"/>
                  </a:cubicBezTo>
                  <a:lnTo>
                    <a:pt x="14713" y="9332"/>
                  </a:lnTo>
                  <a:lnTo>
                    <a:pt x="13991" y="9332"/>
                  </a:lnTo>
                  <a:lnTo>
                    <a:pt x="13991" y="4419"/>
                  </a:lnTo>
                  <a:lnTo>
                    <a:pt x="14713" y="4419"/>
                  </a:lnTo>
                  <a:lnTo>
                    <a:pt x="14713" y="5629"/>
                  </a:lnTo>
                  <a:cubicBezTo>
                    <a:pt x="14713" y="5784"/>
                    <a:pt x="14839" y="5910"/>
                    <a:pt x="14995" y="5910"/>
                  </a:cubicBezTo>
                  <a:cubicBezTo>
                    <a:pt x="15149" y="5910"/>
                    <a:pt x="15276" y="5784"/>
                    <a:pt x="15276" y="5629"/>
                  </a:cubicBezTo>
                  <a:lnTo>
                    <a:pt x="15276" y="4250"/>
                  </a:lnTo>
                  <a:cubicBezTo>
                    <a:pt x="15276" y="4032"/>
                    <a:pt x="15099" y="3856"/>
                    <a:pt x="14882" y="3856"/>
                  </a:cubicBezTo>
                  <a:lnTo>
                    <a:pt x="13821" y="3856"/>
                  </a:lnTo>
                  <a:cubicBezTo>
                    <a:pt x="13604" y="3856"/>
                    <a:pt x="13428" y="4033"/>
                    <a:pt x="13428" y="4250"/>
                  </a:cubicBezTo>
                  <a:lnTo>
                    <a:pt x="13428" y="5825"/>
                  </a:lnTo>
                  <a:cubicBezTo>
                    <a:pt x="12607" y="4636"/>
                    <a:pt x="11237" y="3856"/>
                    <a:pt x="9687" y="3856"/>
                  </a:cubicBezTo>
                  <a:cubicBezTo>
                    <a:pt x="7182" y="3856"/>
                    <a:pt x="5145" y="5893"/>
                    <a:pt x="5145" y="8397"/>
                  </a:cubicBezTo>
                  <a:cubicBezTo>
                    <a:pt x="5145" y="10902"/>
                    <a:pt x="7182" y="12939"/>
                    <a:pt x="9687" y="12939"/>
                  </a:cubicBezTo>
                  <a:cubicBezTo>
                    <a:pt x="10618" y="12939"/>
                    <a:pt x="11485" y="12657"/>
                    <a:pt x="12207" y="12173"/>
                  </a:cubicBezTo>
                  <a:lnTo>
                    <a:pt x="13132" y="13098"/>
                  </a:lnTo>
                  <a:cubicBezTo>
                    <a:pt x="13031" y="13338"/>
                    <a:pt x="13078" y="13626"/>
                    <a:pt x="13273" y="13820"/>
                  </a:cubicBezTo>
                  <a:lnTo>
                    <a:pt x="13973" y="14521"/>
                  </a:lnTo>
                  <a:lnTo>
                    <a:pt x="12400" y="14521"/>
                  </a:lnTo>
                  <a:cubicBezTo>
                    <a:pt x="12246" y="14521"/>
                    <a:pt x="12120" y="14647"/>
                    <a:pt x="12120" y="14803"/>
                  </a:cubicBezTo>
                  <a:cubicBezTo>
                    <a:pt x="12120" y="14959"/>
                    <a:pt x="12246" y="15085"/>
                    <a:pt x="12400" y="15085"/>
                  </a:cubicBezTo>
                  <a:lnTo>
                    <a:pt x="14538" y="15085"/>
                  </a:lnTo>
                  <a:lnTo>
                    <a:pt x="16228" y="16776"/>
                  </a:lnTo>
                  <a:cubicBezTo>
                    <a:pt x="16356" y="16905"/>
                    <a:pt x="16525" y="16968"/>
                    <a:pt x="16692" y="16968"/>
                  </a:cubicBezTo>
                  <a:cubicBezTo>
                    <a:pt x="16861" y="16968"/>
                    <a:pt x="17029" y="16905"/>
                    <a:pt x="17158" y="16776"/>
                  </a:cubicBezTo>
                  <a:lnTo>
                    <a:pt x="18089" y="15845"/>
                  </a:lnTo>
                  <a:cubicBezTo>
                    <a:pt x="18294" y="15640"/>
                    <a:pt x="18334" y="15332"/>
                    <a:pt x="18211" y="15085"/>
                  </a:cubicBezTo>
                  <a:lnTo>
                    <a:pt x="18530" y="15085"/>
                  </a:lnTo>
                  <a:cubicBezTo>
                    <a:pt x="18921" y="15085"/>
                    <a:pt x="19241" y="14767"/>
                    <a:pt x="19241" y="14375"/>
                  </a:cubicBezTo>
                  <a:lnTo>
                    <a:pt x="19241" y="711"/>
                  </a:lnTo>
                  <a:cubicBezTo>
                    <a:pt x="19241" y="319"/>
                    <a:pt x="18921" y="1"/>
                    <a:pt x="18530" y="1"/>
                  </a:cubicBezTo>
                  <a:lnTo>
                    <a:pt x="6313" y="1"/>
                  </a:lnTo>
                  <a:cubicBezTo>
                    <a:pt x="6157" y="1"/>
                    <a:pt x="6031" y="127"/>
                    <a:pt x="6031" y="283"/>
                  </a:cubicBezTo>
                  <a:cubicBezTo>
                    <a:pt x="6031" y="438"/>
                    <a:pt x="6157" y="564"/>
                    <a:pt x="6313" y="564"/>
                  </a:cubicBezTo>
                  <a:lnTo>
                    <a:pt x="18530" y="564"/>
                  </a:lnTo>
                  <a:cubicBezTo>
                    <a:pt x="18611" y="564"/>
                    <a:pt x="18676" y="630"/>
                    <a:pt x="18676" y="711"/>
                  </a:cubicBezTo>
                  <a:lnTo>
                    <a:pt x="18676" y="1927"/>
                  </a:lnTo>
                  <a:lnTo>
                    <a:pt x="3647" y="1927"/>
                  </a:lnTo>
                  <a:lnTo>
                    <a:pt x="3647" y="564"/>
                  </a:lnTo>
                  <a:lnTo>
                    <a:pt x="4998" y="564"/>
                  </a:lnTo>
                  <a:cubicBezTo>
                    <a:pt x="5153" y="564"/>
                    <a:pt x="5281" y="438"/>
                    <a:pt x="5281" y="283"/>
                  </a:cubicBezTo>
                  <a:cubicBezTo>
                    <a:pt x="5281" y="127"/>
                    <a:pt x="5153" y="1"/>
                    <a:pt x="4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48"/>
          <p:cNvGrpSpPr/>
          <p:nvPr/>
        </p:nvGrpSpPr>
        <p:grpSpPr>
          <a:xfrm>
            <a:off x="7373444" y="2188703"/>
            <a:ext cx="543930" cy="554079"/>
            <a:chOff x="6514625" y="2233800"/>
            <a:chExt cx="506500" cy="515950"/>
          </a:xfrm>
        </p:grpSpPr>
        <p:sp>
          <p:nvSpPr>
            <p:cNvPr id="968" name="Google Shape;968;p48"/>
            <p:cNvSpPr/>
            <p:nvPr/>
          </p:nvSpPr>
          <p:spPr>
            <a:xfrm>
              <a:off x="6562125" y="2509050"/>
              <a:ext cx="445050" cy="240700"/>
            </a:xfrm>
            <a:custGeom>
              <a:rect b="b" l="l" r="r" t="t"/>
              <a:pathLst>
                <a:path extrusionOk="0" h="9628" w="17802">
                  <a:moveTo>
                    <a:pt x="3185" y="4428"/>
                  </a:moveTo>
                  <a:lnTo>
                    <a:pt x="3185" y="9023"/>
                  </a:lnTo>
                  <a:lnTo>
                    <a:pt x="1666" y="9023"/>
                  </a:lnTo>
                  <a:lnTo>
                    <a:pt x="1666" y="4428"/>
                  </a:lnTo>
                  <a:close/>
                  <a:moveTo>
                    <a:pt x="9660" y="2409"/>
                  </a:moveTo>
                  <a:lnTo>
                    <a:pt x="9660" y="9023"/>
                  </a:lnTo>
                  <a:lnTo>
                    <a:pt x="8142" y="9023"/>
                  </a:lnTo>
                  <a:lnTo>
                    <a:pt x="8142" y="2409"/>
                  </a:lnTo>
                  <a:close/>
                  <a:moveTo>
                    <a:pt x="12898" y="4479"/>
                  </a:moveTo>
                  <a:lnTo>
                    <a:pt x="12898" y="9023"/>
                  </a:lnTo>
                  <a:lnTo>
                    <a:pt x="11379" y="9023"/>
                  </a:lnTo>
                  <a:lnTo>
                    <a:pt x="11379" y="4479"/>
                  </a:lnTo>
                  <a:close/>
                  <a:moveTo>
                    <a:pt x="4764" y="1"/>
                  </a:moveTo>
                  <a:cubicBezTo>
                    <a:pt x="4507" y="1"/>
                    <a:pt x="4299" y="209"/>
                    <a:pt x="4299" y="464"/>
                  </a:cubicBezTo>
                  <a:lnTo>
                    <a:pt x="4299" y="9023"/>
                  </a:lnTo>
                  <a:lnTo>
                    <a:pt x="3789" y="9023"/>
                  </a:lnTo>
                  <a:lnTo>
                    <a:pt x="3789" y="4286"/>
                  </a:lnTo>
                  <a:cubicBezTo>
                    <a:pt x="3789" y="4031"/>
                    <a:pt x="3582" y="3823"/>
                    <a:pt x="3327" y="3823"/>
                  </a:cubicBezTo>
                  <a:lnTo>
                    <a:pt x="1525" y="3823"/>
                  </a:lnTo>
                  <a:cubicBezTo>
                    <a:pt x="1270" y="3823"/>
                    <a:pt x="1062" y="4031"/>
                    <a:pt x="1062" y="4286"/>
                  </a:cubicBezTo>
                  <a:lnTo>
                    <a:pt x="1062" y="9023"/>
                  </a:lnTo>
                  <a:lnTo>
                    <a:pt x="303" y="9023"/>
                  </a:lnTo>
                  <a:cubicBezTo>
                    <a:pt x="135" y="9023"/>
                    <a:pt x="0" y="9159"/>
                    <a:pt x="0" y="9325"/>
                  </a:cubicBezTo>
                  <a:cubicBezTo>
                    <a:pt x="0" y="9493"/>
                    <a:pt x="135" y="9628"/>
                    <a:pt x="303" y="9628"/>
                  </a:cubicBezTo>
                  <a:lnTo>
                    <a:pt x="17499" y="9628"/>
                  </a:lnTo>
                  <a:cubicBezTo>
                    <a:pt x="17667" y="9628"/>
                    <a:pt x="17801" y="9493"/>
                    <a:pt x="17801" y="9325"/>
                  </a:cubicBezTo>
                  <a:cubicBezTo>
                    <a:pt x="17801" y="9159"/>
                    <a:pt x="17667" y="9023"/>
                    <a:pt x="17499" y="9023"/>
                  </a:cubicBezTo>
                  <a:lnTo>
                    <a:pt x="16740" y="9023"/>
                  </a:lnTo>
                  <a:lnTo>
                    <a:pt x="16740" y="3098"/>
                  </a:lnTo>
                  <a:cubicBezTo>
                    <a:pt x="16740" y="2930"/>
                    <a:pt x="16605" y="2796"/>
                    <a:pt x="16437" y="2796"/>
                  </a:cubicBezTo>
                  <a:cubicBezTo>
                    <a:pt x="16271" y="2796"/>
                    <a:pt x="16135" y="2930"/>
                    <a:pt x="16135" y="3098"/>
                  </a:cubicBezTo>
                  <a:lnTo>
                    <a:pt x="16135" y="9023"/>
                  </a:lnTo>
                  <a:lnTo>
                    <a:pt x="14617" y="9023"/>
                  </a:lnTo>
                  <a:lnTo>
                    <a:pt x="14617" y="671"/>
                  </a:lnTo>
                  <a:lnTo>
                    <a:pt x="16135" y="671"/>
                  </a:lnTo>
                  <a:lnTo>
                    <a:pt x="16135" y="1687"/>
                  </a:lnTo>
                  <a:cubicBezTo>
                    <a:pt x="16135" y="1855"/>
                    <a:pt x="16271" y="1989"/>
                    <a:pt x="16437" y="1989"/>
                  </a:cubicBezTo>
                  <a:cubicBezTo>
                    <a:pt x="16605" y="1989"/>
                    <a:pt x="16740" y="1855"/>
                    <a:pt x="16740" y="1687"/>
                  </a:cubicBezTo>
                  <a:lnTo>
                    <a:pt x="16740" y="530"/>
                  </a:lnTo>
                  <a:cubicBezTo>
                    <a:pt x="16740" y="275"/>
                    <a:pt x="16532" y="67"/>
                    <a:pt x="16277" y="67"/>
                  </a:cubicBezTo>
                  <a:lnTo>
                    <a:pt x="14476" y="67"/>
                  </a:lnTo>
                  <a:cubicBezTo>
                    <a:pt x="14220" y="67"/>
                    <a:pt x="14012" y="275"/>
                    <a:pt x="14012" y="530"/>
                  </a:cubicBezTo>
                  <a:lnTo>
                    <a:pt x="14012" y="9023"/>
                  </a:lnTo>
                  <a:lnTo>
                    <a:pt x="13502" y="9023"/>
                  </a:lnTo>
                  <a:lnTo>
                    <a:pt x="13502" y="4339"/>
                  </a:lnTo>
                  <a:cubicBezTo>
                    <a:pt x="13502" y="4082"/>
                    <a:pt x="13294" y="3875"/>
                    <a:pt x="13039" y="3875"/>
                  </a:cubicBezTo>
                  <a:lnTo>
                    <a:pt x="11239" y="3875"/>
                  </a:lnTo>
                  <a:cubicBezTo>
                    <a:pt x="10982" y="3875"/>
                    <a:pt x="10775" y="4082"/>
                    <a:pt x="10775" y="4339"/>
                  </a:cubicBezTo>
                  <a:lnTo>
                    <a:pt x="10775" y="9023"/>
                  </a:lnTo>
                  <a:lnTo>
                    <a:pt x="10265" y="9023"/>
                  </a:lnTo>
                  <a:lnTo>
                    <a:pt x="10265" y="2269"/>
                  </a:lnTo>
                  <a:cubicBezTo>
                    <a:pt x="10265" y="2012"/>
                    <a:pt x="10057" y="1805"/>
                    <a:pt x="9802" y="1805"/>
                  </a:cubicBezTo>
                  <a:lnTo>
                    <a:pt x="8001" y="1805"/>
                  </a:lnTo>
                  <a:cubicBezTo>
                    <a:pt x="7745" y="1805"/>
                    <a:pt x="7537" y="2012"/>
                    <a:pt x="7537" y="2269"/>
                  </a:cubicBezTo>
                  <a:lnTo>
                    <a:pt x="7537" y="9023"/>
                  </a:lnTo>
                  <a:lnTo>
                    <a:pt x="7027" y="9023"/>
                  </a:lnTo>
                  <a:lnTo>
                    <a:pt x="7027" y="7412"/>
                  </a:lnTo>
                  <a:cubicBezTo>
                    <a:pt x="7027" y="7244"/>
                    <a:pt x="6892" y="7109"/>
                    <a:pt x="6725" y="7109"/>
                  </a:cubicBezTo>
                  <a:cubicBezTo>
                    <a:pt x="6557" y="7109"/>
                    <a:pt x="6422" y="7244"/>
                    <a:pt x="6422" y="7412"/>
                  </a:cubicBezTo>
                  <a:lnTo>
                    <a:pt x="6422" y="9023"/>
                  </a:lnTo>
                  <a:lnTo>
                    <a:pt x="4904" y="9023"/>
                  </a:lnTo>
                  <a:lnTo>
                    <a:pt x="4904" y="605"/>
                  </a:lnTo>
                  <a:lnTo>
                    <a:pt x="6422" y="605"/>
                  </a:lnTo>
                  <a:lnTo>
                    <a:pt x="6422" y="6000"/>
                  </a:lnTo>
                  <a:cubicBezTo>
                    <a:pt x="6422" y="6167"/>
                    <a:pt x="6557" y="6303"/>
                    <a:pt x="6725" y="6303"/>
                  </a:cubicBezTo>
                  <a:cubicBezTo>
                    <a:pt x="6892" y="6303"/>
                    <a:pt x="7027" y="6167"/>
                    <a:pt x="7027" y="6000"/>
                  </a:cubicBezTo>
                  <a:lnTo>
                    <a:pt x="7027" y="464"/>
                  </a:lnTo>
                  <a:cubicBezTo>
                    <a:pt x="7027" y="209"/>
                    <a:pt x="6819" y="1"/>
                    <a:pt x="6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8"/>
            <p:cNvSpPr/>
            <p:nvPr/>
          </p:nvSpPr>
          <p:spPr>
            <a:xfrm>
              <a:off x="6514625" y="2309650"/>
              <a:ext cx="466000" cy="254350"/>
            </a:xfrm>
            <a:custGeom>
              <a:rect b="b" l="l" r="r" t="t"/>
              <a:pathLst>
                <a:path extrusionOk="0" h="10174" w="18640">
                  <a:moveTo>
                    <a:pt x="5579" y="605"/>
                  </a:moveTo>
                  <a:lnTo>
                    <a:pt x="5579" y="2384"/>
                  </a:lnTo>
                  <a:lnTo>
                    <a:pt x="605" y="2384"/>
                  </a:lnTo>
                  <a:lnTo>
                    <a:pt x="605" y="605"/>
                  </a:lnTo>
                  <a:close/>
                  <a:moveTo>
                    <a:pt x="7563" y="3060"/>
                  </a:moveTo>
                  <a:cubicBezTo>
                    <a:pt x="7981" y="3060"/>
                    <a:pt x="8322" y="3401"/>
                    <a:pt x="8322" y="3820"/>
                  </a:cubicBezTo>
                  <a:cubicBezTo>
                    <a:pt x="8322" y="4238"/>
                    <a:pt x="7981" y="4579"/>
                    <a:pt x="7563" y="4579"/>
                  </a:cubicBezTo>
                  <a:cubicBezTo>
                    <a:pt x="7145" y="4579"/>
                    <a:pt x="6804" y="4238"/>
                    <a:pt x="6804" y="3820"/>
                  </a:cubicBezTo>
                  <a:cubicBezTo>
                    <a:pt x="6804" y="3401"/>
                    <a:pt x="7145" y="3060"/>
                    <a:pt x="7563" y="3060"/>
                  </a:cubicBezTo>
                  <a:close/>
                  <a:moveTo>
                    <a:pt x="8431" y="4871"/>
                  </a:moveTo>
                  <a:lnTo>
                    <a:pt x="9107" y="5391"/>
                  </a:lnTo>
                  <a:cubicBezTo>
                    <a:pt x="8709" y="5782"/>
                    <a:pt x="8163" y="6024"/>
                    <a:pt x="7563" y="6024"/>
                  </a:cubicBezTo>
                  <a:cubicBezTo>
                    <a:pt x="7052" y="6024"/>
                    <a:pt x="6580" y="5848"/>
                    <a:pt x="6205" y="5554"/>
                  </a:cubicBezTo>
                  <a:lnTo>
                    <a:pt x="6818" y="4961"/>
                  </a:lnTo>
                  <a:cubicBezTo>
                    <a:pt x="7033" y="5102"/>
                    <a:pt x="7288" y="5183"/>
                    <a:pt x="7563" y="5183"/>
                  </a:cubicBezTo>
                  <a:cubicBezTo>
                    <a:pt x="7893" y="5183"/>
                    <a:pt x="8196" y="5066"/>
                    <a:pt x="8431" y="4871"/>
                  </a:cubicBezTo>
                  <a:close/>
                  <a:moveTo>
                    <a:pt x="17276" y="4706"/>
                  </a:moveTo>
                  <a:cubicBezTo>
                    <a:pt x="17694" y="4706"/>
                    <a:pt x="18035" y="5047"/>
                    <a:pt x="18035" y="5466"/>
                  </a:cubicBezTo>
                  <a:cubicBezTo>
                    <a:pt x="18035" y="5884"/>
                    <a:pt x="17694" y="6225"/>
                    <a:pt x="17276" y="6225"/>
                  </a:cubicBezTo>
                  <a:cubicBezTo>
                    <a:pt x="16858" y="6225"/>
                    <a:pt x="16517" y="5884"/>
                    <a:pt x="16517" y="5466"/>
                  </a:cubicBezTo>
                  <a:cubicBezTo>
                    <a:pt x="16517" y="5047"/>
                    <a:pt x="16858" y="4706"/>
                    <a:pt x="17276" y="4706"/>
                  </a:cubicBezTo>
                  <a:close/>
                  <a:moveTo>
                    <a:pt x="4326" y="6192"/>
                  </a:moveTo>
                  <a:cubicBezTo>
                    <a:pt x="4744" y="6192"/>
                    <a:pt x="5085" y="6533"/>
                    <a:pt x="5085" y="6951"/>
                  </a:cubicBezTo>
                  <a:cubicBezTo>
                    <a:pt x="5085" y="7370"/>
                    <a:pt x="4744" y="7710"/>
                    <a:pt x="4326" y="7710"/>
                  </a:cubicBezTo>
                  <a:cubicBezTo>
                    <a:pt x="3907" y="7710"/>
                    <a:pt x="3566" y="7370"/>
                    <a:pt x="3566" y="6951"/>
                  </a:cubicBezTo>
                  <a:cubicBezTo>
                    <a:pt x="3566" y="6533"/>
                    <a:pt x="3907" y="6192"/>
                    <a:pt x="4326" y="6192"/>
                  </a:cubicBezTo>
                  <a:close/>
                  <a:moveTo>
                    <a:pt x="14038" y="8050"/>
                  </a:moveTo>
                  <a:cubicBezTo>
                    <a:pt x="14457" y="8050"/>
                    <a:pt x="14798" y="8391"/>
                    <a:pt x="14798" y="8809"/>
                  </a:cubicBezTo>
                  <a:cubicBezTo>
                    <a:pt x="14798" y="9228"/>
                    <a:pt x="14457" y="9568"/>
                    <a:pt x="14038" y="9568"/>
                  </a:cubicBezTo>
                  <a:cubicBezTo>
                    <a:pt x="13620" y="9568"/>
                    <a:pt x="13279" y="9228"/>
                    <a:pt x="13279" y="8809"/>
                  </a:cubicBezTo>
                  <a:cubicBezTo>
                    <a:pt x="13279" y="8391"/>
                    <a:pt x="13620" y="8050"/>
                    <a:pt x="14038" y="8050"/>
                  </a:cubicBezTo>
                  <a:close/>
                  <a:moveTo>
                    <a:pt x="496" y="0"/>
                  </a:moveTo>
                  <a:cubicBezTo>
                    <a:pt x="223" y="0"/>
                    <a:pt x="1" y="223"/>
                    <a:pt x="1" y="495"/>
                  </a:cubicBezTo>
                  <a:lnTo>
                    <a:pt x="1" y="2495"/>
                  </a:lnTo>
                  <a:cubicBezTo>
                    <a:pt x="1" y="2767"/>
                    <a:pt x="223" y="2989"/>
                    <a:pt x="496" y="2989"/>
                  </a:cubicBezTo>
                  <a:lnTo>
                    <a:pt x="4881" y="2989"/>
                  </a:lnTo>
                  <a:cubicBezTo>
                    <a:pt x="4800" y="3251"/>
                    <a:pt x="4755" y="3530"/>
                    <a:pt x="4755" y="3820"/>
                  </a:cubicBezTo>
                  <a:cubicBezTo>
                    <a:pt x="4755" y="4469"/>
                    <a:pt x="4977" y="5066"/>
                    <a:pt x="5347" y="5543"/>
                  </a:cubicBezTo>
                  <a:lnTo>
                    <a:pt x="5071" y="5811"/>
                  </a:lnTo>
                  <a:cubicBezTo>
                    <a:pt x="4857" y="5669"/>
                    <a:pt x="4601" y="5587"/>
                    <a:pt x="4326" y="5587"/>
                  </a:cubicBezTo>
                  <a:cubicBezTo>
                    <a:pt x="3574" y="5587"/>
                    <a:pt x="2962" y="6199"/>
                    <a:pt x="2962" y="6951"/>
                  </a:cubicBezTo>
                  <a:cubicBezTo>
                    <a:pt x="2962" y="7703"/>
                    <a:pt x="3574" y="8315"/>
                    <a:pt x="4326" y="8315"/>
                  </a:cubicBezTo>
                  <a:cubicBezTo>
                    <a:pt x="5078" y="8315"/>
                    <a:pt x="5689" y="7703"/>
                    <a:pt x="5689" y="6951"/>
                  </a:cubicBezTo>
                  <a:cubicBezTo>
                    <a:pt x="5689" y="6693"/>
                    <a:pt x="5618" y="6451"/>
                    <a:pt x="5492" y="6245"/>
                  </a:cubicBezTo>
                  <a:lnTo>
                    <a:pt x="5768" y="5977"/>
                  </a:lnTo>
                  <a:cubicBezTo>
                    <a:pt x="6255" y="6384"/>
                    <a:pt x="6881" y="6629"/>
                    <a:pt x="7563" y="6629"/>
                  </a:cubicBezTo>
                  <a:cubicBezTo>
                    <a:pt x="8358" y="6629"/>
                    <a:pt x="9077" y="6295"/>
                    <a:pt x="9589" y="5762"/>
                  </a:cubicBezTo>
                  <a:lnTo>
                    <a:pt x="12801" y="8238"/>
                  </a:lnTo>
                  <a:cubicBezTo>
                    <a:pt x="12720" y="8411"/>
                    <a:pt x="12675" y="8604"/>
                    <a:pt x="12675" y="8809"/>
                  </a:cubicBezTo>
                  <a:cubicBezTo>
                    <a:pt x="12675" y="9561"/>
                    <a:pt x="13286" y="10173"/>
                    <a:pt x="14038" y="10173"/>
                  </a:cubicBezTo>
                  <a:cubicBezTo>
                    <a:pt x="14790" y="10173"/>
                    <a:pt x="15402" y="9561"/>
                    <a:pt x="15402" y="8809"/>
                  </a:cubicBezTo>
                  <a:cubicBezTo>
                    <a:pt x="15402" y="8534"/>
                    <a:pt x="15320" y="8279"/>
                    <a:pt x="15180" y="8064"/>
                  </a:cubicBezTo>
                  <a:lnTo>
                    <a:pt x="16568" y="6630"/>
                  </a:lnTo>
                  <a:cubicBezTo>
                    <a:pt x="16775" y="6756"/>
                    <a:pt x="17017" y="6829"/>
                    <a:pt x="17276" y="6829"/>
                  </a:cubicBezTo>
                  <a:cubicBezTo>
                    <a:pt x="18028" y="6829"/>
                    <a:pt x="18640" y="6218"/>
                    <a:pt x="18640" y="5466"/>
                  </a:cubicBezTo>
                  <a:cubicBezTo>
                    <a:pt x="18640" y="4714"/>
                    <a:pt x="18028" y="4102"/>
                    <a:pt x="17276" y="4102"/>
                  </a:cubicBezTo>
                  <a:cubicBezTo>
                    <a:pt x="16524" y="4102"/>
                    <a:pt x="15912" y="4714"/>
                    <a:pt x="15912" y="5466"/>
                  </a:cubicBezTo>
                  <a:cubicBezTo>
                    <a:pt x="15912" y="5741"/>
                    <a:pt x="15994" y="5996"/>
                    <a:pt x="16134" y="6211"/>
                  </a:cubicBezTo>
                  <a:lnTo>
                    <a:pt x="14746" y="7643"/>
                  </a:lnTo>
                  <a:cubicBezTo>
                    <a:pt x="14540" y="7519"/>
                    <a:pt x="14298" y="7445"/>
                    <a:pt x="14038" y="7445"/>
                  </a:cubicBezTo>
                  <a:cubicBezTo>
                    <a:pt x="13709" y="7445"/>
                    <a:pt x="13407" y="7563"/>
                    <a:pt x="13170" y="7758"/>
                  </a:cubicBezTo>
                  <a:lnTo>
                    <a:pt x="9958" y="5284"/>
                  </a:lnTo>
                  <a:cubicBezTo>
                    <a:pt x="10221" y="4857"/>
                    <a:pt x="10372" y="4357"/>
                    <a:pt x="10372" y="3820"/>
                  </a:cubicBezTo>
                  <a:cubicBezTo>
                    <a:pt x="10372" y="3452"/>
                    <a:pt x="10301" y="3093"/>
                    <a:pt x="10162" y="2752"/>
                  </a:cubicBezTo>
                  <a:cubicBezTo>
                    <a:pt x="10113" y="2636"/>
                    <a:pt x="10000" y="2565"/>
                    <a:pt x="9880" y="2565"/>
                  </a:cubicBezTo>
                  <a:cubicBezTo>
                    <a:pt x="9842" y="2565"/>
                    <a:pt x="9804" y="2572"/>
                    <a:pt x="9766" y="2588"/>
                  </a:cubicBezTo>
                  <a:cubicBezTo>
                    <a:pt x="9612" y="2652"/>
                    <a:pt x="9539" y="2828"/>
                    <a:pt x="9602" y="2983"/>
                  </a:cubicBezTo>
                  <a:cubicBezTo>
                    <a:pt x="9712" y="3250"/>
                    <a:pt x="9768" y="3532"/>
                    <a:pt x="9768" y="3820"/>
                  </a:cubicBezTo>
                  <a:cubicBezTo>
                    <a:pt x="9768" y="4218"/>
                    <a:pt x="9660" y="4590"/>
                    <a:pt x="9476" y="4913"/>
                  </a:cubicBezTo>
                  <a:lnTo>
                    <a:pt x="8801" y="4393"/>
                  </a:lnTo>
                  <a:cubicBezTo>
                    <a:pt x="8881" y="4218"/>
                    <a:pt x="8927" y="4025"/>
                    <a:pt x="8927" y="3820"/>
                  </a:cubicBezTo>
                  <a:cubicBezTo>
                    <a:pt x="8927" y="3068"/>
                    <a:pt x="8315" y="2456"/>
                    <a:pt x="7563" y="2456"/>
                  </a:cubicBezTo>
                  <a:cubicBezTo>
                    <a:pt x="6811" y="2456"/>
                    <a:pt x="6199" y="3068"/>
                    <a:pt x="6199" y="3820"/>
                  </a:cubicBezTo>
                  <a:cubicBezTo>
                    <a:pt x="6199" y="4079"/>
                    <a:pt x="6272" y="4321"/>
                    <a:pt x="6397" y="4527"/>
                  </a:cubicBezTo>
                  <a:lnTo>
                    <a:pt x="5785" y="5119"/>
                  </a:lnTo>
                  <a:cubicBezTo>
                    <a:pt x="5517" y="4755"/>
                    <a:pt x="5360" y="4305"/>
                    <a:pt x="5360" y="3820"/>
                  </a:cubicBezTo>
                  <a:cubicBezTo>
                    <a:pt x="5360" y="3526"/>
                    <a:pt x="5417" y="3245"/>
                    <a:pt x="5523" y="2989"/>
                  </a:cubicBezTo>
                  <a:lnTo>
                    <a:pt x="5688" y="2989"/>
                  </a:lnTo>
                  <a:cubicBezTo>
                    <a:pt x="5962" y="2989"/>
                    <a:pt x="6184" y="2767"/>
                    <a:pt x="6184" y="2493"/>
                  </a:cubicBezTo>
                  <a:lnTo>
                    <a:pt x="6184" y="2105"/>
                  </a:lnTo>
                  <a:cubicBezTo>
                    <a:pt x="6562" y="1800"/>
                    <a:pt x="7042" y="1616"/>
                    <a:pt x="7563" y="1616"/>
                  </a:cubicBezTo>
                  <a:cubicBezTo>
                    <a:pt x="8014" y="1616"/>
                    <a:pt x="8450" y="1752"/>
                    <a:pt x="8820" y="2010"/>
                  </a:cubicBezTo>
                  <a:cubicBezTo>
                    <a:pt x="8872" y="2047"/>
                    <a:pt x="8933" y="2064"/>
                    <a:pt x="8993" y="2064"/>
                  </a:cubicBezTo>
                  <a:cubicBezTo>
                    <a:pt x="9088" y="2064"/>
                    <a:pt x="9182" y="2019"/>
                    <a:pt x="9241" y="1934"/>
                  </a:cubicBezTo>
                  <a:cubicBezTo>
                    <a:pt x="9337" y="1797"/>
                    <a:pt x="9302" y="1609"/>
                    <a:pt x="9166" y="1513"/>
                  </a:cubicBezTo>
                  <a:cubicBezTo>
                    <a:pt x="8693" y="1185"/>
                    <a:pt x="8139" y="1012"/>
                    <a:pt x="7563" y="1012"/>
                  </a:cubicBezTo>
                  <a:cubicBezTo>
                    <a:pt x="7062" y="1012"/>
                    <a:pt x="6592" y="1144"/>
                    <a:pt x="6184" y="1376"/>
                  </a:cubicBezTo>
                  <a:lnTo>
                    <a:pt x="6184" y="495"/>
                  </a:lnTo>
                  <a:cubicBezTo>
                    <a:pt x="6184" y="223"/>
                    <a:pt x="5962" y="0"/>
                    <a:pt x="56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8"/>
            <p:cNvSpPr/>
            <p:nvPr/>
          </p:nvSpPr>
          <p:spPr>
            <a:xfrm>
              <a:off x="6540925" y="2339450"/>
              <a:ext cx="33325" cy="15125"/>
            </a:xfrm>
            <a:custGeom>
              <a:rect b="b" l="l" r="r" t="t"/>
              <a:pathLst>
                <a:path extrusionOk="0" h="605" w="1333">
                  <a:moveTo>
                    <a:pt x="302" y="0"/>
                  </a:moveTo>
                  <a:cubicBezTo>
                    <a:pt x="135" y="0"/>
                    <a:pt x="0" y="135"/>
                    <a:pt x="0" y="303"/>
                  </a:cubicBezTo>
                  <a:cubicBezTo>
                    <a:pt x="0" y="470"/>
                    <a:pt x="135" y="605"/>
                    <a:pt x="302" y="605"/>
                  </a:cubicBezTo>
                  <a:lnTo>
                    <a:pt x="1030" y="605"/>
                  </a:lnTo>
                  <a:cubicBezTo>
                    <a:pt x="1196" y="605"/>
                    <a:pt x="1333" y="470"/>
                    <a:pt x="1333" y="303"/>
                  </a:cubicBezTo>
                  <a:cubicBezTo>
                    <a:pt x="1333" y="135"/>
                    <a:pt x="1196" y="0"/>
                    <a:pt x="1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8"/>
            <p:cNvSpPr/>
            <p:nvPr/>
          </p:nvSpPr>
          <p:spPr>
            <a:xfrm>
              <a:off x="6582725" y="2339450"/>
              <a:ext cx="60225" cy="15125"/>
            </a:xfrm>
            <a:custGeom>
              <a:rect b="b" l="l" r="r" t="t"/>
              <a:pathLst>
                <a:path extrusionOk="0" h="605" w="2409">
                  <a:moveTo>
                    <a:pt x="302" y="0"/>
                  </a:moveTo>
                  <a:cubicBezTo>
                    <a:pt x="135" y="0"/>
                    <a:pt x="0" y="135"/>
                    <a:pt x="0" y="303"/>
                  </a:cubicBezTo>
                  <a:cubicBezTo>
                    <a:pt x="0" y="470"/>
                    <a:pt x="135" y="605"/>
                    <a:pt x="302" y="605"/>
                  </a:cubicBezTo>
                  <a:lnTo>
                    <a:pt x="2106" y="605"/>
                  </a:lnTo>
                  <a:cubicBezTo>
                    <a:pt x="2273" y="605"/>
                    <a:pt x="2408" y="470"/>
                    <a:pt x="2408" y="303"/>
                  </a:cubicBezTo>
                  <a:cubicBezTo>
                    <a:pt x="2408" y="135"/>
                    <a:pt x="2273" y="0"/>
                    <a:pt x="2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8"/>
            <p:cNvSpPr/>
            <p:nvPr/>
          </p:nvSpPr>
          <p:spPr>
            <a:xfrm>
              <a:off x="6870450" y="2233800"/>
              <a:ext cx="150675" cy="168025"/>
            </a:xfrm>
            <a:custGeom>
              <a:rect b="b" l="l" r="r" t="t"/>
              <a:pathLst>
                <a:path extrusionOk="0" h="6721" w="6027">
                  <a:moveTo>
                    <a:pt x="3049" y="605"/>
                  </a:moveTo>
                  <a:cubicBezTo>
                    <a:pt x="3663" y="605"/>
                    <a:pt x="4242" y="836"/>
                    <a:pt x="4687" y="1262"/>
                  </a:cubicBezTo>
                  <a:cubicBezTo>
                    <a:pt x="5162" y="1715"/>
                    <a:pt x="5422" y="2324"/>
                    <a:pt x="5422" y="2979"/>
                  </a:cubicBezTo>
                  <a:cubicBezTo>
                    <a:pt x="5422" y="4089"/>
                    <a:pt x="4636" y="5064"/>
                    <a:pt x="3553" y="5299"/>
                  </a:cubicBezTo>
                  <a:cubicBezTo>
                    <a:pt x="3380" y="5337"/>
                    <a:pt x="3235" y="5457"/>
                    <a:pt x="3168" y="5619"/>
                  </a:cubicBezTo>
                  <a:lnTo>
                    <a:pt x="3049" y="5821"/>
                  </a:lnTo>
                  <a:lnTo>
                    <a:pt x="2930" y="5619"/>
                  </a:lnTo>
                  <a:cubicBezTo>
                    <a:pt x="2862" y="5457"/>
                    <a:pt x="2716" y="5337"/>
                    <a:pt x="2543" y="5298"/>
                  </a:cubicBezTo>
                  <a:cubicBezTo>
                    <a:pt x="1403" y="5052"/>
                    <a:pt x="619" y="4024"/>
                    <a:pt x="678" y="2855"/>
                  </a:cubicBezTo>
                  <a:cubicBezTo>
                    <a:pt x="739" y="1651"/>
                    <a:pt x="1731" y="664"/>
                    <a:pt x="2935" y="608"/>
                  </a:cubicBezTo>
                  <a:cubicBezTo>
                    <a:pt x="2973" y="606"/>
                    <a:pt x="3011" y="605"/>
                    <a:pt x="3049" y="605"/>
                  </a:cubicBezTo>
                  <a:close/>
                  <a:moveTo>
                    <a:pt x="3048" y="0"/>
                  </a:moveTo>
                  <a:cubicBezTo>
                    <a:pt x="3002" y="0"/>
                    <a:pt x="2955" y="1"/>
                    <a:pt x="2908" y="3"/>
                  </a:cubicBezTo>
                  <a:cubicBezTo>
                    <a:pt x="2172" y="38"/>
                    <a:pt x="1476" y="346"/>
                    <a:pt x="950" y="870"/>
                  </a:cubicBezTo>
                  <a:cubicBezTo>
                    <a:pt x="423" y="1394"/>
                    <a:pt x="110" y="2089"/>
                    <a:pt x="75" y="2824"/>
                  </a:cubicBezTo>
                  <a:cubicBezTo>
                    <a:pt x="0" y="4279"/>
                    <a:pt x="970" y="5562"/>
                    <a:pt x="2384" y="5882"/>
                  </a:cubicBezTo>
                  <a:cubicBezTo>
                    <a:pt x="2388" y="5890"/>
                    <a:pt x="2393" y="5897"/>
                    <a:pt x="2397" y="5904"/>
                  </a:cubicBezTo>
                  <a:lnTo>
                    <a:pt x="2788" y="6571"/>
                  </a:lnTo>
                  <a:cubicBezTo>
                    <a:pt x="2842" y="6665"/>
                    <a:pt x="2941" y="6720"/>
                    <a:pt x="3049" y="6720"/>
                  </a:cubicBezTo>
                  <a:cubicBezTo>
                    <a:pt x="3156" y="6720"/>
                    <a:pt x="3255" y="6665"/>
                    <a:pt x="3309" y="6571"/>
                  </a:cubicBezTo>
                  <a:lnTo>
                    <a:pt x="3700" y="5904"/>
                  </a:lnTo>
                  <a:cubicBezTo>
                    <a:pt x="3705" y="5897"/>
                    <a:pt x="3709" y="5890"/>
                    <a:pt x="3712" y="5882"/>
                  </a:cubicBezTo>
                  <a:cubicBezTo>
                    <a:pt x="5056" y="5576"/>
                    <a:pt x="6027" y="4361"/>
                    <a:pt x="6027" y="2979"/>
                  </a:cubicBezTo>
                  <a:cubicBezTo>
                    <a:pt x="6027" y="2158"/>
                    <a:pt x="5699" y="1393"/>
                    <a:pt x="5106" y="825"/>
                  </a:cubicBezTo>
                  <a:cubicBezTo>
                    <a:pt x="4545" y="289"/>
                    <a:pt x="3819" y="0"/>
                    <a:pt x="3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8"/>
            <p:cNvSpPr/>
            <p:nvPr/>
          </p:nvSpPr>
          <p:spPr>
            <a:xfrm>
              <a:off x="6917500" y="2258625"/>
              <a:ext cx="58325" cy="99325"/>
            </a:xfrm>
            <a:custGeom>
              <a:rect b="b" l="l" r="r" t="t"/>
              <a:pathLst>
                <a:path extrusionOk="0" h="3973" w="2333">
                  <a:moveTo>
                    <a:pt x="1167" y="0"/>
                  </a:moveTo>
                  <a:cubicBezTo>
                    <a:pt x="999" y="0"/>
                    <a:pt x="864" y="135"/>
                    <a:pt x="864" y="302"/>
                  </a:cubicBezTo>
                  <a:lnTo>
                    <a:pt x="864" y="570"/>
                  </a:lnTo>
                  <a:lnTo>
                    <a:pt x="859" y="570"/>
                  </a:lnTo>
                  <a:cubicBezTo>
                    <a:pt x="386" y="570"/>
                    <a:pt x="1" y="956"/>
                    <a:pt x="1" y="1430"/>
                  </a:cubicBezTo>
                  <a:cubicBezTo>
                    <a:pt x="1" y="1904"/>
                    <a:pt x="386" y="2288"/>
                    <a:pt x="859" y="2288"/>
                  </a:cubicBezTo>
                  <a:lnTo>
                    <a:pt x="1475" y="2288"/>
                  </a:lnTo>
                  <a:cubicBezTo>
                    <a:pt x="1614" y="2288"/>
                    <a:pt x="1728" y="2402"/>
                    <a:pt x="1728" y="2543"/>
                  </a:cubicBezTo>
                  <a:cubicBezTo>
                    <a:pt x="1728" y="2683"/>
                    <a:pt x="1614" y="2796"/>
                    <a:pt x="1475" y="2796"/>
                  </a:cubicBezTo>
                  <a:lnTo>
                    <a:pt x="390" y="2796"/>
                  </a:lnTo>
                  <a:cubicBezTo>
                    <a:pt x="223" y="2796"/>
                    <a:pt x="88" y="2933"/>
                    <a:pt x="88" y="3099"/>
                  </a:cubicBezTo>
                  <a:cubicBezTo>
                    <a:pt x="88" y="3266"/>
                    <a:pt x="223" y="3401"/>
                    <a:pt x="390" y="3401"/>
                  </a:cubicBezTo>
                  <a:lnTo>
                    <a:pt x="864" y="3401"/>
                  </a:lnTo>
                  <a:lnTo>
                    <a:pt x="864" y="3670"/>
                  </a:lnTo>
                  <a:cubicBezTo>
                    <a:pt x="864" y="3836"/>
                    <a:pt x="999" y="3973"/>
                    <a:pt x="1167" y="3973"/>
                  </a:cubicBezTo>
                  <a:cubicBezTo>
                    <a:pt x="1333" y="3973"/>
                    <a:pt x="1469" y="3836"/>
                    <a:pt x="1469" y="3670"/>
                  </a:cubicBezTo>
                  <a:lnTo>
                    <a:pt x="1469" y="3401"/>
                  </a:lnTo>
                  <a:lnTo>
                    <a:pt x="1475" y="3401"/>
                  </a:lnTo>
                  <a:cubicBezTo>
                    <a:pt x="1947" y="3401"/>
                    <a:pt x="2333" y="3016"/>
                    <a:pt x="2333" y="2543"/>
                  </a:cubicBezTo>
                  <a:cubicBezTo>
                    <a:pt x="2333" y="2069"/>
                    <a:pt x="1947" y="1683"/>
                    <a:pt x="1475" y="1683"/>
                  </a:cubicBezTo>
                  <a:lnTo>
                    <a:pt x="859" y="1683"/>
                  </a:lnTo>
                  <a:cubicBezTo>
                    <a:pt x="718" y="1683"/>
                    <a:pt x="605" y="1570"/>
                    <a:pt x="605" y="1430"/>
                  </a:cubicBezTo>
                  <a:cubicBezTo>
                    <a:pt x="605" y="1289"/>
                    <a:pt x="718" y="1175"/>
                    <a:pt x="859" y="1175"/>
                  </a:cubicBezTo>
                  <a:lnTo>
                    <a:pt x="1943" y="1175"/>
                  </a:lnTo>
                  <a:cubicBezTo>
                    <a:pt x="2109" y="1175"/>
                    <a:pt x="2245" y="1040"/>
                    <a:pt x="2245" y="873"/>
                  </a:cubicBezTo>
                  <a:cubicBezTo>
                    <a:pt x="2245" y="706"/>
                    <a:pt x="2109" y="570"/>
                    <a:pt x="1943" y="570"/>
                  </a:cubicBezTo>
                  <a:lnTo>
                    <a:pt x="1469" y="570"/>
                  </a:lnTo>
                  <a:lnTo>
                    <a:pt x="1469" y="302"/>
                  </a:lnTo>
                  <a:cubicBezTo>
                    <a:pt x="1469" y="135"/>
                    <a:pt x="1333" y="0"/>
                    <a:pt x="1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48"/>
          <p:cNvGrpSpPr/>
          <p:nvPr/>
        </p:nvGrpSpPr>
        <p:grpSpPr>
          <a:xfrm>
            <a:off x="6518244" y="2188676"/>
            <a:ext cx="534319" cy="554106"/>
            <a:chOff x="5718275" y="2233775"/>
            <a:chExt cx="497550" cy="515975"/>
          </a:xfrm>
        </p:grpSpPr>
        <p:sp>
          <p:nvSpPr>
            <p:cNvPr id="975" name="Google Shape;975;p48"/>
            <p:cNvSpPr/>
            <p:nvPr/>
          </p:nvSpPr>
          <p:spPr>
            <a:xfrm>
              <a:off x="5888750" y="2459000"/>
              <a:ext cx="134675" cy="135750"/>
            </a:xfrm>
            <a:custGeom>
              <a:rect b="b" l="l" r="r" t="t"/>
              <a:pathLst>
                <a:path extrusionOk="0" h="5430" w="5387">
                  <a:moveTo>
                    <a:pt x="2715" y="0"/>
                  </a:moveTo>
                  <a:cubicBezTo>
                    <a:pt x="1218" y="0"/>
                    <a:pt x="0" y="1218"/>
                    <a:pt x="0" y="2715"/>
                  </a:cubicBezTo>
                  <a:cubicBezTo>
                    <a:pt x="0" y="4212"/>
                    <a:pt x="1218" y="5430"/>
                    <a:pt x="2715" y="5430"/>
                  </a:cubicBezTo>
                  <a:cubicBezTo>
                    <a:pt x="3858" y="5430"/>
                    <a:pt x="4885" y="4706"/>
                    <a:pt x="5271" y="3630"/>
                  </a:cubicBezTo>
                  <a:cubicBezTo>
                    <a:pt x="5327" y="3473"/>
                    <a:pt x="5245" y="3299"/>
                    <a:pt x="5087" y="3244"/>
                  </a:cubicBezTo>
                  <a:cubicBezTo>
                    <a:pt x="5054" y="3232"/>
                    <a:pt x="5019" y="3226"/>
                    <a:pt x="4986" y="3226"/>
                  </a:cubicBezTo>
                  <a:cubicBezTo>
                    <a:pt x="4862" y="3226"/>
                    <a:pt x="4746" y="3303"/>
                    <a:pt x="4701" y="3425"/>
                  </a:cubicBezTo>
                  <a:cubicBezTo>
                    <a:pt x="4401" y="4262"/>
                    <a:pt x="3603" y="4824"/>
                    <a:pt x="2715" y="4824"/>
                  </a:cubicBezTo>
                  <a:cubicBezTo>
                    <a:pt x="1552" y="4824"/>
                    <a:pt x="605" y="3878"/>
                    <a:pt x="605" y="2715"/>
                  </a:cubicBezTo>
                  <a:cubicBezTo>
                    <a:pt x="605" y="1552"/>
                    <a:pt x="1552" y="605"/>
                    <a:pt x="2715" y="605"/>
                  </a:cubicBezTo>
                  <a:cubicBezTo>
                    <a:pt x="3681" y="605"/>
                    <a:pt x="4522" y="1258"/>
                    <a:pt x="4759" y="2192"/>
                  </a:cubicBezTo>
                  <a:cubicBezTo>
                    <a:pt x="4794" y="2329"/>
                    <a:pt x="4916" y="2419"/>
                    <a:pt x="5051" y="2419"/>
                  </a:cubicBezTo>
                  <a:cubicBezTo>
                    <a:pt x="5076" y="2419"/>
                    <a:pt x="5101" y="2416"/>
                    <a:pt x="5126" y="2410"/>
                  </a:cubicBezTo>
                  <a:cubicBezTo>
                    <a:pt x="5288" y="2370"/>
                    <a:pt x="5387" y="2205"/>
                    <a:pt x="5345" y="2043"/>
                  </a:cubicBezTo>
                  <a:cubicBezTo>
                    <a:pt x="5039" y="840"/>
                    <a:pt x="3957" y="0"/>
                    <a:pt x="2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8"/>
            <p:cNvSpPr/>
            <p:nvPr/>
          </p:nvSpPr>
          <p:spPr>
            <a:xfrm>
              <a:off x="5918450" y="2488675"/>
              <a:ext cx="76325" cy="76350"/>
            </a:xfrm>
            <a:custGeom>
              <a:rect b="b" l="l" r="r" t="t"/>
              <a:pathLst>
                <a:path extrusionOk="0" h="3054" w="3053">
                  <a:moveTo>
                    <a:pt x="1527" y="605"/>
                  </a:moveTo>
                  <a:cubicBezTo>
                    <a:pt x="2036" y="605"/>
                    <a:pt x="2448" y="1019"/>
                    <a:pt x="2448" y="1528"/>
                  </a:cubicBezTo>
                  <a:cubicBezTo>
                    <a:pt x="2448" y="2036"/>
                    <a:pt x="2036" y="2449"/>
                    <a:pt x="1527" y="2449"/>
                  </a:cubicBezTo>
                  <a:cubicBezTo>
                    <a:pt x="1019" y="2449"/>
                    <a:pt x="605" y="2036"/>
                    <a:pt x="605" y="1528"/>
                  </a:cubicBezTo>
                  <a:cubicBezTo>
                    <a:pt x="605" y="1019"/>
                    <a:pt x="1019" y="605"/>
                    <a:pt x="1527" y="605"/>
                  </a:cubicBezTo>
                  <a:close/>
                  <a:moveTo>
                    <a:pt x="1527" y="1"/>
                  </a:moveTo>
                  <a:cubicBezTo>
                    <a:pt x="685" y="1"/>
                    <a:pt x="0" y="686"/>
                    <a:pt x="0" y="1528"/>
                  </a:cubicBezTo>
                  <a:cubicBezTo>
                    <a:pt x="0" y="2369"/>
                    <a:pt x="685" y="3054"/>
                    <a:pt x="1527" y="3054"/>
                  </a:cubicBezTo>
                  <a:cubicBezTo>
                    <a:pt x="2368" y="3054"/>
                    <a:pt x="3053" y="2369"/>
                    <a:pt x="3053" y="1528"/>
                  </a:cubicBezTo>
                  <a:cubicBezTo>
                    <a:pt x="3053" y="686"/>
                    <a:pt x="2368" y="1"/>
                    <a:pt x="1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8"/>
            <p:cNvSpPr/>
            <p:nvPr/>
          </p:nvSpPr>
          <p:spPr>
            <a:xfrm>
              <a:off x="5718275" y="2233775"/>
              <a:ext cx="461225" cy="515975"/>
            </a:xfrm>
            <a:custGeom>
              <a:rect b="b" l="l" r="r" t="t"/>
              <a:pathLst>
                <a:path extrusionOk="0" h="20639" w="18449">
                  <a:moveTo>
                    <a:pt x="16026" y="2736"/>
                  </a:moveTo>
                  <a:lnTo>
                    <a:pt x="17601" y="3783"/>
                  </a:lnTo>
                  <a:lnTo>
                    <a:pt x="16026" y="4830"/>
                  </a:lnTo>
                  <a:lnTo>
                    <a:pt x="16026" y="4547"/>
                  </a:lnTo>
                  <a:cubicBezTo>
                    <a:pt x="16026" y="4331"/>
                    <a:pt x="15850" y="4154"/>
                    <a:pt x="15634" y="4154"/>
                  </a:cubicBezTo>
                  <a:lnTo>
                    <a:pt x="9534" y="4154"/>
                  </a:lnTo>
                  <a:cubicBezTo>
                    <a:pt x="9183" y="4154"/>
                    <a:pt x="8836" y="4179"/>
                    <a:pt x="8496" y="4225"/>
                  </a:cubicBezTo>
                  <a:cubicBezTo>
                    <a:pt x="8496" y="3978"/>
                    <a:pt x="8474" y="3735"/>
                    <a:pt x="8432" y="3497"/>
                  </a:cubicBezTo>
                  <a:cubicBezTo>
                    <a:pt x="8819" y="3442"/>
                    <a:pt x="9212" y="3414"/>
                    <a:pt x="9609" y="3414"/>
                  </a:cubicBezTo>
                  <a:lnTo>
                    <a:pt x="15634" y="3414"/>
                  </a:lnTo>
                  <a:cubicBezTo>
                    <a:pt x="15850" y="3414"/>
                    <a:pt x="16026" y="3237"/>
                    <a:pt x="16026" y="3021"/>
                  </a:cubicBezTo>
                  <a:lnTo>
                    <a:pt x="16026" y="2736"/>
                  </a:lnTo>
                  <a:close/>
                  <a:moveTo>
                    <a:pt x="4265" y="3541"/>
                  </a:moveTo>
                  <a:cubicBezTo>
                    <a:pt x="4646" y="3541"/>
                    <a:pt x="4956" y="3852"/>
                    <a:pt x="4956" y="4232"/>
                  </a:cubicBezTo>
                  <a:cubicBezTo>
                    <a:pt x="4956" y="4613"/>
                    <a:pt x="4646" y="4922"/>
                    <a:pt x="4265" y="4922"/>
                  </a:cubicBezTo>
                  <a:cubicBezTo>
                    <a:pt x="3886" y="4922"/>
                    <a:pt x="3575" y="4613"/>
                    <a:pt x="3575" y="4232"/>
                  </a:cubicBezTo>
                  <a:cubicBezTo>
                    <a:pt x="3575" y="3852"/>
                    <a:pt x="3886" y="3541"/>
                    <a:pt x="4265" y="3541"/>
                  </a:cubicBezTo>
                  <a:close/>
                  <a:moveTo>
                    <a:pt x="4266" y="607"/>
                  </a:moveTo>
                  <a:cubicBezTo>
                    <a:pt x="5225" y="607"/>
                    <a:pt x="6126" y="975"/>
                    <a:pt x="6811" y="1649"/>
                  </a:cubicBezTo>
                  <a:cubicBezTo>
                    <a:pt x="7507" y="2336"/>
                    <a:pt x="7891" y="3253"/>
                    <a:pt x="7891" y="4232"/>
                  </a:cubicBezTo>
                  <a:cubicBezTo>
                    <a:pt x="7891" y="5353"/>
                    <a:pt x="7384" y="6395"/>
                    <a:pt x="6499" y="7088"/>
                  </a:cubicBezTo>
                  <a:cubicBezTo>
                    <a:pt x="6169" y="7346"/>
                    <a:pt x="5931" y="7684"/>
                    <a:pt x="5809" y="8067"/>
                  </a:cubicBezTo>
                  <a:lnTo>
                    <a:pt x="5650" y="8569"/>
                  </a:lnTo>
                  <a:lnTo>
                    <a:pt x="4567" y="8569"/>
                  </a:lnTo>
                  <a:lnTo>
                    <a:pt x="4567" y="6794"/>
                  </a:lnTo>
                  <a:cubicBezTo>
                    <a:pt x="5569" y="6678"/>
                    <a:pt x="6415" y="5991"/>
                    <a:pt x="6725" y="5010"/>
                  </a:cubicBezTo>
                  <a:cubicBezTo>
                    <a:pt x="6776" y="4851"/>
                    <a:pt x="6688" y="4681"/>
                    <a:pt x="6529" y="4631"/>
                  </a:cubicBezTo>
                  <a:cubicBezTo>
                    <a:pt x="6498" y="4621"/>
                    <a:pt x="6467" y="4617"/>
                    <a:pt x="6436" y="4617"/>
                  </a:cubicBezTo>
                  <a:cubicBezTo>
                    <a:pt x="6308" y="4617"/>
                    <a:pt x="6189" y="4699"/>
                    <a:pt x="6149" y="4828"/>
                  </a:cubicBezTo>
                  <a:cubicBezTo>
                    <a:pt x="5918" y="5555"/>
                    <a:pt x="5304" y="6071"/>
                    <a:pt x="4567" y="6184"/>
                  </a:cubicBezTo>
                  <a:lnTo>
                    <a:pt x="4567" y="5491"/>
                  </a:lnTo>
                  <a:cubicBezTo>
                    <a:pt x="5136" y="5353"/>
                    <a:pt x="5560" y="4842"/>
                    <a:pt x="5560" y="4232"/>
                  </a:cubicBezTo>
                  <a:cubicBezTo>
                    <a:pt x="5560" y="3518"/>
                    <a:pt x="4980" y="2937"/>
                    <a:pt x="4265" y="2937"/>
                  </a:cubicBezTo>
                  <a:cubicBezTo>
                    <a:pt x="3552" y="2937"/>
                    <a:pt x="2970" y="3518"/>
                    <a:pt x="2970" y="4232"/>
                  </a:cubicBezTo>
                  <a:cubicBezTo>
                    <a:pt x="2970" y="4842"/>
                    <a:pt x="3394" y="5353"/>
                    <a:pt x="3963" y="5491"/>
                  </a:cubicBezTo>
                  <a:lnTo>
                    <a:pt x="3963" y="6184"/>
                  </a:lnTo>
                  <a:cubicBezTo>
                    <a:pt x="3017" y="6038"/>
                    <a:pt x="2291" y="5219"/>
                    <a:pt x="2291" y="4232"/>
                  </a:cubicBezTo>
                  <a:cubicBezTo>
                    <a:pt x="2291" y="3143"/>
                    <a:pt x="3176" y="2256"/>
                    <a:pt x="4265" y="2256"/>
                  </a:cubicBezTo>
                  <a:cubicBezTo>
                    <a:pt x="5116" y="2256"/>
                    <a:pt x="5868" y="2798"/>
                    <a:pt x="6138" y="3604"/>
                  </a:cubicBezTo>
                  <a:cubicBezTo>
                    <a:pt x="6181" y="3731"/>
                    <a:pt x="6298" y="3811"/>
                    <a:pt x="6425" y="3811"/>
                  </a:cubicBezTo>
                  <a:cubicBezTo>
                    <a:pt x="6457" y="3811"/>
                    <a:pt x="6489" y="3805"/>
                    <a:pt x="6521" y="3795"/>
                  </a:cubicBezTo>
                  <a:cubicBezTo>
                    <a:pt x="6679" y="3742"/>
                    <a:pt x="6765" y="3570"/>
                    <a:pt x="6712" y="3412"/>
                  </a:cubicBezTo>
                  <a:cubicBezTo>
                    <a:pt x="6358" y="2359"/>
                    <a:pt x="5375" y="1652"/>
                    <a:pt x="4265" y="1652"/>
                  </a:cubicBezTo>
                  <a:cubicBezTo>
                    <a:pt x="2843" y="1652"/>
                    <a:pt x="1687" y="2809"/>
                    <a:pt x="1687" y="4232"/>
                  </a:cubicBezTo>
                  <a:cubicBezTo>
                    <a:pt x="1687" y="5552"/>
                    <a:pt x="2682" y="6643"/>
                    <a:pt x="3963" y="6793"/>
                  </a:cubicBezTo>
                  <a:lnTo>
                    <a:pt x="3963" y="8569"/>
                  </a:lnTo>
                  <a:lnTo>
                    <a:pt x="2880" y="8569"/>
                  </a:lnTo>
                  <a:lnTo>
                    <a:pt x="2724" y="8075"/>
                  </a:lnTo>
                  <a:cubicBezTo>
                    <a:pt x="2601" y="7683"/>
                    <a:pt x="2368" y="7346"/>
                    <a:pt x="2053" y="7104"/>
                  </a:cubicBezTo>
                  <a:cubicBezTo>
                    <a:pt x="1138" y="6398"/>
                    <a:pt x="611" y="5287"/>
                    <a:pt x="641" y="4133"/>
                  </a:cubicBezTo>
                  <a:cubicBezTo>
                    <a:pt x="667" y="3199"/>
                    <a:pt x="1051" y="2321"/>
                    <a:pt x="1722" y="1656"/>
                  </a:cubicBezTo>
                  <a:cubicBezTo>
                    <a:pt x="2394" y="993"/>
                    <a:pt x="3278" y="620"/>
                    <a:pt x="4211" y="607"/>
                  </a:cubicBezTo>
                  <a:cubicBezTo>
                    <a:pt x="4229" y="607"/>
                    <a:pt x="4247" y="607"/>
                    <a:pt x="4266" y="607"/>
                  </a:cubicBezTo>
                  <a:close/>
                  <a:moveTo>
                    <a:pt x="5702" y="9174"/>
                  </a:moveTo>
                  <a:cubicBezTo>
                    <a:pt x="5921" y="9174"/>
                    <a:pt x="6100" y="9353"/>
                    <a:pt x="6100" y="9574"/>
                  </a:cubicBezTo>
                  <a:cubicBezTo>
                    <a:pt x="6100" y="9794"/>
                    <a:pt x="5921" y="9973"/>
                    <a:pt x="5702" y="9973"/>
                  </a:cubicBezTo>
                  <a:lnTo>
                    <a:pt x="2830" y="9973"/>
                  </a:lnTo>
                  <a:cubicBezTo>
                    <a:pt x="2609" y="9973"/>
                    <a:pt x="2430" y="9794"/>
                    <a:pt x="2430" y="9574"/>
                  </a:cubicBezTo>
                  <a:cubicBezTo>
                    <a:pt x="2430" y="9353"/>
                    <a:pt x="2609" y="9174"/>
                    <a:pt x="2830" y="9174"/>
                  </a:cubicBezTo>
                  <a:close/>
                  <a:moveTo>
                    <a:pt x="5702" y="10578"/>
                  </a:moveTo>
                  <a:cubicBezTo>
                    <a:pt x="5921" y="10578"/>
                    <a:pt x="6100" y="10757"/>
                    <a:pt x="6100" y="10976"/>
                  </a:cubicBezTo>
                  <a:cubicBezTo>
                    <a:pt x="6100" y="11197"/>
                    <a:pt x="5921" y="11376"/>
                    <a:pt x="5702" y="11376"/>
                  </a:cubicBezTo>
                  <a:lnTo>
                    <a:pt x="2830" y="11376"/>
                  </a:lnTo>
                  <a:cubicBezTo>
                    <a:pt x="2609" y="11376"/>
                    <a:pt x="2430" y="11197"/>
                    <a:pt x="2430" y="10976"/>
                  </a:cubicBezTo>
                  <a:cubicBezTo>
                    <a:pt x="2430" y="10757"/>
                    <a:pt x="2609" y="10578"/>
                    <a:pt x="2830" y="10578"/>
                  </a:cubicBezTo>
                  <a:close/>
                  <a:moveTo>
                    <a:pt x="5087" y="11980"/>
                  </a:moveTo>
                  <a:lnTo>
                    <a:pt x="4944" y="12672"/>
                  </a:lnTo>
                  <a:cubicBezTo>
                    <a:pt x="4916" y="12810"/>
                    <a:pt x="4794" y="12909"/>
                    <a:pt x="4653" y="12909"/>
                  </a:cubicBezTo>
                  <a:lnTo>
                    <a:pt x="3893" y="12909"/>
                  </a:lnTo>
                  <a:cubicBezTo>
                    <a:pt x="3754" y="12909"/>
                    <a:pt x="3632" y="12811"/>
                    <a:pt x="3602" y="12675"/>
                  </a:cubicBezTo>
                  <a:lnTo>
                    <a:pt x="3453" y="11980"/>
                  </a:lnTo>
                  <a:close/>
                  <a:moveTo>
                    <a:pt x="9534" y="6653"/>
                  </a:moveTo>
                  <a:cubicBezTo>
                    <a:pt x="9740" y="6653"/>
                    <a:pt x="9947" y="6666"/>
                    <a:pt x="10150" y="6690"/>
                  </a:cubicBezTo>
                  <a:lnTo>
                    <a:pt x="10150" y="7826"/>
                  </a:lnTo>
                  <a:cubicBezTo>
                    <a:pt x="10150" y="8072"/>
                    <a:pt x="10309" y="8284"/>
                    <a:pt x="10547" y="8356"/>
                  </a:cubicBezTo>
                  <a:cubicBezTo>
                    <a:pt x="10772" y="8423"/>
                    <a:pt x="10992" y="8515"/>
                    <a:pt x="11199" y="8627"/>
                  </a:cubicBezTo>
                  <a:cubicBezTo>
                    <a:pt x="11283" y="8672"/>
                    <a:pt x="11374" y="8693"/>
                    <a:pt x="11463" y="8693"/>
                  </a:cubicBezTo>
                  <a:cubicBezTo>
                    <a:pt x="11606" y="8693"/>
                    <a:pt x="11746" y="8638"/>
                    <a:pt x="11853" y="8531"/>
                  </a:cubicBezTo>
                  <a:lnTo>
                    <a:pt x="12656" y="7729"/>
                  </a:lnTo>
                  <a:cubicBezTo>
                    <a:pt x="12981" y="7984"/>
                    <a:pt x="13275" y="8276"/>
                    <a:pt x="13530" y="8601"/>
                  </a:cubicBezTo>
                  <a:lnTo>
                    <a:pt x="12726" y="9403"/>
                  </a:lnTo>
                  <a:cubicBezTo>
                    <a:pt x="12553" y="9578"/>
                    <a:pt x="12514" y="9840"/>
                    <a:pt x="12631" y="10058"/>
                  </a:cubicBezTo>
                  <a:cubicBezTo>
                    <a:pt x="12743" y="10266"/>
                    <a:pt x="12833" y="10485"/>
                    <a:pt x="12902" y="10711"/>
                  </a:cubicBezTo>
                  <a:cubicBezTo>
                    <a:pt x="12972" y="10947"/>
                    <a:pt x="13186" y="11106"/>
                    <a:pt x="13431" y="11106"/>
                  </a:cubicBezTo>
                  <a:lnTo>
                    <a:pt x="14567" y="11106"/>
                  </a:lnTo>
                  <a:cubicBezTo>
                    <a:pt x="14591" y="11310"/>
                    <a:pt x="14604" y="11518"/>
                    <a:pt x="14604" y="11724"/>
                  </a:cubicBezTo>
                  <a:cubicBezTo>
                    <a:pt x="14604" y="11929"/>
                    <a:pt x="14591" y="12136"/>
                    <a:pt x="14567" y="12341"/>
                  </a:cubicBezTo>
                  <a:lnTo>
                    <a:pt x="13431" y="12341"/>
                  </a:lnTo>
                  <a:cubicBezTo>
                    <a:pt x="13186" y="12341"/>
                    <a:pt x="12972" y="12500"/>
                    <a:pt x="12902" y="12737"/>
                  </a:cubicBezTo>
                  <a:cubicBezTo>
                    <a:pt x="12833" y="12962"/>
                    <a:pt x="12743" y="13182"/>
                    <a:pt x="12631" y="13389"/>
                  </a:cubicBezTo>
                  <a:cubicBezTo>
                    <a:pt x="12514" y="13606"/>
                    <a:pt x="12553" y="13870"/>
                    <a:pt x="12726" y="14043"/>
                  </a:cubicBezTo>
                  <a:lnTo>
                    <a:pt x="13530" y="14845"/>
                  </a:lnTo>
                  <a:cubicBezTo>
                    <a:pt x="13275" y="15171"/>
                    <a:pt x="12981" y="15464"/>
                    <a:pt x="12656" y="15719"/>
                  </a:cubicBezTo>
                  <a:lnTo>
                    <a:pt x="11853" y="14916"/>
                  </a:lnTo>
                  <a:cubicBezTo>
                    <a:pt x="11746" y="14809"/>
                    <a:pt x="11606" y="14754"/>
                    <a:pt x="11463" y="14754"/>
                  </a:cubicBezTo>
                  <a:cubicBezTo>
                    <a:pt x="11374" y="14754"/>
                    <a:pt x="11283" y="14776"/>
                    <a:pt x="11199" y="14821"/>
                  </a:cubicBezTo>
                  <a:cubicBezTo>
                    <a:pt x="10992" y="14933"/>
                    <a:pt x="10772" y="15023"/>
                    <a:pt x="10547" y="15092"/>
                  </a:cubicBezTo>
                  <a:cubicBezTo>
                    <a:pt x="10309" y="15162"/>
                    <a:pt x="10150" y="15375"/>
                    <a:pt x="10150" y="15622"/>
                  </a:cubicBezTo>
                  <a:lnTo>
                    <a:pt x="10150" y="16756"/>
                  </a:lnTo>
                  <a:cubicBezTo>
                    <a:pt x="9946" y="16782"/>
                    <a:pt x="9740" y="16794"/>
                    <a:pt x="9533" y="16794"/>
                  </a:cubicBezTo>
                  <a:cubicBezTo>
                    <a:pt x="9327" y="16794"/>
                    <a:pt x="9121" y="16782"/>
                    <a:pt x="8917" y="16756"/>
                  </a:cubicBezTo>
                  <a:lnTo>
                    <a:pt x="8917" y="15622"/>
                  </a:lnTo>
                  <a:cubicBezTo>
                    <a:pt x="8917" y="15375"/>
                    <a:pt x="8758" y="15162"/>
                    <a:pt x="8521" y="15092"/>
                  </a:cubicBezTo>
                  <a:cubicBezTo>
                    <a:pt x="8295" y="15023"/>
                    <a:pt x="8076" y="14933"/>
                    <a:pt x="7868" y="14821"/>
                  </a:cubicBezTo>
                  <a:cubicBezTo>
                    <a:pt x="7784" y="14776"/>
                    <a:pt x="7693" y="14754"/>
                    <a:pt x="7603" y="14754"/>
                  </a:cubicBezTo>
                  <a:cubicBezTo>
                    <a:pt x="7461" y="14754"/>
                    <a:pt x="7321" y="14809"/>
                    <a:pt x="7213" y="14916"/>
                  </a:cubicBezTo>
                  <a:lnTo>
                    <a:pt x="6411" y="15719"/>
                  </a:lnTo>
                  <a:cubicBezTo>
                    <a:pt x="6086" y="15464"/>
                    <a:pt x="5794" y="15171"/>
                    <a:pt x="5539" y="14845"/>
                  </a:cubicBezTo>
                  <a:lnTo>
                    <a:pt x="6341" y="14043"/>
                  </a:lnTo>
                  <a:cubicBezTo>
                    <a:pt x="6516" y="13870"/>
                    <a:pt x="6553" y="13606"/>
                    <a:pt x="6435" y="13389"/>
                  </a:cubicBezTo>
                  <a:cubicBezTo>
                    <a:pt x="6325" y="13182"/>
                    <a:pt x="6234" y="12962"/>
                    <a:pt x="6166" y="12737"/>
                  </a:cubicBezTo>
                  <a:cubicBezTo>
                    <a:pt x="6095" y="12500"/>
                    <a:pt x="5883" y="12341"/>
                    <a:pt x="5636" y="12341"/>
                  </a:cubicBezTo>
                  <a:lnTo>
                    <a:pt x="5630" y="12341"/>
                  </a:lnTo>
                  <a:lnTo>
                    <a:pt x="5705" y="11980"/>
                  </a:lnTo>
                  <a:cubicBezTo>
                    <a:pt x="6258" y="11977"/>
                    <a:pt x="6705" y="11529"/>
                    <a:pt x="6705" y="10976"/>
                  </a:cubicBezTo>
                  <a:cubicBezTo>
                    <a:pt x="6705" y="10704"/>
                    <a:pt x="6596" y="10456"/>
                    <a:pt x="6418" y="10276"/>
                  </a:cubicBezTo>
                  <a:cubicBezTo>
                    <a:pt x="6596" y="10094"/>
                    <a:pt x="6705" y="9846"/>
                    <a:pt x="6705" y="9574"/>
                  </a:cubicBezTo>
                  <a:cubicBezTo>
                    <a:pt x="6705" y="9217"/>
                    <a:pt x="6517" y="8902"/>
                    <a:pt x="6236" y="8724"/>
                  </a:cubicBezTo>
                  <a:lnTo>
                    <a:pt x="6387" y="8249"/>
                  </a:lnTo>
                  <a:cubicBezTo>
                    <a:pt x="6427" y="8118"/>
                    <a:pt x="6489" y="7996"/>
                    <a:pt x="6567" y="7885"/>
                  </a:cubicBezTo>
                  <a:lnTo>
                    <a:pt x="7213" y="8531"/>
                  </a:lnTo>
                  <a:cubicBezTo>
                    <a:pt x="7321" y="8638"/>
                    <a:pt x="7461" y="8693"/>
                    <a:pt x="7604" y="8693"/>
                  </a:cubicBezTo>
                  <a:cubicBezTo>
                    <a:pt x="7693" y="8693"/>
                    <a:pt x="7784" y="8672"/>
                    <a:pt x="7868" y="8627"/>
                  </a:cubicBezTo>
                  <a:cubicBezTo>
                    <a:pt x="8076" y="8515"/>
                    <a:pt x="8295" y="8423"/>
                    <a:pt x="8521" y="8356"/>
                  </a:cubicBezTo>
                  <a:cubicBezTo>
                    <a:pt x="8758" y="8284"/>
                    <a:pt x="8917" y="8072"/>
                    <a:pt x="8917" y="7826"/>
                  </a:cubicBezTo>
                  <a:lnTo>
                    <a:pt x="8917" y="6690"/>
                  </a:lnTo>
                  <a:cubicBezTo>
                    <a:pt x="9121" y="6666"/>
                    <a:pt x="9327" y="6653"/>
                    <a:pt x="9534" y="6653"/>
                  </a:cubicBezTo>
                  <a:close/>
                  <a:moveTo>
                    <a:pt x="4263" y="1"/>
                  </a:moveTo>
                  <a:cubicBezTo>
                    <a:pt x="4242" y="1"/>
                    <a:pt x="4222" y="1"/>
                    <a:pt x="4202" y="1"/>
                  </a:cubicBezTo>
                  <a:cubicBezTo>
                    <a:pt x="3112" y="19"/>
                    <a:pt x="2081" y="453"/>
                    <a:pt x="1297" y="1226"/>
                  </a:cubicBezTo>
                  <a:cubicBezTo>
                    <a:pt x="513" y="2000"/>
                    <a:pt x="66" y="3025"/>
                    <a:pt x="36" y="4116"/>
                  </a:cubicBezTo>
                  <a:cubicBezTo>
                    <a:pt x="0" y="5455"/>
                    <a:pt x="609" y="6744"/>
                    <a:pt x="1667" y="7568"/>
                  </a:cubicBezTo>
                  <a:cubicBezTo>
                    <a:pt x="983" y="8836"/>
                    <a:pt x="619" y="10253"/>
                    <a:pt x="618" y="11720"/>
                  </a:cubicBezTo>
                  <a:cubicBezTo>
                    <a:pt x="618" y="14098"/>
                    <a:pt x="1545" y="16337"/>
                    <a:pt x="3231" y="18023"/>
                  </a:cubicBezTo>
                  <a:cubicBezTo>
                    <a:pt x="4917" y="19710"/>
                    <a:pt x="7155" y="20639"/>
                    <a:pt x="9534" y="20639"/>
                  </a:cubicBezTo>
                  <a:cubicBezTo>
                    <a:pt x="11581" y="20639"/>
                    <a:pt x="13581" y="19924"/>
                    <a:pt x="15168" y="18627"/>
                  </a:cubicBezTo>
                  <a:cubicBezTo>
                    <a:pt x="15297" y="18521"/>
                    <a:pt x="15316" y="18331"/>
                    <a:pt x="15211" y="18202"/>
                  </a:cubicBezTo>
                  <a:cubicBezTo>
                    <a:pt x="15151" y="18129"/>
                    <a:pt x="15064" y="18091"/>
                    <a:pt x="14976" y="18091"/>
                  </a:cubicBezTo>
                  <a:cubicBezTo>
                    <a:pt x="14909" y="18091"/>
                    <a:pt x="14842" y="18113"/>
                    <a:pt x="14786" y="18159"/>
                  </a:cubicBezTo>
                  <a:cubicBezTo>
                    <a:pt x="13306" y="19368"/>
                    <a:pt x="11441" y="20034"/>
                    <a:pt x="9534" y="20034"/>
                  </a:cubicBezTo>
                  <a:cubicBezTo>
                    <a:pt x="7317" y="20034"/>
                    <a:pt x="5231" y="19167"/>
                    <a:pt x="3659" y="17596"/>
                  </a:cubicBezTo>
                  <a:cubicBezTo>
                    <a:pt x="2086" y="16023"/>
                    <a:pt x="1222" y="13936"/>
                    <a:pt x="1222" y="11720"/>
                  </a:cubicBezTo>
                  <a:cubicBezTo>
                    <a:pt x="1224" y="10442"/>
                    <a:pt x="1520" y="9207"/>
                    <a:pt x="2081" y="8085"/>
                  </a:cubicBezTo>
                  <a:cubicBezTo>
                    <a:pt x="2106" y="8141"/>
                    <a:pt x="2129" y="8198"/>
                    <a:pt x="2148" y="8257"/>
                  </a:cubicBezTo>
                  <a:lnTo>
                    <a:pt x="2295" y="8724"/>
                  </a:lnTo>
                  <a:cubicBezTo>
                    <a:pt x="2013" y="8902"/>
                    <a:pt x="1826" y="9217"/>
                    <a:pt x="1826" y="9574"/>
                  </a:cubicBezTo>
                  <a:cubicBezTo>
                    <a:pt x="1826" y="9843"/>
                    <a:pt x="1933" y="10087"/>
                    <a:pt x="2105" y="10267"/>
                  </a:cubicBezTo>
                  <a:cubicBezTo>
                    <a:pt x="2103" y="10274"/>
                    <a:pt x="2102" y="10280"/>
                    <a:pt x="2101" y="10287"/>
                  </a:cubicBezTo>
                  <a:cubicBezTo>
                    <a:pt x="1930" y="10468"/>
                    <a:pt x="1826" y="10710"/>
                    <a:pt x="1826" y="10976"/>
                  </a:cubicBezTo>
                  <a:cubicBezTo>
                    <a:pt x="1826" y="11165"/>
                    <a:pt x="1879" y="11340"/>
                    <a:pt x="1969" y="11492"/>
                  </a:cubicBezTo>
                  <a:cubicBezTo>
                    <a:pt x="1966" y="11588"/>
                    <a:pt x="1963" y="11685"/>
                    <a:pt x="1964" y="11783"/>
                  </a:cubicBezTo>
                  <a:cubicBezTo>
                    <a:pt x="1980" y="13774"/>
                    <a:pt x="2770" y="15652"/>
                    <a:pt x="4188" y="17070"/>
                  </a:cubicBezTo>
                  <a:cubicBezTo>
                    <a:pt x="5605" y="18488"/>
                    <a:pt x="7483" y="19278"/>
                    <a:pt x="9474" y="19294"/>
                  </a:cubicBezTo>
                  <a:lnTo>
                    <a:pt x="9534" y="19294"/>
                  </a:lnTo>
                  <a:cubicBezTo>
                    <a:pt x="11505" y="19294"/>
                    <a:pt x="13369" y="18539"/>
                    <a:pt x="14792" y="17165"/>
                  </a:cubicBezTo>
                  <a:cubicBezTo>
                    <a:pt x="16201" y="15801"/>
                    <a:pt x="17019" y="13982"/>
                    <a:pt x="17097" y="12030"/>
                  </a:cubicBezTo>
                  <a:lnTo>
                    <a:pt x="17839" y="12043"/>
                  </a:lnTo>
                  <a:cubicBezTo>
                    <a:pt x="17766" y="13947"/>
                    <a:pt x="17032" y="15779"/>
                    <a:pt x="15766" y="17215"/>
                  </a:cubicBezTo>
                  <a:cubicBezTo>
                    <a:pt x="15655" y="17340"/>
                    <a:pt x="15668" y="17530"/>
                    <a:pt x="15793" y="17642"/>
                  </a:cubicBezTo>
                  <a:cubicBezTo>
                    <a:pt x="15850" y="17692"/>
                    <a:pt x="15921" y="17717"/>
                    <a:pt x="15992" y="17717"/>
                  </a:cubicBezTo>
                  <a:cubicBezTo>
                    <a:pt x="16076" y="17717"/>
                    <a:pt x="16160" y="17682"/>
                    <a:pt x="16220" y="17615"/>
                  </a:cubicBezTo>
                  <a:cubicBezTo>
                    <a:pt x="17598" y="16052"/>
                    <a:pt x="18389" y="14048"/>
                    <a:pt x="18446" y="11972"/>
                  </a:cubicBezTo>
                  <a:cubicBezTo>
                    <a:pt x="18449" y="11833"/>
                    <a:pt x="18399" y="11701"/>
                    <a:pt x="18303" y="11601"/>
                  </a:cubicBezTo>
                  <a:cubicBezTo>
                    <a:pt x="18207" y="11500"/>
                    <a:pt x="18076" y="11443"/>
                    <a:pt x="17937" y="11440"/>
                  </a:cubicBezTo>
                  <a:lnTo>
                    <a:pt x="17021" y="11425"/>
                  </a:lnTo>
                  <a:lnTo>
                    <a:pt x="17012" y="11425"/>
                  </a:lnTo>
                  <a:cubicBezTo>
                    <a:pt x="16734" y="11425"/>
                    <a:pt x="16503" y="11648"/>
                    <a:pt x="16495" y="11927"/>
                  </a:cubicBezTo>
                  <a:cubicBezTo>
                    <a:pt x="16443" y="13751"/>
                    <a:pt x="15688" y="15456"/>
                    <a:pt x="14370" y="16731"/>
                  </a:cubicBezTo>
                  <a:cubicBezTo>
                    <a:pt x="13062" y="17994"/>
                    <a:pt x="11346" y="18689"/>
                    <a:pt x="9534" y="18689"/>
                  </a:cubicBezTo>
                  <a:cubicBezTo>
                    <a:pt x="9515" y="18689"/>
                    <a:pt x="9497" y="18689"/>
                    <a:pt x="9480" y="18688"/>
                  </a:cubicBezTo>
                  <a:cubicBezTo>
                    <a:pt x="5755" y="18659"/>
                    <a:pt x="2691" y="15651"/>
                    <a:pt x="2572" y="11947"/>
                  </a:cubicBezTo>
                  <a:lnTo>
                    <a:pt x="2572" y="11947"/>
                  </a:lnTo>
                  <a:cubicBezTo>
                    <a:pt x="2655" y="11969"/>
                    <a:pt x="2741" y="11980"/>
                    <a:pt x="2830" y="11980"/>
                  </a:cubicBezTo>
                  <a:lnTo>
                    <a:pt x="2834" y="11980"/>
                  </a:lnTo>
                  <a:lnTo>
                    <a:pt x="3012" y="12803"/>
                  </a:lnTo>
                  <a:cubicBezTo>
                    <a:pt x="3101" y="13215"/>
                    <a:pt x="3472" y="13513"/>
                    <a:pt x="3893" y="13513"/>
                  </a:cubicBezTo>
                  <a:lnTo>
                    <a:pt x="4653" y="13513"/>
                  </a:lnTo>
                  <a:cubicBezTo>
                    <a:pt x="5026" y="13513"/>
                    <a:pt x="5357" y="13283"/>
                    <a:pt x="5491" y="12946"/>
                  </a:cubicBezTo>
                  <a:lnTo>
                    <a:pt x="5597" y="12946"/>
                  </a:lnTo>
                  <a:cubicBezTo>
                    <a:pt x="5672" y="13187"/>
                    <a:pt x="5769" y="13420"/>
                    <a:pt x="5887" y="13642"/>
                  </a:cubicBezTo>
                  <a:lnTo>
                    <a:pt x="5079" y="14450"/>
                  </a:lnTo>
                  <a:cubicBezTo>
                    <a:pt x="4884" y="14646"/>
                    <a:pt x="4863" y="14959"/>
                    <a:pt x="5032" y="15178"/>
                  </a:cubicBezTo>
                  <a:cubicBezTo>
                    <a:pt x="5334" y="15572"/>
                    <a:pt x="5686" y="15924"/>
                    <a:pt x="6079" y="16226"/>
                  </a:cubicBezTo>
                  <a:cubicBezTo>
                    <a:pt x="6178" y="16302"/>
                    <a:pt x="6297" y="16340"/>
                    <a:pt x="6415" y="16340"/>
                  </a:cubicBezTo>
                  <a:cubicBezTo>
                    <a:pt x="6558" y="16340"/>
                    <a:pt x="6701" y="16285"/>
                    <a:pt x="6808" y="16178"/>
                  </a:cubicBezTo>
                  <a:lnTo>
                    <a:pt x="7614" y="15371"/>
                  </a:lnTo>
                  <a:cubicBezTo>
                    <a:pt x="7837" y="15487"/>
                    <a:pt x="8071" y="15585"/>
                    <a:pt x="8312" y="15659"/>
                  </a:cubicBezTo>
                  <a:lnTo>
                    <a:pt x="8312" y="16801"/>
                  </a:lnTo>
                  <a:cubicBezTo>
                    <a:pt x="8312" y="17079"/>
                    <a:pt x="8518" y="17315"/>
                    <a:pt x="8792" y="17350"/>
                  </a:cubicBezTo>
                  <a:cubicBezTo>
                    <a:pt x="9037" y="17382"/>
                    <a:pt x="9286" y="17398"/>
                    <a:pt x="9534" y="17398"/>
                  </a:cubicBezTo>
                  <a:cubicBezTo>
                    <a:pt x="9781" y="17398"/>
                    <a:pt x="10030" y="17382"/>
                    <a:pt x="10275" y="17350"/>
                  </a:cubicBezTo>
                  <a:cubicBezTo>
                    <a:pt x="10548" y="17315"/>
                    <a:pt x="10755" y="17079"/>
                    <a:pt x="10755" y="16801"/>
                  </a:cubicBezTo>
                  <a:lnTo>
                    <a:pt x="10755" y="15659"/>
                  </a:lnTo>
                  <a:cubicBezTo>
                    <a:pt x="10997" y="15585"/>
                    <a:pt x="11230" y="15489"/>
                    <a:pt x="11452" y="15371"/>
                  </a:cubicBezTo>
                  <a:lnTo>
                    <a:pt x="12260" y="16178"/>
                  </a:lnTo>
                  <a:cubicBezTo>
                    <a:pt x="12368" y="16285"/>
                    <a:pt x="12510" y="16340"/>
                    <a:pt x="12652" y="16340"/>
                  </a:cubicBezTo>
                  <a:cubicBezTo>
                    <a:pt x="12770" y="16340"/>
                    <a:pt x="12889" y="16302"/>
                    <a:pt x="12988" y="16226"/>
                  </a:cubicBezTo>
                  <a:cubicBezTo>
                    <a:pt x="13382" y="15924"/>
                    <a:pt x="13734" y="15572"/>
                    <a:pt x="14037" y="15178"/>
                  </a:cubicBezTo>
                  <a:cubicBezTo>
                    <a:pt x="14204" y="14959"/>
                    <a:pt x="14184" y="14646"/>
                    <a:pt x="13988" y="14450"/>
                  </a:cubicBezTo>
                  <a:lnTo>
                    <a:pt x="13181" y="13642"/>
                  </a:lnTo>
                  <a:cubicBezTo>
                    <a:pt x="13297" y="13420"/>
                    <a:pt x="13395" y="13187"/>
                    <a:pt x="13469" y="12946"/>
                  </a:cubicBezTo>
                  <a:lnTo>
                    <a:pt x="14611" y="12946"/>
                  </a:lnTo>
                  <a:cubicBezTo>
                    <a:pt x="14889" y="12946"/>
                    <a:pt x="15124" y="12738"/>
                    <a:pt x="15160" y="12465"/>
                  </a:cubicBezTo>
                  <a:cubicBezTo>
                    <a:pt x="15193" y="12220"/>
                    <a:pt x="15208" y="11970"/>
                    <a:pt x="15208" y="11724"/>
                  </a:cubicBezTo>
                  <a:cubicBezTo>
                    <a:pt x="15208" y="11476"/>
                    <a:pt x="15193" y="11227"/>
                    <a:pt x="15160" y="10982"/>
                  </a:cubicBezTo>
                  <a:cubicBezTo>
                    <a:pt x="15124" y="10708"/>
                    <a:pt x="14889" y="10502"/>
                    <a:pt x="14611" y="10502"/>
                  </a:cubicBezTo>
                  <a:lnTo>
                    <a:pt x="13469" y="10502"/>
                  </a:lnTo>
                  <a:cubicBezTo>
                    <a:pt x="13395" y="10261"/>
                    <a:pt x="13297" y="10026"/>
                    <a:pt x="13181" y="9804"/>
                  </a:cubicBezTo>
                  <a:lnTo>
                    <a:pt x="13988" y="8998"/>
                  </a:lnTo>
                  <a:cubicBezTo>
                    <a:pt x="14184" y="8802"/>
                    <a:pt x="14204" y="8488"/>
                    <a:pt x="14037" y="8270"/>
                  </a:cubicBezTo>
                  <a:cubicBezTo>
                    <a:pt x="13734" y="7876"/>
                    <a:pt x="13382" y="7524"/>
                    <a:pt x="12988" y="7221"/>
                  </a:cubicBezTo>
                  <a:cubicBezTo>
                    <a:pt x="12889" y="7145"/>
                    <a:pt x="12770" y="7107"/>
                    <a:pt x="12652" y="7107"/>
                  </a:cubicBezTo>
                  <a:cubicBezTo>
                    <a:pt x="12510" y="7107"/>
                    <a:pt x="12368" y="7162"/>
                    <a:pt x="12260" y="7269"/>
                  </a:cubicBezTo>
                  <a:lnTo>
                    <a:pt x="11452" y="8077"/>
                  </a:lnTo>
                  <a:cubicBezTo>
                    <a:pt x="11230" y="7959"/>
                    <a:pt x="10997" y="7862"/>
                    <a:pt x="10755" y="7787"/>
                  </a:cubicBezTo>
                  <a:lnTo>
                    <a:pt x="10755" y="6646"/>
                  </a:lnTo>
                  <a:cubicBezTo>
                    <a:pt x="10755" y="6369"/>
                    <a:pt x="10548" y="6133"/>
                    <a:pt x="10275" y="6097"/>
                  </a:cubicBezTo>
                  <a:cubicBezTo>
                    <a:pt x="10030" y="6065"/>
                    <a:pt x="9782" y="6048"/>
                    <a:pt x="9533" y="6048"/>
                  </a:cubicBezTo>
                  <a:cubicBezTo>
                    <a:pt x="9285" y="6048"/>
                    <a:pt x="9037" y="6065"/>
                    <a:pt x="8792" y="6097"/>
                  </a:cubicBezTo>
                  <a:cubicBezTo>
                    <a:pt x="8518" y="6133"/>
                    <a:pt x="8312" y="6369"/>
                    <a:pt x="8312" y="6646"/>
                  </a:cubicBezTo>
                  <a:lnTo>
                    <a:pt x="8312" y="7787"/>
                  </a:lnTo>
                  <a:cubicBezTo>
                    <a:pt x="8071" y="7862"/>
                    <a:pt x="7837" y="7959"/>
                    <a:pt x="7614" y="8077"/>
                  </a:cubicBezTo>
                  <a:lnTo>
                    <a:pt x="6998" y="7459"/>
                  </a:lnTo>
                  <a:cubicBezTo>
                    <a:pt x="7795" y="6786"/>
                    <a:pt x="8306" y="5860"/>
                    <a:pt x="8453" y="4842"/>
                  </a:cubicBezTo>
                  <a:cubicBezTo>
                    <a:pt x="8806" y="4787"/>
                    <a:pt x="9167" y="4759"/>
                    <a:pt x="9534" y="4759"/>
                  </a:cubicBezTo>
                  <a:lnTo>
                    <a:pt x="15422" y="4759"/>
                  </a:lnTo>
                  <a:lnTo>
                    <a:pt x="15422" y="5144"/>
                  </a:lnTo>
                  <a:cubicBezTo>
                    <a:pt x="15422" y="5305"/>
                    <a:pt x="15511" y="5454"/>
                    <a:pt x="15653" y="5530"/>
                  </a:cubicBezTo>
                  <a:cubicBezTo>
                    <a:pt x="15717" y="5564"/>
                    <a:pt x="15788" y="5581"/>
                    <a:pt x="15858" y="5581"/>
                  </a:cubicBezTo>
                  <a:cubicBezTo>
                    <a:pt x="15943" y="5581"/>
                    <a:pt x="16027" y="5557"/>
                    <a:pt x="16101" y="5508"/>
                  </a:cubicBezTo>
                  <a:lnTo>
                    <a:pt x="18145" y="4147"/>
                  </a:lnTo>
                  <a:cubicBezTo>
                    <a:pt x="18267" y="4065"/>
                    <a:pt x="18340" y="3929"/>
                    <a:pt x="18340" y="3783"/>
                  </a:cubicBezTo>
                  <a:cubicBezTo>
                    <a:pt x="18340" y="3637"/>
                    <a:pt x="18267" y="3501"/>
                    <a:pt x="18145" y="3419"/>
                  </a:cubicBezTo>
                  <a:lnTo>
                    <a:pt x="16101" y="2060"/>
                  </a:lnTo>
                  <a:cubicBezTo>
                    <a:pt x="16028" y="2011"/>
                    <a:pt x="15943" y="1986"/>
                    <a:pt x="15859" y="1986"/>
                  </a:cubicBezTo>
                  <a:cubicBezTo>
                    <a:pt x="15788" y="1986"/>
                    <a:pt x="15717" y="2003"/>
                    <a:pt x="15653" y="2038"/>
                  </a:cubicBezTo>
                  <a:cubicBezTo>
                    <a:pt x="15511" y="2114"/>
                    <a:pt x="15422" y="2262"/>
                    <a:pt x="15422" y="2422"/>
                  </a:cubicBezTo>
                  <a:lnTo>
                    <a:pt x="15422" y="2808"/>
                  </a:lnTo>
                  <a:lnTo>
                    <a:pt x="9609" y="2808"/>
                  </a:lnTo>
                  <a:cubicBezTo>
                    <a:pt x="9162" y="2808"/>
                    <a:pt x="8720" y="2842"/>
                    <a:pt x="8285" y="2907"/>
                  </a:cubicBezTo>
                  <a:cubicBezTo>
                    <a:pt x="8079" y="2276"/>
                    <a:pt x="7722" y="1699"/>
                    <a:pt x="7235" y="1219"/>
                  </a:cubicBezTo>
                  <a:cubicBezTo>
                    <a:pt x="6436" y="431"/>
                    <a:pt x="5383" y="1"/>
                    <a:pt x="4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8"/>
            <p:cNvSpPr/>
            <p:nvPr/>
          </p:nvSpPr>
          <p:spPr>
            <a:xfrm>
              <a:off x="6091625" y="2387825"/>
              <a:ext cx="124200" cy="110075"/>
            </a:xfrm>
            <a:custGeom>
              <a:rect b="b" l="l" r="r" t="t"/>
              <a:pathLst>
                <a:path extrusionOk="0" h="4403" w="4968">
                  <a:moveTo>
                    <a:pt x="3406" y="605"/>
                  </a:moveTo>
                  <a:lnTo>
                    <a:pt x="4327" y="2201"/>
                  </a:lnTo>
                  <a:lnTo>
                    <a:pt x="3406" y="3798"/>
                  </a:lnTo>
                  <a:lnTo>
                    <a:pt x="1562" y="3798"/>
                  </a:lnTo>
                  <a:lnTo>
                    <a:pt x="641" y="2201"/>
                  </a:lnTo>
                  <a:lnTo>
                    <a:pt x="1562" y="605"/>
                  </a:lnTo>
                  <a:close/>
                  <a:moveTo>
                    <a:pt x="1518" y="1"/>
                  </a:moveTo>
                  <a:cubicBezTo>
                    <a:pt x="1330" y="1"/>
                    <a:pt x="1155" y="101"/>
                    <a:pt x="1062" y="264"/>
                  </a:cubicBezTo>
                  <a:lnTo>
                    <a:pt x="95" y="1938"/>
                  </a:lnTo>
                  <a:cubicBezTo>
                    <a:pt x="1" y="2101"/>
                    <a:pt x="1" y="2303"/>
                    <a:pt x="95" y="2465"/>
                  </a:cubicBezTo>
                  <a:lnTo>
                    <a:pt x="1062" y="4139"/>
                  </a:lnTo>
                  <a:cubicBezTo>
                    <a:pt x="1155" y="4301"/>
                    <a:pt x="1330" y="4403"/>
                    <a:pt x="1518" y="4403"/>
                  </a:cubicBezTo>
                  <a:lnTo>
                    <a:pt x="3452" y="4403"/>
                  </a:lnTo>
                  <a:cubicBezTo>
                    <a:pt x="3638" y="4403"/>
                    <a:pt x="3813" y="4301"/>
                    <a:pt x="3907" y="4139"/>
                  </a:cubicBezTo>
                  <a:lnTo>
                    <a:pt x="4874" y="2465"/>
                  </a:lnTo>
                  <a:cubicBezTo>
                    <a:pt x="4968" y="2303"/>
                    <a:pt x="4968" y="2101"/>
                    <a:pt x="4874" y="1938"/>
                  </a:cubicBezTo>
                  <a:lnTo>
                    <a:pt x="3907" y="264"/>
                  </a:lnTo>
                  <a:cubicBezTo>
                    <a:pt x="3813" y="101"/>
                    <a:pt x="3638" y="1"/>
                    <a:pt x="3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8"/>
            <p:cNvSpPr/>
            <p:nvPr/>
          </p:nvSpPr>
          <p:spPr>
            <a:xfrm>
              <a:off x="6125050" y="2414150"/>
              <a:ext cx="57400" cy="57400"/>
            </a:xfrm>
            <a:custGeom>
              <a:rect b="b" l="l" r="r" t="t"/>
              <a:pathLst>
                <a:path extrusionOk="0" h="2296" w="2296">
                  <a:moveTo>
                    <a:pt x="1148" y="605"/>
                  </a:moveTo>
                  <a:cubicBezTo>
                    <a:pt x="1446" y="605"/>
                    <a:pt x="1691" y="849"/>
                    <a:pt x="1691" y="1148"/>
                  </a:cubicBezTo>
                  <a:cubicBezTo>
                    <a:pt x="1691" y="1448"/>
                    <a:pt x="1446" y="1691"/>
                    <a:pt x="1148" y="1691"/>
                  </a:cubicBezTo>
                  <a:cubicBezTo>
                    <a:pt x="848" y="1691"/>
                    <a:pt x="605" y="1448"/>
                    <a:pt x="605" y="1148"/>
                  </a:cubicBezTo>
                  <a:cubicBezTo>
                    <a:pt x="605" y="849"/>
                    <a:pt x="848" y="605"/>
                    <a:pt x="1148" y="605"/>
                  </a:cubicBezTo>
                  <a:close/>
                  <a:moveTo>
                    <a:pt x="1148" y="1"/>
                  </a:moveTo>
                  <a:cubicBezTo>
                    <a:pt x="515" y="1"/>
                    <a:pt x="0" y="516"/>
                    <a:pt x="0" y="1148"/>
                  </a:cubicBezTo>
                  <a:cubicBezTo>
                    <a:pt x="0" y="1781"/>
                    <a:pt x="515" y="2296"/>
                    <a:pt x="1148" y="2296"/>
                  </a:cubicBezTo>
                  <a:cubicBezTo>
                    <a:pt x="1780" y="2296"/>
                    <a:pt x="2295" y="1781"/>
                    <a:pt x="2295" y="1148"/>
                  </a:cubicBezTo>
                  <a:cubicBezTo>
                    <a:pt x="2295" y="516"/>
                    <a:pt x="1780" y="1"/>
                    <a:pt x="1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48"/>
          <p:cNvGrpSpPr/>
          <p:nvPr/>
        </p:nvGrpSpPr>
        <p:grpSpPr>
          <a:xfrm>
            <a:off x="5626102" y="2244707"/>
            <a:ext cx="504787" cy="442071"/>
            <a:chOff x="4887525" y="2285950"/>
            <a:chExt cx="470050" cy="411650"/>
          </a:xfrm>
        </p:grpSpPr>
        <p:sp>
          <p:nvSpPr>
            <p:cNvPr id="981" name="Google Shape;981;p48"/>
            <p:cNvSpPr/>
            <p:nvPr/>
          </p:nvSpPr>
          <p:spPr>
            <a:xfrm>
              <a:off x="5063300" y="2495225"/>
              <a:ext cx="238850" cy="145250"/>
            </a:xfrm>
            <a:custGeom>
              <a:rect b="b" l="l" r="r" t="t"/>
              <a:pathLst>
                <a:path extrusionOk="0" h="5810" w="9554">
                  <a:moveTo>
                    <a:pt x="396" y="1"/>
                  </a:moveTo>
                  <a:cubicBezTo>
                    <a:pt x="179" y="1"/>
                    <a:pt x="1" y="179"/>
                    <a:pt x="1" y="396"/>
                  </a:cubicBezTo>
                  <a:lnTo>
                    <a:pt x="1" y="5415"/>
                  </a:lnTo>
                  <a:cubicBezTo>
                    <a:pt x="1" y="5632"/>
                    <a:pt x="179" y="5810"/>
                    <a:pt x="396" y="5810"/>
                  </a:cubicBezTo>
                  <a:lnTo>
                    <a:pt x="9158" y="5810"/>
                  </a:lnTo>
                  <a:cubicBezTo>
                    <a:pt x="9376" y="5810"/>
                    <a:pt x="9553" y="5632"/>
                    <a:pt x="9553" y="5415"/>
                  </a:cubicBezTo>
                  <a:lnTo>
                    <a:pt x="9553" y="4306"/>
                  </a:lnTo>
                  <a:cubicBezTo>
                    <a:pt x="9553" y="4154"/>
                    <a:pt x="9430" y="4029"/>
                    <a:pt x="9277" y="4029"/>
                  </a:cubicBezTo>
                  <a:cubicBezTo>
                    <a:pt x="9125" y="4029"/>
                    <a:pt x="9002" y="4154"/>
                    <a:pt x="9002" y="4306"/>
                  </a:cubicBezTo>
                  <a:lnTo>
                    <a:pt x="9002" y="5260"/>
                  </a:lnTo>
                  <a:lnTo>
                    <a:pt x="551" y="5260"/>
                  </a:lnTo>
                  <a:lnTo>
                    <a:pt x="551" y="551"/>
                  </a:lnTo>
                  <a:lnTo>
                    <a:pt x="9002" y="551"/>
                  </a:lnTo>
                  <a:lnTo>
                    <a:pt x="9002" y="3021"/>
                  </a:lnTo>
                  <a:cubicBezTo>
                    <a:pt x="9002" y="3173"/>
                    <a:pt x="9125" y="3296"/>
                    <a:pt x="9277" y="3296"/>
                  </a:cubicBezTo>
                  <a:cubicBezTo>
                    <a:pt x="9430" y="3296"/>
                    <a:pt x="9553" y="3173"/>
                    <a:pt x="9553" y="3021"/>
                  </a:cubicBezTo>
                  <a:lnTo>
                    <a:pt x="9553" y="396"/>
                  </a:lnTo>
                  <a:cubicBezTo>
                    <a:pt x="9553" y="179"/>
                    <a:pt x="9376" y="1"/>
                    <a:pt x="9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8"/>
            <p:cNvSpPr/>
            <p:nvPr/>
          </p:nvSpPr>
          <p:spPr>
            <a:xfrm>
              <a:off x="5086725" y="2516400"/>
              <a:ext cx="13825" cy="13825"/>
            </a:xfrm>
            <a:custGeom>
              <a:rect b="b" l="l" r="r" t="t"/>
              <a:pathLst>
                <a:path extrusionOk="0" h="553" w="553">
                  <a:moveTo>
                    <a:pt x="276" y="1"/>
                  </a:moveTo>
                  <a:cubicBezTo>
                    <a:pt x="124" y="1"/>
                    <a:pt x="1" y="124"/>
                    <a:pt x="1" y="276"/>
                  </a:cubicBezTo>
                  <a:cubicBezTo>
                    <a:pt x="1" y="429"/>
                    <a:pt x="124" y="552"/>
                    <a:pt x="276" y="552"/>
                  </a:cubicBezTo>
                  <a:cubicBezTo>
                    <a:pt x="429" y="552"/>
                    <a:pt x="552" y="429"/>
                    <a:pt x="552" y="276"/>
                  </a:cubicBezTo>
                  <a:cubicBezTo>
                    <a:pt x="552" y="124"/>
                    <a:pt x="429"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8"/>
            <p:cNvSpPr/>
            <p:nvPr/>
          </p:nvSpPr>
          <p:spPr>
            <a:xfrm>
              <a:off x="5106925" y="2516400"/>
              <a:ext cx="13825" cy="13825"/>
            </a:xfrm>
            <a:custGeom>
              <a:rect b="b" l="l" r="r" t="t"/>
              <a:pathLst>
                <a:path extrusionOk="0" h="553" w="553">
                  <a:moveTo>
                    <a:pt x="276" y="1"/>
                  </a:moveTo>
                  <a:cubicBezTo>
                    <a:pt x="124" y="1"/>
                    <a:pt x="1" y="124"/>
                    <a:pt x="1" y="276"/>
                  </a:cubicBezTo>
                  <a:cubicBezTo>
                    <a:pt x="1" y="429"/>
                    <a:pt x="124" y="552"/>
                    <a:pt x="276" y="552"/>
                  </a:cubicBezTo>
                  <a:cubicBezTo>
                    <a:pt x="428" y="552"/>
                    <a:pt x="552" y="429"/>
                    <a:pt x="552" y="276"/>
                  </a:cubicBezTo>
                  <a:cubicBezTo>
                    <a:pt x="552" y="124"/>
                    <a:pt x="429"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8"/>
            <p:cNvSpPr/>
            <p:nvPr/>
          </p:nvSpPr>
          <p:spPr>
            <a:xfrm>
              <a:off x="5127125" y="2516400"/>
              <a:ext cx="13825" cy="13825"/>
            </a:xfrm>
            <a:custGeom>
              <a:rect b="b" l="l" r="r" t="t"/>
              <a:pathLst>
                <a:path extrusionOk="0" h="553" w="553">
                  <a:moveTo>
                    <a:pt x="276" y="1"/>
                  </a:moveTo>
                  <a:cubicBezTo>
                    <a:pt x="124" y="1"/>
                    <a:pt x="1" y="124"/>
                    <a:pt x="1" y="276"/>
                  </a:cubicBezTo>
                  <a:cubicBezTo>
                    <a:pt x="1" y="429"/>
                    <a:pt x="124" y="552"/>
                    <a:pt x="276" y="552"/>
                  </a:cubicBezTo>
                  <a:cubicBezTo>
                    <a:pt x="428" y="552"/>
                    <a:pt x="552" y="429"/>
                    <a:pt x="552" y="276"/>
                  </a:cubicBezTo>
                  <a:cubicBezTo>
                    <a:pt x="552" y="124"/>
                    <a:pt x="428" y="1"/>
                    <a:pt x="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8"/>
            <p:cNvSpPr/>
            <p:nvPr/>
          </p:nvSpPr>
          <p:spPr>
            <a:xfrm>
              <a:off x="4887525" y="2285950"/>
              <a:ext cx="470050" cy="411650"/>
            </a:xfrm>
            <a:custGeom>
              <a:rect b="b" l="l" r="r" t="t"/>
              <a:pathLst>
                <a:path extrusionOk="0" h="16466" w="18802">
                  <a:moveTo>
                    <a:pt x="3283" y="5094"/>
                  </a:moveTo>
                  <a:lnTo>
                    <a:pt x="3283" y="6226"/>
                  </a:lnTo>
                  <a:lnTo>
                    <a:pt x="2585" y="6226"/>
                  </a:lnTo>
                  <a:lnTo>
                    <a:pt x="2585" y="5094"/>
                  </a:lnTo>
                  <a:close/>
                  <a:moveTo>
                    <a:pt x="5549" y="3680"/>
                  </a:moveTo>
                  <a:lnTo>
                    <a:pt x="5549" y="6226"/>
                  </a:lnTo>
                  <a:lnTo>
                    <a:pt x="4852" y="6226"/>
                  </a:lnTo>
                  <a:lnTo>
                    <a:pt x="4852" y="3680"/>
                  </a:lnTo>
                  <a:close/>
                  <a:moveTo>
                    <a:pt x="7814" y="552"/>
                  </a:moveTo>
                  <a:lnTo>
                    <a:pt x="7814" y="6226"/>
                  </a:lnTo>
                  <a:lnTo>
                    <a:pt x="7118" y="6226"/>
                  </a:lnTo>
                  <a:lnTo>
                    <a:pt x="7118" y="552"/>
                  </a:lnTo>
                  <a:close/>
                  <a:moveTo>
                    <a:pt x="10080" y="3110"/>
                  </a:moveTo>
                  <a:lnTo>
                    <a:pt x="10080" y="6226"/>
                  </a:lnTo>
                  <a:lnTo>
                    <a:pt x="9383" y="6226"/>
                  </a:lnTo>
                  <a:lnTo>
                    <a:pt x="9383" y="3110"/>
                  </a:lnTo>
                  <a:close/>
                  <a:moveTo>
                    <a:pt x="6032" y="10075"/>
                  </a:moveTo>
                  <a:lnTo>
                    <a:pt x="6032" y="11724"/>
                  </a:lnTo>
                  <a:lnTo>
                    <a:pt x="5029" y="11724"/>
                  </a:lnTo>
                  <a:lnTo>
                    <a:pt x="5029" y="10075"/>
                  </a:lnTo>
                  <a:close/>
                  <a:moveTo>
                    <a:pt x="6032" y="12274"/>
                  </a:moveTo>
                  <a:lnTo>
                    <a:pt x="6032" y="13003"/>
                  </a:lnTo>
                  <a:lnTo>
                    <a:pt x="2671" y="13003"/>
                  </a:lnTo>
                  <a:lnTo>
                    <a:pt x="2671" y="12598"/>
                  </a:lnTo>
                  <a:cubicBezTo>
                    <a:pt x="2671" y="12420"/>
                    <a:pt x="2816" y="12274"/>
                    <a:pt x="2995" y="12274"/>
                  </a:cubicBezTo>
                  <a:close/>
                  <a:moveTo>
                    <a:pt x="16908" y="7924"/>
                  </a:moveTo>
                  <a:cubicBezTo>
                    <a:pt x="16977" y="7924"/>
                    <a:pt x="17033" y="7978"/>
                    <a:pt x="17033" y="8047"/>
                  </a:cubicBezTo>
                  <a:lnTo>
                    <a:pt x="17033" y="14629"/>
                  </a:lnTo>
                  <a:lnTo>
                    <a:pt x="6584" y="14629"/>
                  </a:lnTo>
                  <a:lnTo>
                    <a:pt x="6584" y="8047"/>
                  </a:lnTo>
                  <a:cubicBezTo>
                    <a:pt x="6584" y="7978"/>
                    <a:pt x="6639" y="7924"/>
                    <a:pt x="6707" y="7924"/>
                  </a:cubicBezTo>
                  <a:close/>
                  <a:moveTo>
                    <a:pt x="9950" y="15181"/>
                  </a:moveTo>
                  <a:lnTo>
                    <a:pt x="10216" y="15916"/>
                  </a:lnTo>
                  <a:lnTo>
                    <a:pt x="5364" y="15916"/>
                  </a:lnTo>
                  <a:lnTo>
                    <a:pt x="5364" y="15181"/>
                  </a:lnTo>
                  <a:close/>
                  <a:moveTo>
                    <a:pt x="13083" y="15181"/>
                  </a:moveTo>
                  <a:lnTo>
                    <a:pt x="12822" y="15916"/>
                  </a:lnTo>
                  <a:lnTo>
                    <a:pt x="10802" y="15916"/>
                  </a:lnTo>
                  <a:lnTo>
                    <a:pt x="10536" y="15181"/>
                  </a:lnTo>
                  <a:close/>
                  <a:moveTo>
                    <a:pt x="18250" y="15181"/>
                  </a:moveTo>
                  <a:lnTo>
                    <a:pt x="18250" y="15916"/>
                  </a:lnTo>
                  <a:lnTo>
                    <a:pt x="13407" y="15916"/>
                  </a:lnTo>
                  <a:lnTo>
                    <a:pt x="13668" y="15181"/>
                  </a:lnTo>
                  <a:close/>
                  <a:moveTo>
                    <a:pt x="6952" y="0"/>
                  </a:moveTo>
                  <a:cubicBezTo>
                    <a:pt x="6740" y="0"/>
                    <a:pt x="6566" y="173"/>
                    <a:pt x="6566" y="385"/>
                  </a:cubicBezTo>
                  <a:lnTo>
                    <a:pt x="6566" y="1289"/>
                  </a:lnTo>
                  <a:lnTo>
                    <a:pt x="676" y="1289"/>
                  </a:lnTo>
                  <a:cubicBezTo>
                    <a:pt x="303" y="1289"/>
                    <a:pt x="1" y="1592"/>
                    <a:pt x="1" y="1964"/>
                  </a:cubicBezTo>
                  <a:lnTo>
                    <a:pt x="1" y="9401"/>
                  </a:lnTo>
                  <a:cubicBezTo>
                    <a:pt x="1" y="9773"/>
                    <a:pt x="303" y="10075"/>
                    <a:pt x="676" y="10075"/>
                  </a:cubicBezTo>
                  <a:lnTo>
                    <a:pt x="2535" y="10075"/>
                  </a:lnTo>
                  <a:cubicBezTo>
                    <a:pt x="2687" y="10075"/>
                    <a:pt x="2810" y="9952"/>
                    <a:pt x="2810" y="9800"/>
                  </a:cubicBezTo>
                  <a:cubicBezTo>
                    <a:pt x="2810" y="9648"/>
                    <a:pt x="2687" y="9525"/>
                    <a:pt x="2535" y="9525"/>
                  </a:cubicBezTo>
                  <a:lnTo>
                    <a:pt x="676" y="9525"/>
                  </a:lnTo>
                  <a:cubicBezTo>
                    <a:pt x="607" y="9525"/>
                    <a:pt x="551" y="9469"/>
                    <a:pt x="551" y="9401"/>
                  </a:cubicBezTo>
                  <a:lnTo>
                    <a:pt x="551" y="8557"/>
                  </a:lnTo>
                  <a:lnTo>
                    <a:pt x="6032" y="8557"/>
                  </a:lnTo>
                  <a:lnTo>
                    <a:pt x="6032" y="9525"/>
                  </a:lnTo>
                  <a:lnTo>
                    <a:pt x="3820" y="9525"/>
                  </a:lnTo>
                  <a:cubicBezTo>
                    <a:pt x="3668" y="9525"/>
                    <a:pt x="3544" y="9648"/>
                    <a:pt x="3544" y="9800"/>
                  </a:cubicBezTo>
                  <a:cubicBezTo>
                    <a:pt x="3544" y="9952"/>
                    <a:pt x="3668" y="10075"/>
                    <a:pt x="3820" y="10075"/>
                  </a:cubicBezTo>
                  <a:lnTo>
                    <a:pt x="4479" y="10075"/>
                  </a:lnTo>
                  <a:lnTo>
                    <a:pt x="4479" y="11724"/>
                  </a:lnTo>
                  <a:lnTo>
                    <a:pt x="2995" y="11724"/>
                  </a:lnTo>
                  <a:cubicBezTo>
                    <a:pt x="2512" y="11724"/>
                    <a:pt x="2120" y="12117"/>
                    <a:pt x="2120" y="12599"/>
                  </a:cubicBezTo>
                  <a:lnTo>
                    <a:pt x="2120" y="13078"/>
                  </a:lnTo>
                  <a:cubicBezTo>
                    <a:pt x="2120" y="13340"/>
                    <a:pt x="2333" y="13554"/>
                    <a:pt x="2595" y="13554"/>
                  </a:cubicBezTo>
                  <a:lnTo>
                    <a:pt x="6032" y="13554"/>
                  </a:lnTo>
                  <a:lnTo>
                    <a:pt x="6032" y="14629"/>
                  </a:lnTo>
                  <a:lnTo>
                    <a:pt x="5289" y="14629"/>
                  </a:lnTo>
                  <a:cubicBezTo>
                    <a:pt x="5028" y="14629"/>
                    <a:pt x="4814" y="14843"/>
                    <a:pt x="4814" y="15105"/>
                  </a:cubicBezTo>
                  <a:lnTo>
                    <a:pt x="4814" y="15990"/>
                  </a:lnTo>
                  <a:cubicBezTo>
                    <a:pt x="4814" y="16252"/>
                    <a:pt x="5028" y="16466"/>
                    <a:pt x="5289" y="16466"/>
                  </a:cubicBezTo>
                  <a:lnTo>
                    <a:pt x="18326" y="16466"/>
                  </a:lnTo>
                  <a:cubicBezTo>
                    <a:pt x="18588" y="16466"/>
                    <a:pt x="18802" y="16252"/>
                    <a:pt x="18802" y="15990"/>
                  </a:cubicBezTo>
                  <a:lnTo>
                    <a:pt x="18802" y="15105"/>
                  </a:lnTo>
                  <a:cubicBezTo>
                    <a:pt x="18802" y="14843"/>
                    <a:pt x="18588" y="14629"/>
                    <a:pt x="18326" y="14629"/>
                  </a:cubicBezTo>
                  <a:lnTo>
                    <a:pt x="17583" y="14629"/>
                  </a:lnTo>
                  <a:lnTo>
                    <a:pt x="17583" y="8047"/>
                  </a:lnTo>
                  <a:cubicBezTo>
                    <a:pt x="17583" y="7674"/>
                    <a:pt x="17280" y="7372"/>
                    <a:pt x="16908" y="7372"/>
                  </a:cubicBezTo>
                  <a:lnTo>
                    <a:pt x="12666" y="7372"/>
                  </a:lnTo>
                  <a:lnTo>
                    <a:pt x="12666" y="4488"/>
                  </a:lnTo>
                  <a:cubicBezTo>
                    <a:pt x="12666" y="4335"/>
                    <a:pt x="12543" y="4212"/>
                    <a:pt x="12390" y="4212"/>
                  </a:cubicBezTo>
                  <a:cubicBezTo>
                    <a:pt x="12238" y="4212"/>
                    <a:pt x="12115" y="4335"/>
                    <a:pt x="12115" y="4488"/>
                  </a:cubicBezTo>
                  <a:lnTo>
                    <a:pt x="12115" y="7372"/>
                  </a:lnTo>
                  <a:lnTo>
                    <a:pt x="6707" y="7372"/>
                  </a:lnTo>
                  <a:cubicBezTo>
                    <a:pt x="6349" y="7372"/>
                    <a:pt x="6056" y="7653"/>
                    <a:pt x="6035" y="8005"/>
                  </a:cubicBezTo>
                  <a:lnTo>
                    <a:pt x="551" y="8005"/>
                  </a:lnTo>
                  <a:lnTo>
                    <a:pt x="551" y="1964"/>
                  </a:lnTo>
                  <a:cubicBezTo>
                    <a:pt x="551" y="1895"/>
                    <a:pt x="607" y="1840"/>
                    <a:pt x="676" y="1840"/>
                  </a:cubicBezTo>
                  <a:lnTo>
                    <a:pt x="6566" y="1840"/>
                  </a:lnTo>
                  <a:lnTo>
                    <a:pt x="6566" y="6226"/>
                  </a:lnTo>
                  <a:lnTo>
                    <a:pt x="6099" y="6226"/>
                  </a:lnTo>
                  <a:lnTo>
                    <a:pt x="6099" y="3516"/>
                  </a:lnTo>
                  <a:cubicBezTo>
                    <a:pt x="6099" y="3304"/>
                    <a:pt x="5927" y="3130"/>
                    <a:pt x="5714" y="3130"/>
                  </a:cubicBezTo>
                  <a:lnTo>
                    <a:pt x="4687" y="3130"/>
                  </a:lnTo>
                  <a:cubicBezTo>
                    <a:pt x="4473" y="3130"/>
                    <a:pt x="4301" y="3304"/>
                    <a:pt x="4301" y="3516"/>
                  </a:cubicBezTo>
                  <a:lnTo>
                    <a:pt x="4301" y="6226"/>
                  </a:lnTo>
                  <a:lnTo>
                    <a:pt x="3834" y="6226"/>
                  </a:lnTo>
                  <a:lnTo>
                    <a:pt x="3834" y="4928"/>
                  </a:lnTo>
                  <a:cubicBezTo>
                    <a:pt x="3834" y="4716"/>
                    <a:pt x="3661" y="4543"/>
                    <a:pt x="3449" y="4543"/>
                  </a:cubicBezTo>
                  <a:lnTo>
                    <a:pt x="2421" y="4543"/>
                  </a:lnTo>
                  <a:cubicBezTo>
                    <a:pt x="2209" y="4543"/>
                    <a:pt x="2035" y="4716"/>
                    <a:pt x="2035" y="4928"/>
                  </a:cubicBezTo>
                  <a:lnTo>
                    <a:pt x="2035" y="6226"/>
                  </a:lnTo>
                  <a:lnTo>
                    <a:pt x="1542" y="6226"/>
                  </a:lnTo>
                  <a:cubicBezTo>
                    <a:pt x="1391" y="6226"/>
                    <a:pt x="1267" y="6349"/>
                    <a:pt x="1267" y="6501"/>
                  </a:cubicBezTo>
                  <a:cubicBezTo>
                    <a:pt x="1267" y="6654"/>
                    <a:pt x="1391" y="6778"/>
                    <a:pt x="1542" y="6778"/>
                  </a:cubicBezTo>
                  <a:lnTo>
                    <a:pt x="10245" y="6778"/>
                  </a:lnTo>
                  <a:cubicBezTo>
                    <a:pt x="10459" y="6778"/>
                    <a:pt x="10632" y="6604"/>
                    <a:pt x="10632" y="6392"/>
                  </a:cubicBezTo>
                  <a:lnTo>
                    <a:pt x="10632" y="2945"/>
                  </a:lnTo>
                  <a:cubicBezTo>
                    <a:pt x="10632" y="2732"/>
                    <a:pt x="10459" y="2559"/>
                    <a:pt x="10245" y="2559"/>
                  </a:cubicBezTo>
                  <a:lnTo>
                    <a:pt x="9218" y="2559"/>
                  </a:lnTo>
                  <a:cubicBezTo>
                    <a:pt x="9005" y="2559"/>
                    <a:pt x="8833" y="2732"/>
                    <a:pt x="8833" y="2945"/>
                  </a:cubicBezTo>
                  <a:lnTo>
                    <a:pt x="8833" y="6226"/>
                  </a:lnTo>
                  <a:lnTo>
                    <a:pt x="8366" y="6226"/>
                  </a:lnTo>
                  <a:lnTo>
                    <a:pt x="8366" y="1840"/>
                  </a:lnTo>
                  <a:lnTo>
                    <a:pt x="11990" y="1840"/>
                  </a:lnTo>
                  <a:cubicBezTo>
                    <a:pt x="12059" y="1840"/>
                    <a:pt x="12115" y="1895"/>
                    <a:pt x="12115" y="1964"/>
                  </a:cubicBezTo>
                  <a:lnTo>
                    <a:pt x="12115" y="3202"/>
                  </a:lnTo>
                  <a:cubicBezTo>
                    <a:pt x="12115" y="3355"/>
                    <a:pt x="12238" y="3478"/>
                    <a:pt x="12390" y="3478"/>
                  </a:cubicBezTo>
                  <a:cubicBezTo>
                    <a:pt x="12543" y="3478"/>
                    <a:pt x="12666" y="3355"/>
                    <a:pt x="12666" y="3202"/>
                  </a:cubicBezTo>
                  <a:lnTo>
                    <a:pt x="12666" y="1964"/>
                  </a:lnTo>
                  <a:cubicBezTo>
                    <a:pt x="12666" y="1592"/>
                    <a:pt x="12362" y="1289"/>
                    <a:pt x="11990" y="1289"/>
                  </a:cubicBezTo>
                  <a:lnTo>
                    <a:pt x="8366" y="1289"/>
                  </a:lnTo>
                  <a:lnTo>
                    <a:pt x="8366" y="385"/>
                  </a:lnTo>
                  <a:cubicBezTo>
                    <a:pt x="8366" y="173"/>
                    <a:pt x="8192" y="0"/>
                    <a:pt x="7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8"/>
            <p:cNvSpPr/>
            <p:nvPr/>
          </p:nvSpPr>
          <p:spPr>
            <a:xfrm>
              <a:off x="5084375" y="2523375"/>
              <a:ext cx="196700" cy="98175"/>
            </a:xfrm>
            <a:custGeom>
              <a:rect b="b" l="l" r="r" t="t"/>
              <a:pathLst>
                <a:path extrusionOk="0" h="3927" w="7868">
                  <a:moveTo>
                    <a:pt x="5553" y="552"/>
                  </a:moveTo>
                  <a:cubicBezTo>
                    <a:pt x="5677" y="552"/>
                    <a:pt x="5781" y="654"/>
                    <a:pt x="5781" y="780"/>
                  </a:cubicBezTo>
                  <a:cubicBezTo>
                    <a:pt x="5781" y="906"/>
                    <a:pt x="5677" y="1008"/>
                    <a:pt x="5553" y="1008"/>
                  </a:cubicBezTo>
                  <a:cubicBezTo>
                    <a:pt x="5427" y="1008"/>
                    <a:pt x="5324" y="906"/>
                    <a:pt x="5324" y="780"/>
                  </a:cubicBezTo>
                  <a:cubicBezTo>
                    <a:pt x="5324" y="654"/>
                    <a:pt x="5427" y="552"/>
                    <a:pt x="5553" y="552"/>
                  </a:cubicBezTo>
                  <a:close/>
                  <a:moveTo>
                    <a:pt x="780" y="1269"/>
                  </a:moveTo>
                  <a:cubicBezTo>
                    <a:pt x="906" y="1269"/>
                    <a:pt x="1007" y="1370"/>
                    <a:pt x="1007" y="1497"/>
                  </a:cubicBezTo>
                  <a:cubicBezTo>
                    <a:pt x="1007" y="1623"/>
                    <a:pt x="906" y="1724"/>
                    <a:pt x="780" y="1724"/>
                  </a:cubicBezTo>
                  <a:cubicBezTo>
                    <a:pt x="654" y="1724"/>
                    <a:pt x="550" y="1623"/>
                    <a:pt x="550" y="1497"/>
                  </a:cubicBezTo>
                  <a:cubicBezTo>
                    <a:pt x="550" y="1370"/>
                    <a:pt x="654" y="1269"/>
                    <a:pt x="780" y="1269"/>
                  </a:cubicBezTo>
                  <a:close/>
                  <a:moveTo>
                    <a:pt x="7089" y="2138"/>
                  </a:moveTo>
                  <a:cubicBezTo>
                    <a:pt x="7215" y="2138"/>
                    <a:pt x="7316" y="2241"/>
                    <a:pt x="7316" y="2368"/>
                  </a:cubicBezTo>
                  <a:cubicBezTo>
                    <a:pt x="7316" y="2492"/>
                    <a:pt x="7215" y="2595"/>
                    <a:pt x="7089" y="2595"/>
                  </a:cubicBezTo>
                  <a:cubicBezTo>
                    <a:pt x="6962" y="2595"/>
                    <a:pt x="6861" y="2492"/>
                    <a:pt x="6861" y="2368"/>
                  </a:cubicBezTo>
                  <a:cubicBezTo>
                    <a:pt x="6861" y="2241"/>
                    <a:pt x="6962" y="2138"/>
                    <a:pt x="7089" y="2138"/>
                  </a:cubicBezTo>
                  <a:close/>
                  <a:moveTo>
                    <a:pt x="2480" y="2919"/>
                  </a:moveTo>
                  <a:cubicBezTo>
                    <a:pt x="2606" y="2919"/>
                    <a:pt x="2709" y="3022"/>
                    <a:pt x="2709" y="3147"/>
                  </a:cubicBezTo>
                  <a:cubicBezTo>
                    <a:pt x="2709" y="3273"/>
                    <a:pt x="2606" y="3376"/>
                    <a:pt x="2480" y="3376"/>
                  </a:cubicBezTo>
                  <a:cubicBezTo>
                    <a:pt x="2354" y="3376"/>
                    <a:pt x="2252" y="3273"/>
                    <a:pt x="2252" y="3147"/>
                  </a:cubicBezTo>
                  <a:cubicBezTo>
                    <a:pt x="2252" y="3022"/>
                    <a:pt x="2354" y="2919"/>
                    <a:pt x="2480" y="2919"/>
                  </a:cubicBezTo>
                  <a:close/>
                  <a:moveTo>
                    <a:pt x="5553" y="1"/>
                  </a:moveTo>
                  <a:cubicBezTo>
                    <a:pt x="5123" y="1"/>
                    <a:pt x="4774" y="350"/>
                    <a:pt x="4774" y="780"/>
                  </a:cubicBezTo>
                  <a:cubicBezTo>
                    <a:pt x="4774" y="859"/>
                    <a:pt x="4785" y="935"/>
                    <a:pt x="4806" y="1007"/>
                  </a:cubicBezTo>
                  <a:lnTo>
                    <a:pt x="2888" y="2485"/>
                  </a:lnTo>
                  <a:cubicBezTo>
                    <a:pt x="2769" y="2412"/>
                    <a:pt x="2630" y="2369"/>
                    <a:pt x="2480" y="2369"/>
                  </a:cubicBezTo>
                  <a:cubicBezTo>
                    <a:pt x="2361" y="2369"/>
                    <a:pt x="2249" y="2396"/>
                    <a:pt x="2149" y="2443"/>
                  </a:cubicBezTo>
                  <a:lnTo>
                    <a:pt x="1493" y="1809"/>
                  </a:lnTo>
                  <a:cubicBezTo>
                    <a:pt x="1535" y="1713"/>
                    <a:pt x="1559" y="1608"/>
                    <a:pt x="1559" y="1497"/>
                  </a:cubicBezTo>
                  <a:cubicBezTo>
                    <a:pt x="1559" y="1067"/>
                    <a:pt x="1209" y="717"/>
                    <a:pt x="780" y="717"/>
                  </a:cubicBezTo>
                  <a:cubicBezTo>
                    <a:pt x="350" y="717"/>
                    <a:pt x="0" y="1067"/>
                    <a:pt x="0" y="1497"/>
                  </a:cubicBezTo>
                  <a:cubicBezTo>
                    <a:pt x="0" y="1926"/>
                    <a:pt x="350" y="2276"/>
                    <a:pt x="780" y="2276"/>
                  </a:cubicBezTo>
                  <a:cubicBezTo>
                    <a:pt x="897" y="2276"/>
                    <a:pt x="1007" y="2249"/>
                    <a:pt x="1108" y="2203"/>
                  </a:cubicBezTo>
                  <a:lnTo>
                    <a:pt x="1765" y="2839"/>
                  </a:lnTo>
                  <a:cubicBezTo>
                    <a:pt x="1724" y="2933"/>
                    <a:pt x="1701" y="3038"/>
                    <a:pt x="1701" y="3147"/>
                  </a:cubicBezTo>
                  <a:cubicBezTo>
                    <a:pt x="1701" y="3577"/>
                    <a:pt x="2050" y="3926"/>
                    <a:pt x="2480" y="3926"/>
                  </a:cubicBezTo>
                  <a:cubicBezTo>
                    <a:pt x="2910" y="3926"/>
                    <a:pt x="3259" y="3577"/>
                    <a:pt x="3259" y="3147"/>
                  </a:cubicBezTo>
                  <a:cubicBezTo>
                    <a:pt x="3259" y="3068"/>
                    <a:pt x="3248" y="2992"/>
                    <a:pt x="3225" y="2920"/>
                  </a:cubicBezTo>
                  <a:lnTo>
                    <a:pt x="5145" y="1442"/>
                  </a:lnTo>
                  <a:cubicBezTo>
                    <a:pt x="5263" y="1517"/>
                    <a:pt x="5402" y="1560"/>
                    <a:pt x="5553" y="1560"/>
                  </a:cubicBezTo>
                  <a:cubicBezTo>
                    <a:pt x="5662" y="1560"/>
                    <a:pt x="5766" y="1537"/>
                    <a:pt x="5861" y="1495"/>
                  </a:cubicBezTo>
                  <a:lnTo>
                    <a:pt x="6385" y="2035"/>
                  </a:lnTo>
                  <a:cubicBezTo>
                    <a:pt x="6336" y="2137"/>
                    <a:pt x="6309" y="2249"/>
                    <a:pt x="6309" y="2366"/>
                  </a:cubicBezTo>
                  <a:cubicBezTo>
                    <a:pt x="6309" y="2796"/>
                    <a:pt x="6659" y="3145"/>
                    <a:pt x="7089" y="3145"/>
                  </a:cubicBezTo>
                  <a:cubicBezTo>
                    <a:pt x="7518" y="3145"/>
                    <a:pt x="7868" y="2796"/>
                    <a:pt x="7868" y="2366"/>
                  </a:cubicBezTo>
                  <a:cubicBezTo>
                    <a:pt x="7868" y="1938"/>
                    <a:pt x="7518" y="1588"/>
                    <a:pt x="7089" y="1588"/>
                  </a:cubicBezTo>
                  <a:cubicBezTo>
                    <a:pt x="6978" y="1588"/>
                    <a:pt x="6874" y="1611"/>
                    <a:pt x="6779" y="1653"/>
                  </a:cubicBezTo>
                  <a:lnTo>
                    <a:pt x="6256" y="1111"/>
                  </a:lnTo>
                  <a:cubicBezTo>
                    <a:pt x="6304" y="1011"/>
                    <a:pt x="6332" y="899"/>
                    <a:pt x="6332" y="780"/>
                  </a:cubicBezTo>
                  <a:cubicBezTo>
                    <a:pt x="6332" y="350"/>
                    <a:pt x="5981" y="1"/>
                    <a:pt x="5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8"/>
            <p:cNvSpPr/>
            <p:nvPr/>
          </p:nvSpPr>
          <p:spPr>
            <a:xfrm>
              <a:off x="4921025" y="2346100"/>
              <a:ext cx="47750" cy="13825"/>
            </a:xfrm>
            <a:custGeom>
              <a:rect b="b" l="l" r="r" t="t"/>
              <a:pathLst>
                <a:path extrusionOk="0" h="553" w="1910">
                  <a:moveTo>
                    <a:pt x="277" y="1"/>
                  </a:moveTo>
                  <a:cubicBezTo>
                    <a:pt x="125" y="1"/>
                    <a:pt x="0" y="124"/>
                    <a:pt x="0" y="277"/>
                  </a:cubicBezTo>
                  <a:cubicBezTo>
                    <a:pt x="2" y="429"/>
                    <a:pt x="125" y="552"/>
                    <a:pt x="277" y="552"/>
                  </a:cubicBezTo>
                  <a:lnTo>
                    <a:pt x="1635" y="552"/>
                  </a:lnTo>
                  <a:cubicBezTo>
                    <a:pt x="1787" y="552"/>
                    <a:pt x="1910" y="429"/>
                    <a:pt x="1910" y="277"/>
                  </a:cubicBezTo>
                  <a:cubicBezTo>
                    <a:pt x="1910" y="124"/>
                    <a:pt x="1787" y="1"/>
                    <a:pt x="1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8"/>
            <p:cNvSpPr/>
            <p:nvPr/>
          </p:nvSpPr>
          <p:spPr>
            <a:xfrm>
              <a:off x="4921025" y="2367250"/>
              <a:ext cx="47750" cy="13775"/>
            </a:xfrm>
            <a:custGeom>
              <a:rect b="b" l="l" r="r" t="t"/>
              <a:pathLst>
                <a:path extrusionOk="0" h="551" w="1910">
                  <a:moveTo>
                    <a:pt x="277" y="0"/>
                  </a:moveTo>
                  <a:cubicBezTo>
                    <a:pt x="125" y="0"/>
                    <a:pt x="0" y="123"/>
                    <a:pt x="0" y="275"/>
                  </a:cubicBezTo>
                  <a:cubicBezTo>
                    <a:pt x="2" y="427"/>
                    <a:pt x="125" y="550"/>
                    <a:pt x="277" y="550"/>
                  </a:cubicBezTo>
                  <a:lnTo>
                    <a:pt x="1635" y="550"/>
                  </a:lnTo>
                  <a:cubicBezTo>
                    <a:pt x="1787" y="550"/>
                    <a:pt x="1910" y="427"/>
                    <a:pt x="1910" y="275"/>
                  </a:cubicBezTo>
                  <a:cubicBezTo>
                    <a:pt x="1910" y="123"/>
                    <a:pt x="1787" y="0"/>
                    <a:pt x="16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48"/>
          <p:cNvGrpSpPr/>
          <p:nvPr/>
        </p:nvGrpSpPr>
        <p:grpSpPr>
          <a:xfrm>
            <a:off x="4711031" y="2249083"/>
            <a:ext cx="541380" cy="433319"/>
            <a:chOff x="4035425" y="2290025"/>
            <a:chExt cx="504125" cy="403500"/>
          </a:xfrm>
        </p:grpSpPr>
        <p:sp>
          <p:nvSpPr>
            <p:cNvPr id="990" name="Google Shape;990;p48"/>
            <p:cNvSpPr/>
            <p:nvPr/>
          </p:nvSpPr>
          <p:spPr>
            <a:xfrm>
              <a:off x="4144675" y="2564100"/>
              <a:ext cx="58375" cy="99725"/>
            </a:xfrm>
            <a:custGeom>
              <a:rect b="b" l="l" r="r" t="t"/>
              <a:pathLst>
                <a:path extrusionOk="0" h="3989" w="2335">
                  <a:moveTo>
                    <a:pt x="1167" y="1"/>
                  </a:moveTo>
                  <a:cubicBezTo>
                    <a:pt x="1004" y="1"/>
                    <a:pt x="872" y="133"/>
                    <a:pt x="872" y="296"/>
                  </a:cubicBezTo>
                  <a:lnTo>
                    <a:pt x="872" y="577"/>
                  </a:lnTo>
                  <a:lnTo>
                    <a:pt x="858" y="577"/>
                  </a:lnTo>
                  <a:cubicBezTo>
                    <a:pt x="385" y="577"/>
                    <a:pt x="1" y="961"/>
                    <a:pt x="1" y="1433"/>
                  </a:cubicBezTo>
                  <a:cubicBezTo>
                    <a:pt x="1" y="1906"/>
                    <a:pt x="385" y="2290"/>
                    <a:pt x="858" y="2290"/>
                  </a:cubicBezTo>
                  <a:lnTo>
                    <a:pt x="1478" y="2290"/>
                  </a:lnTo>
                  <a:cubicBezTo>
                    <a:pt x="1624" y="2290"/>
                    <a:pt x="1744" y="2409"/>
                    <a:pt x="1744" y="2556"/>
                  </a:cubicBezTo>
                  <a:cubicBezTo>
                    <a:pt x="1744" y="2703"/>
                    <a:pt x="1624" y="2823"/>
                    <a:pt x="1478" y="2823"/>
                  </a:cubicBezTo>
                  <a:lnTo>
                    <a:pt x="385" y="2823"/>
                  </a:lnTo>
                  <a:cubicBezTo>
                    <a:pt x="222" y="2823"/>
                    <a:pt x="90" y="2955"/>
                    <a:pt x="90" y="3118"/>
                  </a:cubicBezTo>
                  <a:cubicBezTo>
                    <a:pt x="90" y="3281"/>
                    <a:pt x="222" y="3413"/>
                    <a:pt x="385" y="3413"/>
                  </a:cubicBezTo>
                  <a:lnTo>
                    <a:pt x="872" y="3413"/>
                  </a:lnTo>
                  <a:lnTo>
                    <a:pt x="872" y="3694"/>
                  </a:lnTo>
                  <a:cubicBezTo>
                    <a:pt x="872" y="3857"/>
                    <a:pt x="1004" y="3989"/>
                    <a:pt x="1167" y="3989"/>
                  </a:cubicBezTo>
                  <a:cubicBezTo>
                    <a:pt x="1330" y="3989"/>
                    <a:pt x="1462" y="3857"/>
                    <a:pt x="1462" y="3694"/>
                  </a:cubicBezTo>
                  <a:lnTo>
                    <a:pt x="1462" y="3413"/>
                  </a:lnTo>
                  <a:lnTo>
                    <a:pt x="1478" y="3413"/>
                  </a:lnTo>
                  <a:cubicBezTo>
                    <a:pt x="1951" y="3413"/>
                    <a:pt x="2335" y="3029"/>
                    <a:pt x="2335" y="2556"/>
                  </a:cubicBezTo>
                  <a:cubicBezTo>
                    <a:pt x="2335" y="2084"/>
                    <a:pt x="1951" y="1700"/>
                    <a:pt x="1478" y="1700"/>
                  </a:cubicBezTo>
                  <a:lnTo>
                    <a:pt x="858" y="1700"/>
                  </a:lnTo>
                  <a:cubicBezTo>
                    <a:pt x="710" y="1700"/>
                    <a:pt x="591" y="1579"/>
                    <a:pt x="591" y="1433"/>
                  </a:cubicBezTo>
                  <a:cubicBezTo>
                    <a:pt x="591" y="1286"/>
                    <a:pt x="710" y="1167"/>
                    <a:pt x="858" y="1167"/>
                  </a:cubicBezTo>
                  <a:lnTo>
                    <a:pt x="1951" y="1167"/>
                  </a:lnTo>
                  <a:cubicBezTo>
                    <a:pt x="2114" y="1167"/>
                    <a:pt x="2246" y="1035"/>
                    <a:pt x="2246" y="872"/>
                  </a:cubicBezTo>
                  <a:cubicBezTo>
                    <a:pt x="2246" y="708"/>
                    <a:pt x="2114" y="577"/>
                    <a:pt x="1951" y="577"/>
                  </a:cubicBezTo>
                  <a:lnTo>
                    <a:pt x="1462" y="577"/>
                  </a:lnTo>
                  <a:lnTo>
                    <a:pt x="1462" y="296"/>
                  </a:lnTo>
                  <a:cubicBezTo>
                    <a:pt x="1462" y="133"/>
                    <a:pt x="1330" y="1"/>
                    <a:pt x="1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8"/>
            <p:cNvSpPr/>
            <p:nvPr/>
          </p:nvSpPr>
          <p:spPr>
            <a:xfrm>
              <a:off x="4035425" y="2373150"/>
              <a:ext cx="504125" cy="320375"/>
            </a:xfrm>
            <a:custGeom>
              <a:rect b="b" l="l" r="r" t="t"/>
              <a:pathLst>
                <a:path extrusionOk="0" h="12815" w="20165">
                  <a:moveTo>
                    <a:pt x="618" y="605"/>
                  </a:moveTo>
                  <a:lnTo>
                    <a:pt x="618" y="605"/>
                  </a:lnTo>
                  <a:cubicBezTo>
                    <a:pt x="1605" y="737"/>
                    <a:pt x="2532" y="1194"/>
                    <a:pt x="3238" y="1900"/>
                  </a:cubicBezTo>
                  <a:cubicBezTo>
                    <a:pt x="3824" y="2486"/>
                    <a:pt x="4233" y="3212"/>
                    <a:pt x="4434" y="4003"/>
                  </a:cubicBezTo>
                  <a:lnTo>
                    <a:pt x="2662" y="2231"/>
                  </a:lnTo>
                  <a:cubicBezTo>
                    <a:pt x="2605" y="2174"/>
                    <a:pt x="2529" y="2145"/>
                    <a:pt x="2454" y="2145"/>
                  </a:cubicBezTo>
                  <a:cubicBezTo>
                    <a:pt x="2379" y="2145"/>
                    <a:pt x="2303" y="2174"/>
                    <a:pt x="2245" y="2231"/>
                  </a:cubicBezTo>
                  <a:cubicBezTo>
                    <a:pt x="2130" y="2347"/>
                    <a:pt x="2130" y="2533"/>
                    <a:pt x="2245" y="2649"/>
                  </a:cubicBezTo>
                  <a:lnTo>
                    <a:pt x="4016" y="4420"/>
                  </a:lnTo>
                  <a:cubicBezTo>
                    <a:pt x="3226" y="4219"/>
                    <a:pt x="2499" y="3810"/>
                    <a:pt x="1914" y="3225"/>
                  </a:cubicBezTo>
                  <a:cubicBezTo>
                    <a:pt x="1206" y="2519"/>
                    <a:pt x="749" y="1592"/>
                    <a:pt x="618" y="605"/>
                  </a:cubicBezTo>
                  <a:close/>
                  <a:moveTo>
                    <a:pt x="10456" y="605"/>
                  </a:moveTo>
                  <a:lnTo>
                    <a:pt x="10456" y="605"/>
                  </a:lnTo>
                  <a:cubicBezTo>
                    <a:pt x="10325" y="1592"/>
                    <a:pt x="9868" y="2519"/>
                    <a:pt x="9161" y="3225"/>
                  </a:cubicBezTo>
                  <a:cubicBezTo>
                    <a:pt x="8575" y="3810"/>
                    <a:pt x="7849" y="4219"/>
                    <a:pt x="7058" y="4420"/>
                  </a:cubicBezTo>
                  <a:lnTo>
                    <a:pt x="8830" y="2649"/>
                  </a:lnTo>
                  <a:cubicBezTo>
                    <a:pt x="8945" y="2535"/>
                    <a:pt x="8945" y="2347"/>
                    <a:pt x="8830" y="2232"/>
                  </a:cubicBezTo>
                  <a:cubicBezTo>
                    <a:pt x="8772" y="2174"/>
                    <a:pt x="8697" y="2145"/>
                    <a:pt x="8621" y="2145"/>
                  </a:cubicBezTo>
                  <a:cubicBezTo>
                    <a:pt x="8546" y="2145"/>
                    <a:pt x="8470" y="2174"/>
                    <a:pt x="8412" y="2232"/>
                  </a:cubicBezTo>
                  <a:lnTo>
                    <a:pt x="6642" y="4003"/>
                  </a:lnTo>
                  <a:cubicBezTo>
                    <a:pt x="6842" y="3212"/>
                    <a:pt x="7252" y="2486"/>
                    <a:pt x="7836" y="1900"/>
                  </a:cubicBezTo>
                  <a:cubicBezTo>
                    <a:pt x="8543" y="1194"/>
                    <a:pt x="9469" y="737"/>
                    <a:pt x="10456" y="605"/>
                  </a:cubicBezTo>
                  <a:close/>
                  <a:moveTo>
                    <a:pt x="10693" y="8977"/>
                  </a:moveTo>
                  <a:lnTo>
                    <a:pt x="10693" y="12224"/>
                  </a:lnTo>
                  <a:lnTo>
                    <a:pt x="9962" y="12224"/>
                  </a:lnTo>
                  <a:lnTo>
                    <a:pt x="9962" y="8977"/>
                  </a:lnTo>
                  <a:close/>
                  <a:moveTo>
                    <a:pt x="13248" y="6159"/>
                  </a:moveTo>
                  <a:lnTo>
                    <a:pt x="13248" y="12224"/>
                  </a:lnTo>
                  <a:lnTo>
                    <a:pt x="12518" y="12224"/>
                  </a:lnTo>
                  <a:lnTo>
                    <a:pt x="12518" y="6159"/>
                  </a:lnTo>
                  <a:close/>
                  <a:moveTo>
                    <a:pt x="15804" y="4944"/>
                  </a:moveTo>
                  <a:lnTo>
                    <a:pt x="15804" y="12224"/>
                  </a:lnTo>
                  <a:lnTo>
                    <a:pt x="15072" y="12224"/>
                  </a:lnTo>
                  <a:lnTo>
                    <a:pt x="15072" y="4944"/>
                  </a:lnTo>
                  <a:close/>
                  <a:moveTo>
                    <a:pt x="506" y="0"/>
                  </a:moveTo>
                  <a:cubicBezTo>
                    <a:pt x="376" y="0"/>
                    <a:pt x="251" y="52"/>
                    <a:pt x="158" y="145"/>
                  </a:cubicBezTo>
                  <a:cubicBezTo>
                    <a:pt x="53" y="251"/>
                    <a:pt x="0" y="397"/>
                    <a:pt x="16" y="546"/>
                  </a:cubicBezTo>
                  <a:cubicBezTo>
                    <a:pt x="141" y="1712"/>
                    <a:pt x="666" y="2811"/>
                    <a:pt x="1496" y="3642"/>
                  </a:cubicBezTo>
                  <a:cubicBezTo>
                    <a:pt x="2365" y="4512"/>
                    <a:pt x="3510" y="5039"/>
                    <a:pt x="4731" y="5135"/>
                  </a:cubicBezTo>
                  <a:lnTo>
                    <a:pt x="5242" y="5646"/>
                  </a:lnTo>
                  <a:lnTo>
                    <a:pt x="5242" y="6464"/>
                  </a:lnTo>
                  <a:cubicBezTo>
                    <a:pt x="3626" y="6614"/>
                    <a:pt x="2355" y="7978"/>
                    <a:pt x="2355" y="9633"/>
                  </a:cubicBezTo>
                  <a:cubicBezTo>
                    <a:pt x="2355" y="11388"/>
                    <a:pt x="3782" y="12815"/>
                    <a:pt x="5537" y="12815"/>
                  </a:cubicBezTo>
                  <a:lnTo>
                    <a:pt x="19870" y="12815"/>
                  </a:lnTo>
                  <a:cubicBezTo>
                    <a:pt x="20032" y="12815"/>
                    <a:pt x="20165" y="12683"/>
                    <a:pt x="20165" y="12519"/>
                  </a:cubicBezTo>
                  <a:cubicBezTo>
                    <a:pt x="20165" y="12356"/>
                    <a:pt x="20032" y="12224"/>
                    <a:pt x="19868" y="12224"/>
                  </a:cubicBezTo>
                  <a:lnTo>
                    <a:pt x="18950" y="12224"/>
                  </a:lnTo>
                  <a:lnTo>
                    <a:pt x="18950" y="5881"/>
                  </a:lnTo>
                  <a:cubicBezTo>
                    <a:pt x="18950" y="5719"/>
                    <a:pt x="18817" y="5586"/>
                    <a:pt x="18655" y="5586"/>
                  </a:cubicBezTo>
                  <a:cubicBezTo>
                    <a:pt x="18492" y="5586"/>
                    <a:pt x="18360" y="5719"/>
                    <a:pt x="18360" y="5881"/>
                  </a:cubicBezTo>
                  <a:lnTo>
                    <a:pt x="18360" y="12224"/>
                  </a:lnTo>
                  <a:lnTo>
                    <a:pt x="17628" y="12224"/>
                  </a:lnTo>
                  <a:lnTo>
                    <a:pt x="17628" y="2904"/>
                  </a:lnTo>
                  <a:lnTo>
                    <a:pt x="18360" y="2904"/>
                  </a:lnTo>
                  <a:lnTo>
                    <a:pt x="18360" y="4504"/>
                  </a:lnTo>
                  <a:cubicBezTo>
                    <a:pt x="18360" y="4668"/>
                    <a:pt x="18492" y="4799"/>
                    <a:pt x="18655" y="4799"/>
                  </a:cubicBezTo>
                  <a:cubicBezTo>
                    <a:pt x="18817" y="4799"/>
                    <a:pt x="18950" y="4668"/>
                    <a:pt x="18950" y="4504"/>
                  </a:cubicBezTo>
                  <a:lnTo>
                    <a:pt x="18950" y="2807"/>
                  </a:lnTo>
                  <a:cubicBezTo>
                    <a:pt x="18950" y="2535"/>
                    <a:pt x="18729" y="2314"/>
                    <a:pt x="18457" y="2314"/>
                  </a:cubicBezTo>
                  <a:lnTo>
                    <a:pt x="17530" y="2314"/>
                  </a:lnTo>
                  <a:cubicBezTo>
                    <a:pt x="17258" y="2314"/>
                    <a:pt x="17038" y="2535"/>
                    <a:pt x="17038" y="2807"/>
                  </a:cubicBezTo>
                  <a:lnTo>
                    <a:pt x="17038" y="12224"/>
                  </a:lnTo>
                  <a:lnTo>
                    <a:pt x="16394" y="12224"/>
                  </a:lnTo>
                  <a:lnTo>
                    <a:pt x="16394" y="4847"/>
                  </a:lnTo>
                  <a:cubicBezTo>
                    <a:pt x="16394" y="4575"/>
                    <a:pt x="16174" y="4354"/>
                    <a:pt x="15902" y="4354"/>
                  </a:cubicBezTo>
                  <a:lnTo>
                    <a:pt x="14975" y="4354"/>
                  </a:lnTo>
                  <a:cubicBezTo>
                    <a:pt x="14703" y="4354"/>
                    <a:pt x="14482" y="4575"/>
                    <a:pt x="14482" y="4847"/>
                  </a:cubicBezTo>
                  <a:lnTo>
                    <a:pt x="14482" y="12224"/>
                  </a:lnTo>
                  <a:lnTo>
                    <a:pt x="13839" y="12224"/>
                  </a:lnTo>
                  <a:lnTo>
                    <a:pt x="13839" y="6062"/>
                  </a:lnTo>
                  <a:cubicBezTo>
                    <a:pt x="13839" y="5789"/>
                    <a:pt x="13618" y="5569"/>
                    <a:pt x="13347" y="5569"/>
                  </a:cubicBezTo>
                  <a:lnTo>
                    <a:pt x="12419" y="5569"/>
                  </a:lnTo>
                  <a:cubicBezTo>
                    <a:pt x="12148" y="5569"/>
                    <a:pt x="11928" y="5789"/>
                    <a:pt x="11928" y="6062"/>
                  </a:cubicBezTo>
                  <a:lnTo>
                    <a:pt x="11928" y="12224"/>
                  </a:lnTo>
                  <a:lnTo>
                    <a:pt x="11284" y="12224"/>
                  </a:lnTo>
                  <a:lnTo>
                    <a:pt x="11284" y="8879"/>
                  </a:lnTo>
                  <a:cubicBezTo>
                    <a:pt x="11284" y="8607"/>
                    <a:pt x="11062" y="8387"/>
                    <a:pt x="10792" y="8387"/>
                  </a:cubicBezTo>
                  <a:lnTo>
                    <a:pt x="9863" y="8387"/>
                  </a:lnTo>
                  <a:cubicBezTo>
                    <a:pt x="9593" y="8387"/>
                    <a:pt x="9372" y="8607"/>
                    <a:pt x="9372" y="8879"/>
                  </a:cubicBezTo>
                  <a:lnTo>
                    <a:pt x="9372" y="12224"/>
                  </a:lnTo>
                  <a:lnTo>
                    <a:pt x="7382" y="12224"/>
                  </a:lnTo>
                  <a:cubicBezTo>
                    <a:pt x="7409" y="12206"/>
                    <a:pt x="7435" y="12187"/>
                    <a:pt x="7461" y="12167"/>
                  </a:cubicBezTo>
                  <a:cubicBezTo>
                    <a:pt x="8000" y="11757"/>
                    <a:pt x="8401" y="11176"/>
                    <a:pt x="8591" y="10530"/>
                  </a:cubicBezTo>
                  <a:cubicBezTo>
                    <a:pt x="8637" y="10374"/>
                    <a:pt x="8547" y="10210"/>
                    <a:pt x="8391" y="10164"/>
                  </a:cubicBezTo>
                  <a:cubicBezTo>
                    <a:pt x="8363" y="10156"/>
                    <a:pt x="8334" y="10152"/>
                    <a:pt x="8306" y="10152"/>
                  </a:cubicBezTo>
                  <a:cubicBezTo>
                    <a:pt x="8179" y="10152"/>
                    <a:pt x="8062" y="10235"/>
                    <a:pt x="8024" y="10363"/>
                  </a:cubicBezTo>
                  <a:cubicBezTo>
                    <a:pt x="7703" y="11459"/>
                    <a:pt x="6680" y="12224"/>
                    <a:pt x="5537" y="12224"/>
                  </a:cubicBezTo>
                  <a:cubicBezTo>
                    <a:pt x="4109" y="12224"/>
                    <a:pt x="2946" y="11063"/>
                    <a:pt x="2946" y="9633"/>
                  </a:cubicBezTo>
                  <a:cubicBezTo>
                    <a:pt x="2946" y="8203"/>
                    <a:pt x="4109" y="7041"/>
                    <a:pt x="5537" y="7041"/>
                  </a:cubicBezTo>
                  <a:cubicBezTo>
                    <a:pt x="6772" y="7041"/>
                    <a:pt x="7841" y="7918"/>
                    <a:pt x="8080" y="9127"/>
                  </a:cubicBezTo>
                  <a:cubicBezTo>
                    <a:pt x="8108" y="9267"/>
                    <a:pt x="8231" y="9365"/>
                    <a:pt x="8369" y="9365"/>
                  </a:cubicBezTo>
                  <a:cubicBezTo>
                    <a:pt x="8388" y="9365"/>
                    <a:pt x="8407" y="9363"/>
                    <a:pt x="8426" y="9359"/>
                  </a:cubicBezTo>
                  <a:cubicBezTo>
                    <a:pt x="8587" y="9328"/>
                    <a:pt x="8690" y="9172"/>
                    <a:pt x="8659" y="9013"/>
                  </a:cubicBezTo>
                  <a:cubicBezTo>
                    <a:pt x="8385" y="7626"/>
                    <a:pt x="7220" y="6594"/>
                    <a:pt x="5832" y="6464"/>
                  </a:cubicBezTo>
                  <a:lnTo>
                    <a:pt x="5832" y="5646"/>
                  </a:lnTo>
                  <a:lnTo>
                    <a:pt x="6344" y="5135"/>
                  </a:lnTo>
                  <a:cubicBezTo>
                    <a:pt x="7566" y="5039"/>
                    <a:pt x="8710" y="4512"/>
                    <a:pt x="9578" y="3642"/>
                  </a:cubicBezTo>
                  <a:cubicBezTo>
                    <a:pt x="10409" y="2812"/>
                    <a:pt x="10935" y="1712"/>
                    <a:pt x="11058" y="546"/>
                  </a:cubicBezTo>
                  <a:cubicBezTo>
                    <a:pt x="11074" y="397"/>
                    <a:pt x="11022" y="251"/>
                    <a:pt x="10916" y="145"/>
                  </a:cubicBezTo>
                  <a:cubicBezTo>
                    <a:pt x="10824" y="52"/>
                    <a:pt x="10700" y="0"/>
                    <a:pt x="10568" y="0"/>
                  </a:cubicBezTo>
                  <a:cubicBezTo>
                    <a:pt x="10551" y="0"/>
                    <a:pt x="10533" y="1"/>
                    <a:pt x="10515" y="3"/>
                  </a:cubicBezTo>
                  <a:cubicBezTo>
                    <a:pt x="9349" y="126"/>
                    <a:pt x="8250" y="652"/>
                    <a:pt x="7419" y="1483"/>
                  </a:cubicBezTo>
                  <a:cubicBezTo>
                    <a:pt x="6551" y="2351"/>
                    <a:pt x="6024" y="3496"/>
                    <a:pt x="5927" y="4718"/>
                  </a:cubicBezTo>
                  <a:lnTo>
                    <a:pt x="5832" y="4811"/>
                  </a:lnTo>
                  <a:lnTo>
                    <a:pt x="5832" y="3394"/>
                  </a:lnTo>
                  <a:cubicBezTo>
                    <a:pt x="5832" y="3231"/>
                    <a:pt x="5700" y="3099"/>
                    <a:pt x="5537" y="3099"/>
                  </a:cubicBezTo>
                  <a:cubicBezTo>
                    <a:pt x="5375" y="3099"/>
                    <a:pt x="5242" y="3231"/>
                    <a:pt x="5242" y="3394"/>
                  </a:cubicBezTo>
                  <a:lnTo>
                    <a:pt x="5242" y="4811"/>
                  </a:lnTo>
                  <a:lnTo>
                    <a:pt x="5149" y="4718"/>
                  </a:lnTo>
                  <a:cubicBezTo>
                    <a:pt x="5051" y="3496"/>
                    <a:pt x="4524" y="2351"/>
                    <a:pt x="3656" y="1483"/>
                  </a:cubicBezTo>
                  <a:cubicBezTo>
                    <a:pt x="2825" y="652"/>
                    <a:pt x="1725" y="126"/>
                    <a:pt x="559" y="3"/>
                  </a:cubicBezTo>
                  <a:cubicBezTo>
                    <a:pt x="541" y="1"/>
                    <a:pt x="524"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8"/>
            <p:cNvSpPr/>
            <p:nvPr/>
          </p:nvSpPr>
          <p:spPr>
            <a:xfrm>
              <a:off x="4267575" y="2290025"/>
              <a:ext cx="242000" cy="241625"/>
            </a:xfrm>
            <a:custGeom>
              <a:rect b="b" l="l" r="r" t="t"/>
              <a:pathLst>
                <a:path extrusionOk="0" h="9665" w="9680">
                  <a:moveTo>
                    <a:pt x="9250" y="0"/>
                  </a:moveTo>
                  <a:cubicBezTo>
                    <a:pt x="9230" y="0"/>
                    <a:pt x="9209" y="2"/>
                    <a:pt x="9188" y="5"/>
                  </a:cubicBezTo>
                  <a:lnTo>
                    <a:pt x="6866" y="359"/>
                  </a:lnTo>
                  <a:cubicBezTo>
                    <a:pt x="6712" y="383"/>
                    <a:pt x="6585" y="489"/>
                    <a:pt x="6535" y="638"/>
                  </a:cubicBezTo>
                  <a:cubicBezTo>
                    <a:pt x="6487" y="787"/>
                    <a:pt x="6525" y="949"/>
                    <a:pt x="6637" y="1059"/>
                  </a:cubicBezTo>
                  <a:lnTo>
                    <a:pt x="6954" y="1377"/>
                  </a:lnTo>
                  <a:lnTo>
                    <a:pt x="277" y="8054"/>
                  </a:lnTo>
                  <a:cubicBezTo>
                    <a:pt x="99" y="8232"/>
                    <a:pt x="0" y="8470"/>
                    <a:pt x="0" y="8722"/>
                  </a:cubicBezTo>
                  <a:cubicBezTo>
                    <a:pt x="0" y="8974"/>
                    <a:pt x="99" y="9210"/>
                    <a:pt x="277" y="9388"/>
                  </a:cubicBezTo>
                  <a:cubicBezTo>
                    <a:pt x="461" y="9573"/>
                    <a:pt x="702" y="9664"/>
                    <a:pt x="944" y="9664"/>
                  </a:cubicBezTo>
                  <a:cubicBezTo>
                    <a:pt x="1186" y="9664"/>
                    <a:pt x="1427" y="9573"/>
                    <a:pt x="1612" y="9388"/>
                  </a:cubicBezTo>
                  <a:lnTo>
                    <a:pt x="3349" y="7650"/>
                  </a:lnTo>
                  <a:cubicBezTo>
                    <a:pt x="3465" y="7534"/>
                    <a:pt x="3465" y="7348"/>
                    <a:pt x="3349" y="7232"/>
                  </a:cubicBezTo>
                  <a:cubicBezTo>
                    <a:pt x="3292" y="7175"/>
                    <a:pt x="3216" y="7146"/>
                    <a:pt x="3141" y="7146"/>
                  </a:cubicBezTo>
                  <a:cubicBezTo>
                    <a:pt x="3065" y="7146"/>
                    <a:pt x="2990" y="7175"/>
                    <a:pt x="2932" y="7232"/>
                  </a:cubicBezTo>
                  <a:lnTo>
                    <a:pt x="1193" y="8971"/>
                  </a:lnTo>
                  <a:cubicBezTo>
                    <a:pt x="1125" y="9040"/>
                    <a:pt x="1034" y="9074"/>
                    <a:pt x="944" y="9074"/>
                  </a:cubicBezTo>
                  <a:cubicBezTo>
                    <a:pt x="854" y="9074"/>
                    <a:pt x="764" y="9040"/>
                    <a:pt x="695" y="8971"/>
                  </a:cubicBezTo>
                  <a:cubicBezTo>
                    <a:pt x="627" y="8904"/>
                    <a:pt x="590" y="8815"/>
                    <a:pt x="590" y="8722"/>
                  </a:cubicBezTo>
                  <a:cubicBezTo>
                    <a:pt x="590" y="8627"/>
                    <a:pt x="627" y="8538"/>
                    <a:pt x="695" y="8471"/>
                  </a:cubicBezTo>
                  <a:lnTo>
                    <a:pt x="7497" y="1669"/>
                  </a:lnTo>
                  <a:cubicBezTo>
                    <a:pt x="7574" y="1591"/>
                    <a:pt x="7617" y="1487"/>
                    <a:pt x="7617" y="1377"/>
                  </a:cubicBezTo>
                  <a:cubicBezTo>
                    <a:pt x="7617" y="1267"/>
                    <a:pt x="7574" y="1162"/>
                    <a:pt x="7497" y="1085"/>
                  </a:cubicBezTo>
                  <a:lnTo>
                    <a:pt x="7302" y="890"/>
                  </a:lnTo>
                  <a:lnTo>
                    <a:pt x="9037" y="625"/>
                  </a:lnTo>
                  <a:lnTo>
                    <a:pt x="9037" y="625"/>
                  </a:lnTo>
                  <a:lnTo>
                    <a:pt x="8760" y="2348"/>
                  </a:lnTo>
                  <a:lnTo>
                    <a:pt x="8581" y="2169"/>
                  </a:lnTo>
                  <a:cubicBezTo>
                    <a:pt x="8500" y="2088"/>
                    <a:pt x="8394" y="2048"/>
                    <a:pt x="8288" y="2048"/>
                  </a:cubicBezTo>
                  <a:cubicBezTo>
                    <a:pt x="8182" y="2048"/>
                    <a:pt x="8077" y="2088"/>
                    <a:pt x="7997" y="2169"/>
                  </a:cubicBezTo>
                  <a:lnTo>
                    <a:pt x="3907" y="6259"/>
                  </a:lnTo>
                  <a:cubicBezTo>
                    <a:pt x="3791" y="6374"/>
                    <a:pt x="3791" y="6562"/>
                    <a:pt x="3907" y="6676"/>
                  </a:cubicBezTo>
                  <a:cubicBezTo>
                    <a:pt x="3964" y="6734"/>
                    <a:pt x="4039" y="6763"/>
                    <a:pt x="4115" y="6763"/>
                  </a:cubicBezTo>
                  <a:cubicBezTo>
                    <a:pt x="4191" y="6763"/>
                    <a:pt x="4266" y="6734"/>
                    <a:pt x="4323" y="6676"/>
                  </a:cubicBezTo>
                  <a:lnTo>
                    <a:pt x="8289" y="2711"/>
                  </a:lnTo>
                  <a:lnTo>
                    <a:pt x="8588" y="3010"/>
                  </a:lnTo>
                  <a:cubicBezTo>
                    <a:pt x="8667" y="3089"/>
                    <a:pt x="8773" y="3132"/>
                    <a:pt x="8881" y="3132"/>
                  </a:cubicBezTo>
                  <a:cubicBezTo>
                    <a:pt x="8923" y="3132"/>
                    <a:pt x="8966" y="3125"/>
                    <a:pt x="9008" y="3112"/>
                  </a:cubicBezTo>
                  <a:cubicBezTo>
                    <a:pt x="9155" y="3063"/>
                    <a:pt x="9263" y="2939"/>
                    <a:pt x="9287" y="2784"/>
                  </a:cubicBezTo>
                  <a:lnTo>
                    <a:pt x="9658" y="479"/>
                  </a:lnTo>
                  <a:cubicBezTo>
                    <a:pt x="9680" y="350"/>
                    <a:pt x="9637" y="217"/>
                    <a:pt x="9544" y="122"/>
                  </a:cubicBezTo>
                  <a:cubicBezTo>
                    <a:pt x="9465" y="44"/>
                    <a:pt x="9360" y="0"/>
                    <a:pt x="9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48"/>
          <p:cNvGrpSpPr/>
          <p:nvPr/>
        </p:nvGrpSpPr>
        <p:grpSpPr>
          <a:xfrm>
            <a:off x="3829359" y="2218745"/>
            <a:ext cx="508169" cy="493994"/>
            <a:chOff x="3214425" y="2261775"/>
            <a:chExt cx="473200" cy="460000"/>
          </a:xfrm>
        </p:grpSpPr>
        <p:sp>
          <p:nvSpPr>
            <p:cNvPr id="994" name="Google Shape;994;p48"/>
            <p:cNvSpPr/>
            <p:nvPr/>
          </p:nvSpPr>
          <p:spPr>
            <a:xfrm>
              <a:off x="3349300" y="2373050"/>
              <a:ext cx="51975" cy="51975"/>
            </a:xfrm>
            <a:custGeom>
              <a:rect b="b" l="l" r="r" t="t"/>
              <a:pathLst>
                <a:path extrusionOk="0" h="2079" w="2079">
                  <a:moveTo>
                    <a:pt x="1526" y="553"/>
                  </a:moveTo>
                  <a:lnTo>
                    <a:pt x="1526" y="1526"/>
                  </a:lnTo>
                  <a:lnTo>
                    <a:pt x="553" y="1526"/>
                  </a:lnTo>
                  <a:lnTo>
                    <a:pt x="553" y="553"/>
                  </a:lnTo>
                  <a:close/>
                  <a:moveTo>
                    <a:pt x="387" y="0"/>
                  </a:moveTo>
                  <a:cubicBezTo>
                    <a:pt x="174" y="0"/>
                    <a:pt x="0" y="173"/>
                    <a:pt x="0" y="387"/>
                  </a:cubicBezTo>
                  <a:lnTo>
                    <a:pt x="0" y="1692"/>
                  </a:lnTo>
                  <a:cubicBezTo>
                    <a:pt x="0" y="1905"/>
                    <a:pt x="174" y="2079"/>
                    <a:pt x="387" y="2079"/>
                  </a:cubicBezTo>
                  <a:lnTo>
                    <a:pt x="1692" y="2079"/>
                  </a:lnTo>
                  <a:cubicBezTo>
                    <a:pt x="1906" y="2079"/>
                    <a:pt x="2079" y="1905"/>
                    <a:pt x="2079" y="1692"/>
                  </a:cubicBezTo>
                  <a:lnTo>
                    <a:pt x="2079" y="387"/>
                  </a:lnTo>
                  <a:cubicBezTo>
                    <a:pt x="2079" y="173"/>
                    <a:pt x="1906"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8"/>
            <p:cNvSpPr/>
            <p:nvPr/>
          </p:nvSpPr>
          <p:spPr>
            <a:xfrm>
              <a:off x="3411750" y="2373050"/>
              <a:ext cx="52000" cy="51975"/>
            </a:xfrm>
            <a:custGeom>
              <a:rect b="b" l="l" r="r" t="t"/>
              <a:pathLst>
                <a:path extrusionOk="0" h="2079" w="2080">
                  <a:moveTo>
                    <a:pt x="1526" y="553"/>
                  </a:moveTo>
                  <a:lnTo>
                    <a:pt x="1526" y="1526"/>
                  </a:lnTo>
                  <a:lnTo>
                    <a:pt x="554" y="1526"/>
                  </a:lnTo>
                  <a:lnTo>
                    <a:pt x="554" y="553"/>
                  </a:lnTo>
                  <a:close/>
                  <a:moveTo>
                    <a:pt x="388" y="0"/>
                  </a:moveTo>
                  <a:cubicBezTo>
                    <a:pt x="174" y="0"/>
                    <a:pt x="1" y="173"/>
                    <a:pt x="1" y="387"/>
                  </a:cubicBezTo>
                  <a:lnTo>
                    <a:pt x="1" y="1692"/>
                  </a:lnTo>
                  <a:cubicBezTo>
                    <a:pt x="1" y="1905"/>
                    <a:pt x="174" y="2079"/>
                    <a:pt x="388" y="2079"/>
                  </a:cubicBezTo>
                  <a:lnTo>
                    <a:pt x="1693" y="2079"/>
                  </a:lnTo>
                  <a:cubicBezTo>
                    <a:pt x="1906" y="2079"/>
                    <a:pt x="2079" y="1905"/>
                    <a:pt x="2079" y="1692"/>
                  </a:cubicBezTo>
                  <a:lnTo>
                    <a:pt x="2079" y="387"/>
                  </a:lnTo>
                  <a:cubicBezTo>
                    <a:pt x="2079" y="173"/>
                    <a:pt x="1906" y="0"/>
                    <a:pt x="1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8"/>
            <p:cNvSpPr/>
            <p:nvPr/>
          </p:nvSpPr>
          <p:spPr>
            <a:xfrm>
              <a:off x="3474225" y="2373050"/>
              <a:ext cx="51975" cy="51975"/>
            </a:xfrm>
            <a:custGeom>
              <a:rect b="b" l="l" r="r" t="t"/>
              <a:pathLst>
                <a:path extrusionOk="0" h="2079" w="2079">
                  <a:moveTo>
                    <a:pt x="1526" y="553"/>
                  </a:moveTo>
                  <a:lnTo>
                    <a:pt x="1526" y="1526"/>
                  </a:lnTo>
                  <a:lnTo>
                    <a:pt x="553" y="1526"/>
                  </a:lnTo>
                  <a:lnTo>
                    <a:pt x="553" y="553"/>
                  </a:lnTo>
                  <a:close/>
                  <a:moveTo>
                    <a:pt x="387" y="0"/>
                  </a:moveTo>
                  <a:cubicBezTo>
                    <a:pt x="173" y="0"/>
                    <a:pt x="0" y="173"/>
                    <a:pt x="0" y="387"/>
                  </a:cubicBezTo>
                  <a:lnTo>
                    <a:pt x="0" y="1692"/>
                  </a:lnTo>
                  <a:cubicBezTo>
                    <a:pt x="0" y="1905"/>
                    <a:pt x="173" y="2079"/>
                    <a:pt x="387" y="2079"/>
                  </a:cubicBezTo>
                  <a:lnTo>
                    <a:pt x="1692" y="2079"/>
                  </a:lnTo>
                  <a:cubicBezTo>
                    <a:pt x="1905" y="2079"/>
                    <a:pt x="2079" y="1905"/>
                    <a:pt x="2079" y="1692"/>
                  </a:cubicBezTo>
                  <a:lnTo>
                    <a:pt x="2079" y="387"/>
                  </a:lnTo>
                  <a:cubicBezTo>
                    <a:pt x="2079" y="173"/>
                    <a:pt x="1905"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8"/>
            <p:cNvSpPr/>
            <p:nvPr/>
          </p:nvSpPr>
          <p:spPr>
            <a:xfrm>
              <a:off x="3536675" y="2373050"/>
              <a:ext cx="52000" cy="51975"/>
            </a:xfrm>
            <a:custGeom>
              <a:rect b="b" l="l" r="r" t="t"/>
              <a:pathLst>
                <a:path extrusionOk="0" h="2079" w="2080">
                  <a:moveTo>
                    <a:pt x="1526" y="553"/>
                  </a:moveTo>
                  <a:lnTo>
                    <a:pt x="1526" y="1526"/>
                  </a:lnTo>
                  <a:lnTo>
                    <a:pt x="553" y="1526"/>
                  </a:lnTo>
                  <a:lnTo>
                    <a:pt x="553" y="553"/>
                  </a:lnTo>
                  <a:close/>
                  <a:moveTo>
                    <a:pt x="387" y="0"/>
                  </a:moveTo>
                  <a:cubicBezTo>
                    <a:pt x="174" y="0"/>
                    <a:pt x="0" y="173"/>
                    <a:pt x="0" y="387"/>
                  </a:cubicBezTo>
                  <a:lnTo>
                    <a:pt x="0" y="1692"/>
                  </a:lnTo>
                  <a:cubicBezTo>
                    <a:pt x="0" y="1905"/>
                    <a:pt x="174" y="2079"/>
                    <a:pt x="387" y="2079"/>
                  </a:cubicBezTo>
                  <a:lnTo>
                    <a:pt x="1692" y="2079"/>
                  </a:lnTo>
                  <a:cubicBezTo>
                    <a:pt x="1906" y="2079"/>
                    <a:pt x="2079" y="1905"/>
                    <a:pt x="2079" y="1692"/>
                  </a:cubicBezTo>
                  <a:lnTo>
                    <a:pt x="2079" y="387"/>
                  </a:lnTo>
                  <a:cubicBezTo>
                    <a:pt x="2079" y="173"/>
                    <a:pt x="1906" y="0"/>
                    <a:pt x="1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8"/>
            <p:cNvSpPr/>
            <p:nvPr/>
          </p:nvSpPr>
          <p:spPr>
            <a:xfrm>
              <a:off x="3418350" y="2318900"/>
              <a:ext cx="101275" cy="39650"/>
            </a:xfrm>
            <a:custGeom>
              <a:rect b="b" l="l" r="r" t="t"/>
              <a:pathLst>
                <a:path extrusionOk="0" h="1586" w="4051">
                  <a:moveTo>
                    <a:pt x="3497" y="553"/>
                  </a:moveTo>
                  <a:lnTo>
                    <a:pt x="3497" y="1033"/>
                  </a:lnTo>
                  <a:lnTo>
                    <a:pt x="553" y="1033"/>
                  </a:lnTo>
                  <a:lnTo>
                    <a:pt x="553" y="553"/>
                  </a:lnTo>
                  <a:close/>
                  <a:moveTo>
                    <a:pt x="462" y="0"/>
                  </a:moveTo>
                  <a:cubicBezTo>
                    <a:pt x="207" y="0"/>
                    <a:pt x="0" y="206"/>
                    <a:pt x="0" y="460"/>
                  </a:cubicBezTo>
                  <a:lnTo>
                    <a:pt x="0" y="1125"/>
                  </a:lnTo>
                  <a:cubicBezTo>
                    <a:pt x="0" y="1378"/>
                    <a:pt x="207" y="1586"/>
                    <a:pt x="462" y="1586"/>
                  </a:cubicBezTo>
                  <a:lnTo>
                    <a:pt x="3589" y="1586"/>
                  </a:lnTo>
                  <a:cubicBezTo>
                    <a:pt x="3844" y="1586"/>
                    <a:pt x="4050" y="1378"/>
                    <a:pt x="4050" y="1125"/>
                  </a:cubicBezTo>
                  <a:lnTo>
                    <a:pt x="4050" y="460"/>
                  </a:lnTo>
                  <a:cubicBezTo>
                    <a:pt x="4050" y="206"/>
                    <a:pt x="3844" y="0"/>
                    <a:pt x="35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8"/>
            <p:cNvSpPr/>
            <p:nvPr/>
          </p:nvSpPr>
          <p:spPr>
            <a:xfrm>
              <a:off x="3393125" y="2501100"/>
              <a:ext cx="130425" cy="13900"/>
            </a:xfrm>
            <a:custGeom>
              <a:rect b="b" l="l" r="r" t="t"/>
              <a:pathLst>
                <a:path extrusionOk="0" h="556" w="5217">
                  <a:moveTo>
                    <a:pt x="277" y="1"/>
                  </a:moveTo>
                  <a:cubicBezTo>
                    <a:pt x="124" y="1"/>
                    <a:pt x="1" y="126"/>
                    <a:pt x="1" y="279"/>
                  </a:cubicBezTo>
                  <a:cubicBezTo>
                    <a:pt x="1" y="431"/>
                    <a:pt x="124" y="555"/>
                    <a:pt x="277" y="555"/>
                  </a:cubicBezTo>
                  <a:lnTo>
                    <a:pt x="4940" y="555"/>
                  </a:lnTo>
                  <a:cubicBezTo>
                    <a:pt x="5092" y="555"/>
                    <a:pt x="5217" y="431"/>
                    <a:pt x="5217" y="279"/>
                  </a:cubicBezTo>
                  <a:cubicBezTo>
                    <a:pt x="5217" y="126"/>
                    <a:pt x="5092"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8"/>
            <p:cNvSpPr/>
            <p:nvPr/>
          </p:nvSpPr>
          <p:spPr>
            <a:xfrm>
              <a:off x="3531975" y="2501100"/>
              <a:ext cx="13850" cy="13900"/>
            </a:xfrm>
            <a:custGeom>
              <a:rect b="b" l="l" r="r" t="t"/>
              <a:pathLst>
                <a:path extrusionOk="0" h="556" w="554">
                  <a:moveTo>
                    <a:pt x="277" y="1"/>
                  </a:moveTo>
                  <a:cubicBezTo>
                    <a:pt x="124" y="1"/>
                    <a:pt x="1" y="126"/>
                    <a:pt x="1" y="279"/>
                  </a:cubicBezTo>
                  <a:cubicBezTo>
                    <a:pt x="1" y="431"/>
                    <a:pt x="124" y="555"/>
                    <a:pt x="277" y="555"/>
                  </a:cubicBezTo>
                  <a:cubicBezTo>
                    <a:pt x="431" y="555"/>
                    <a:pt x="554" y="431"/>
                    <a:pt x="554" y="279"/>
                  </a:cubicBezTo>
                  <a:cubicBezTo>
                    <a:pt x="554" y="126"/>
                    <a:pt x="431" y="1"/>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8"/>
            <p:cNvSpPr/>
            <p:nvPr/>
          </p:nvSpPr>
          <p:spPr>
            <a:xfrm>
              <a:off x="3393125" y="2552325"/>
              <a:ext cx="130425" cy="13850"/>
            </a:xfrm>
            <a:custGeom>
              <a:rect b="b" l="l" r="r" t="t"/>
              <a:pathLst>
                <a:path extrusionOk="0" h="554" w="5217">
                  <a:moveTo>
                    <a:pt x="277" y="0"/>
                  </a:moveTo>
                  <a:cubicBezTo>
                    <a:pt x="124" y="0"/>
                    <a:pt x="1" y="124"/>
                    <a:pt x="1" y="277"/>
                  </a:cubicBezTo>
                  <a:cubicBezTo>
                    <a:pt x="1" y="430"/>
                    <a:pt x="124" y="553"/>
                    <a:pt x="277" y="553"/>
                  </a:cubicBezTo>
                  <a:lnTo>
                    <a:pt x="4940" y="553"/>
                  </a:lnTo>
                  <a:cubicBezTo>
                    <a:pt x="5092" y="553"/>
                    <a:pt x="5217" y="430"/>
                    <a:pt x="5217" y="277"/>
                  </a:cubicBezTo>
                  <a:cubicBezTo>
                    <a:pt x="5217" y="124"/>
                    <a:pt x="5092" y="0"/>
                    <a:pt x="4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8"/>
            <p:cNvSpPr/>
            <p:nvPr/>
          </p:nvSpPr>
          <p:spPr>
            <a:xfrm>
              <a:off x="3393125" y="2603500"/>
              <a:ext cx="130425" cy="13875"/>
            </a:xfrm>
            <a:custGeom>
              <a:rect b="b" l="l" r="r" t="t"/>
              <a:pathLst>
                <a:path extrusionOk="0" h="555" w="5217">
                  <a:moveTo>
                    <a:pt x="277" y="1"/>
                  </a:moveTo>
                  <a:cubicBezTo>
                    <a:pt x="124" y="1"/>
                    <a:pt x="1" y="125"/>
                    <a:pt x="1" y="277"/>
                  </a:cubicBezTo>
                  <a:cubicBezTo>
                    <a:pt x="1" y="430"/>
                    <a:pt x="124" y="555"/>
                    <a:pt x="277" y="555"/>
                  </a:cubicBezTo>
                  <a:lnTo>
                    <a:pt x="4940" y="555"/>
                  </a:lnTo>
                  <a:cubicBezTo>
                    <a:pt x="5092" y="555"/>
                    <a:pt x="5217" y="430"/>
                    <a:pt x="5217" y="277"/>
                  </a:cubicBezTo>
                  <a:cubicBezTo>
                    <a:pt x="5217" y="125"/>
                    <a:pt x="5092"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8"/>
            <p:cNvSpPr/>
            <p:nvPr/>
          </p:nvSpPr>
          <p:spPr>
            <a:xfrm>
              <a:off x="3531975" y="2603500"/>
              <a:ext cx="13850" cy="13875"/>
            </a:xfrm>
            <a:custGeom>
              <a:rect b="b" l="l" r="r" t="t"/>
              <a:pathLst>
                <a:path extrusionOk="0" h="555" w="554">
                  <a:moveTo>
                    <a:pt x="277" y="1"/>
                  </a:moveTo>
                  <a:cubicBezTo>
                    <a:pt x="124" y="1"/>
                    <a:pt x="1" y="125"/>
                    <a:pt x="1" y="277"/>
                  </a:cubicBezTo>
                  <a:cubicBezTo>
                    <a:pt x="1" y="430"/>
                    <a:pt x="124" y="555"/>
                    <a:pt x="277" y="555"/>
                  </a:cubicBezTo>
                  <a:cubicBezTo>
                    <a:pt x="431" y="555"/>
                    <a:pt x="554" y="430"/>
                    <a:pt x="554" y="277"/>
                  </a:cubicBezTo>
                  <a:cubicBezTo>
                    <a:pt x="554" y="125"/>
                    <a:pt x="431" y="1"/>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8"/>
            <p:cNvSpPr/>
            <p:nvPr/>
          </p:nvSpPr>
          <p:spPr>
            <a:xfrm>
              <a:off x="3393125" y="2654725"/>
              <a:ext cx="130425" cy="13850"/>
            </a:xfrm>
            <a:custGeom>
              <a:rect b="b" l="l" r="r" t="t"/>
              <a:pathLst>
                <a:path extrusionOk="0" h="554" w="5217">
                  <a:moveTo>
                    <a:pt x="277" y="0"/>
                  </a:moveTo>
                  <a:cubicBezTo>
                    <a:pt x="124" y="0"/>
                    <a:pt x="1" y="123"/>
                    <a:pt x="1" y="277"/>
                  </a:cubicBezTo>
                  <a:cubicBezTo>
                    <a:pt x="1" y="430"/>
                    <a:pt x="124" y="553"/>
                    <a:pt x="277" y="553"/>
                  </a:cubicBezTo>
                  <a:lnTo>
                    <a:pt x="4940" y="553"/>
                  </a:lnTo>
                  <a:cubicBezTo>
                    <a:pt x="5092" y="553"/>
                    <a:pt x="5217" y="430"/>
                    <a:pt x="5217" y="277"/>
                  </a:cubicBezTo>
                  <a:cubicBezTo>
                    <a:pt x="5217" y="123"/>
                    <a:pt x="5092" y="0"/>
                    <a:pt x="4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8"/>
            <p:cNvSpPr/>
            <p:nvPr/>
          </p:nvSpPr>
          <p:spPr>
            <a:xfrm>
              <a:off x="3531975" y="2654725"/>
              <a:ext cx="13850" cy="13850"/>
            </a:xfrm>
            <a:custGeom>
              <a:rect b="b" l="l" r="r" t="t"/>
              <a:pathLst>
                <a:path extrusionOk="0" h="554" w="554">
                  <a:moveTo>
                    <a:pt x="277" y="0"/>
                  </a:moveTo>
                  <a:cubicBezTo>
                    <a:pt x="124" y="0"/>
                    <a:pt x="1" y="123"/>
                    <a:pt x="1" y="277"/>
                  </a:cubicBezTo>
                  <a:cubicBezTo>
                    <a:pt x="1" y="430"/>
                    <a:pt x="124" y="553"/>
                    <a:pt x="277" y="553"/>
                  </a:cubicBezTo>
                  <a:cubicBezTo>
                    <a:pt x="431" y="553"/>
                    <a:pt x="554" y="430"/>
                    <a:pt x="554" y="277"/>
                  </a:cubicBezTo>
                  <a:cubicBezTo>
                    <a:pt x="554" y="123"/>
                    <a:pt x="431" y="0"/>
                    <a:pt x="2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8"/>
            <p:cNvSpPr/>
            <p:nvPr/>
          </p:nvSpPr>
          <p:spPr>
            <a:xfrm>
              <a:off x="3249225" y="2580325"/>
              <a:ext cx="76650" cy="13850"/>
            </a:xfrm>
            <a:custGeom>
              <a:rect b="b" l="l" r="r" t="t"/>
              <a:pathLst>
                <a:path extrusionOk="0" h="554" w="3066">
                  <a:moveTo>
                    <a:pt x="277" y="1"/>
                  </a:moveTo>
                  <a:cubicBezTo>
                    <a:pt x="124" y="1"/>
                    <a:pt x="1" y="124"/>
                    <a:pt x="1" y="277"/>
                  </a:cubicBezTo>
                  <a:cubicBezTo>
                    <a:pt x="1" y="430"/>
                    <a:pt x="124" y="554"/>
                    <a:pt x="277" y="554"/>
                  </a:cubicBezTo>
                  <a:lnTo>
                    <a:pt x="2789" y="554"/>
                  </a:lnTo>
                  <a:cubicBezTo>
                    <a:pt x="2942" y="554"/>
                    <a:pt x="3065" y="430"/>
                    <a:pt x="3065" y="277"/>
                  </a:cubicBezTo>
                  <a:cubicBezTo>
                    <a:pt x="3065" y="124"/>
                    <a:pt x="2942" y="1"/>
                    <a:pt x="2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8"/>
            <p:cNvSpPr/>
            <p:nvPr/>
          </p:nvSpPr>
          <p:spPr>
            <a:xfrm>
              <a:off x="3249225" y="2604300"/>
              <a:ext cx="76650" cy="13875"/>
            </a:xfrm>
            <a:custGeom>
              <a:rect b="b" l="l" r="r" t="t"/>
              <a:pathLst>
                <a:path extrusionOk="0" h="555" w="3066">
                  <a:moveTo>
                    <a:pt x="277" y="0"/>
                  </a:moveTo>
                  <a:cubicBezTo>
                    <a:pt x="124" y="0"/>
                    <a:pt x="1" y="125"/>
                    <a:pt x="1" y="278"/>
                  </a:cubicBezTo>
                  <a:cubicBezTo>
                    <a:pt x="1" y="430"/>
                    <a:pt x="124" y="554"/>
                    <a:pt x="277" y="554"/>
                  </a:cubicBezTo>
                  <a:lnTo>
                    <a:pt x="2789" y="554"/>
                  </a:lnTo>
                  <a:cubicBezTo>
                    <a:pt x="2942" y="554"/>
                    <a:pt x="3065" y="430"/>
                    <a:pt x="3065" y="278"/>
                  </a:cubicBezTo>
                  <a:cubicBezTo>
                    <a:pt x="3065" y="125"/>
                    <a:pt x="2942" y="0"/>
                    <a:pt x="2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8"/>
            <p:cNvSpPr/>
            <p:nvPr/>
          </p:nvSpPr>
          <p:spPr>
            <a:xfrm>
              <a:off x="3249225" y="2628175"/>
              <a:ext cx="76650" cy="13850"/>
            </a:xfrm>
            <a:custGeom>
              <a:rect b="b" l="l" r="r" t="t"/>
              <a:pathLst>
                <a:path extrusionOk="0" h="554" w="3066">
                  <a:moveTo>
                    <a:pt x="277" y="1"/>
                  </a:moveTo>
                  <a:cubicBezTo>
                    <a:pt x="124" y="1"/>
                    <a:pt x="1" y="124"/>
                    <a:pt x="1" y="277"/>
                  </a:cubicBezTo>
                  <a:cubicBezTo>
                    <a:pt x="1" y="430"/>
                    <a:pt x="124" y="554"/>
                    <a:pt x="277" y="554"/>
                  </a:cubicBezTo>
                  <a:lnTo>
                    <a:pt x="2789" y="554"/>
                  </a:lnTo>
                  <a:cubicBezTo>
                    <a:pt x="2942" y="554"/>
                    <a:pt x="3065" y="430"/>
                    <a:pt x="3065" y="277"/>
                  </a:cubicBezTo>
                  <a:cubicBezTo>
                    <a:pt x="3065" y="124"/>
                    <a:pt x="2942" y="1"/>
                    <a:pt x="2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8"/>
            <p:cNvSpPr/>
            <p:nvPr/>
          </p:nvSpPr>
          <p:spPr>
            <a:xfrm>
              <a:off x="3249225" y="2652250"/>
              <a:ext cx="76650" cy="13875"/>
            </a:xfrm>
            <a:custGeom>
              <a:rect b="b" l="l" r="r" t="t"/>
              <a:pathLst>
                <a:path extrusionOk="0" h="555" w="3066">
                  <a:moveTo>
                    <a:pt x="277" y="0"/>
                  </a:moveTo>
                  <a:cubicBezTo>
                    <a:pt x="124" y="0"/>
                    <a:pt x="1" y="125"/>
                    <a:pt x="1" y="278"/>
                  </a:cubicBezTo>
                  <a:cubicBezTo>
                    <a:pt x="1" y="430"/>
                    <a:pt x="124" y="555"/>
                    <a:pt x="277" y="555"/>
                  </a:cubicBezTo>
                  <a:lnTo>
                    <a:pt x="2789" y="555"/>
                  </a:lnTo>
                  <a:cubicBezTo>
                    <a:pt x="2942" y="555"/>
                    <a:pt x="3065" y="430"/>
                    <a:pt x="3065" y="278"/>
                  </a:cubicBezTo>
                  <a:cubicBezTo>
                    <a:pt x="3065" y="125"/>
                    <a:pt x="2942" y="0"/>
                    <a:pt x="2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8"/>
            <p:cNvSpPr/>
            <p:nvPr/>
          </p:nvSpPr>
          <p:spPr>
            <a:xfrm>
              <a:off x="3249225" y="2676250"/>
              <a:ext cx="42000" cy="13850"/>
            </a:xfrm>
            <a:custGeom>
              <a:rect b="b" l="l" r="r" t="t"/>
              <a:pathLst>
                <a:path extrusionOk="0" h="554" w="1680">
                  <a:moveTo>
                    <a:pt x="277" y="0"/>
                  </a:moveTo>
                  <a:cubicBezTo>
                    <a:pt x="124" y="0"/>
                    <a:pt x="1" y="123"/>
                    <a:pt x="1" y="277"/>
                  </a:cubicBezTo>
                  <a:cubicBezTo>
                    <a:pt x="1" y="430"/>
                    <a:pt x="124" y="553"/>
                    <a:pt x="277" y="553"/>
                  </a:cubicBezTo>
                  <a:lnTo>
                    <a:pt x="1403" y="553"/>
                  </a:lnTo>
                  <a:cubicBezTo>
                    <a:pt x="1557" y="553"/>
                    <a:pt x="1680" y="430"/>
                    <a:pt x="1680" y="277"/>
                  </a:cubicBezTo>
                  <a:cubicBezTo>
                    <a:pt x="1680" y="123"/>
                    <a:pt x="1557" y="0"/>
                    <a:pt x="1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8"/>
            <p:cNvSpPr/>
            <p:nvPr/>
          </p:nvSpPr>
          <p:spPr>
            <a:xfrm>
              <a:off x="3214425" y="2261775"/>
              <a:ext cx="473200" cy="460000"/>
            </a:xfrm>
            <a:custGeom>
              <a:rect b="b" l="l" r="r" t="t"/>
              <a:pathLst>
                <a:path extrusionOk="0" h="18400" w="18928">
                  <a:moveTo>
                    <a:pt x="15882" y="8852"/>
                  </a:moveTo>
                  <a:lnTo>
                    <a:pt x="15882" y="9721"/>
                  </a:lnTo>
                  <a:lnTo>
                    <a:pt x="15012" y="9721"/>
                  </a:lnTo>
                  <a:lnTo>
                    <a:pt x="15012" y="8852"/>
                  </a:lnTo>
                  <a:close/>
                  <a:moveTo>
                    <a:pt x="13475" y="9104"/>
                  </a:moveTo>
                  <a:cubicBezTo>
                    <a:pt x="13527" y="9104"/>
                    <a:pt x="13568" y="9146"/>
                    <a:pt x="13568" y="9196"/>
                  </a:cubicBezTo>
                  <a:lnTo>
                    <a:pt x="13568" y="10506"/>
                  </a:lnTo>
                  <a:cubicBezTo>
                    <a:pt x="13568" y="10557"/>
                    <a:pt x="13527" y="10598"/>
                    <a:pt x="13475" y="10598"/>
                  </a:cubicBezTo>
                  <a:lnTo>
                    <a:pt x="6890" y="10598"/>
                  </a:lnTo>
                  <a:cubicBezTo>
                    <a:pt x="6838" y="10598"/>
                    <a:pt x="6796" y="10557"/>
                    <a:pt x="6796" y="10506"/>
                  </a:cubicBezTo>
                  <a:lnTo>
                    <a:pt x="6796" y="9196"/>
                  </a:lnTo>
                  <a:cubicBezTo>
                    <a:pt x="6796" y="9146"/>
                    <a:pt x="6838" y="9104"/>
                    <a:pt x="6888" y="9104"/>
                  </a:cubicBezTo>
                  <a:close/>
                  <a:moveTo>
                    <a:pt x="17489" y="11367"/>
                  </a:moveTo>
                  <a:lnTo>
                    <a:pt x="17489" y="12089"/>
                  </a:lnTo>
                  <a:lnTo>
                    <a:pt x="16766" y="12089"/>
                  </a:lnTo>
                  <a:lnTo>
                    <a:pt x="16766" y="11367"/>
                  </a:lnTo>
                  <a:close/>
                  <a:moveTo>
                    <a:pt x="13475" y="11153"/>
                  </a:moveTo>
                  <a:cubicBezTo>
                    <a:pt x="13527" y="11153"/>
                    <a:pt x="13568" y="11193"/>
                    <a:pt x="13568" y="11244"/>
                  </a:cubicBezTo>
                  <a:lnTo>
                    <a:pt x="13568" y="11471"/>
                  </a:lnTo>
                  <a:lnTo>
                    <a:pt x="12962" y="11471"/>
                  </a:lnTo>
                  <a:cubicBezTo>
                    <a:pt x="12749" y="11471"/>
                    <a:pt x="12575" y="11644"/>
                    <a:pt x="12575" y="11859"/>
                  </a:cubicBezTo>
                  <a:lnTo>
                    <a:pt x="12575" y="12647"/>
                  </a:lnTo>
                  <a:lnTo>
                    <a:pt x="6890" y="12647"/>
                  </a:lnTo>
                  <a:cubicBezTo>
                    <a:pt x="6838" y="12647"/>
                    <a:pt x="6796" y="12605"/>
                    <a:pt x="6796" y="12554"/>
                  </a:cubicBezTo>
                  <a:lnTo>
                    <a:pt x="6796" y="11244"/>
                  </a:lnTo>
                  <a:cubicBezTo>
                    <a:pt x="6796" y="11193"/>
                    <a:pt x="6838" y="11153"/>
                    <a:pt x="6888" y="11153"/>
                  </a:cubicBezTo>
                  <a:close/>
                  <a:moveTo>
                    <a:pt x="13968" y="12024"/>
                  </a:moveTo>
                  <a:lnTo>
                    <a:pt x="13968" y="12864"/>
                  </a:lnTo>
                  <a:lnTo>
                    <a:pt x="13128" y="12864"/>
                  </a:lnTo>
                  <a:lnTo>
                    <a:pt x="13128" y="12024"/>
                  </a:lnTo>
                  <a:close/>
                  <a:moveTo>
                    <a:pt x="12615" y="13200"/>
                  </a:moveTo>
                  <a:cubicBezTo>
                    <a:pt x="12678" y="13329"/>
                    <a:pt x="12810" y="13417"/>
                    <a:pt x="12962" y="13417"/>
                  </a:cubicBezTo>
                  <a:lnTo>
                    <a:pt x="13568" y="13417"/>
                  </a:lnTo>
                  <a:lnTo>
                    <a:pt x="13568" y="14602"/>
                  </a:lnTo>
                  <a:cubicBezTo>
                    <a:pt x="13568" y="14652"/>
                    <a:pt x="13527" y="14694"/>
                    <a:pt x="13475" y="14694"/>
                  </a:cubicBezTo>
                  <a:lnTo>
                    <a:pt x="6890" y="14694"/>
                  </a:lnTo>
                  <a:cubicBezTo>
                    <a:pt x="6838" y="14694"/>
                    <a:pt x="6796" y="14652"/>
                    <a:pt x="6796" y="14602"/>
                  </a:cubicBezTo>
                  <a:lnTo>
                    <a:pt x="6796" y="13291"/>
                  </a:lnTo>
                  <a:cubicBezTo>
                    <a:pt x="6796" y="13241"/>
                    <a:pt x="6838" y="13200"/>
                    <a:pt x="6888" y="13200"/>
                  </a:cubicBezTo>
                  <a:close/>
                  <a:moveTo>
                    <a:pt x="13475" y="15247"/>
                  </a:moveTo>
                  <a:cubicBezTo>
                    <a:pt x="13527" y="15247"/>
                    <a:pt x="13568" y="15288"/>
                    <a:pt x="13568" y="15340"/>
                  </a:cubicBezTo>
                  <a:lnTo>
                    <a:pt x="13568" y="16741"/>
                  </a:lnTo>
                  <a:lnTo>
                    <a:pt x="6796" y="16741"/>
                  </a:lnTo>
                  <a:lnTo>
                    <a:pt x="6796" y="15340"/>
                  </a:lnTo>
                  <a:cubicBezTo>
                    <a:pt x="6796" y="15288"/>
                    <a:pt x="6838" y="15247"/>
                    <a:pt x="6888" y="15247"/>
                  </a:cubicBezTo>
                  <a:close/>
                  <a:moveTo>
                    <a:pt x="10182" y="1"/>
                  </a:moveTo>
                  <a:cubicBezTo>
                    <a:pt x="10062" y="1"/>
                    <a:pt x="9942" y="34"/>
                    <a:pt x="9836" y="100"/>
                  </a:cubicBezTo>
                  <a:lnTo>
                    <a:pt x="1603" y="5316"/>
                  </a:lnTo>
                  <a:cubicBezTo>
                    <a:pt x="1474" y="5398"/>
                    <a:pt x="1437" y="5570"/>
                    <a:pt x="1519" y="5699"/>
                  </a:cubicBezTo>
                  <a:cubicBezTo>
                    <a:pt x="1572" y="5782"/>
                    <a:pt x="1661" y="5828"/>
                    <a:pt x="1753" y="5828"/>
                  </a:cubicBezTo>
                  <a:cubicBezTo>
                    <a:pt x="1803" y="5828"/>
                    <a:pt x="1854" y="5814"/>
                    <a:pt x="1900" y="5785"/>
                  </a:cubicBezTo>
                  <a:lnTo>
                    <a:pt x="2990" y="5093"/>
                  </a:lnTo>
                  <a:lnTo>
                    <a:pt x="2990" y="11213"/>
                  </a:lnTo>
                  <a:lnTo>
                    <a:pt x="1427" y="11213"/>
                  </a:lnTo>
                  <a:cubicBezTo>
                    <a:pt x="1305" y="11213"/>
                    <a:pt x="1189" y="11260"/>
                    <a:pt x="1102" y="11347"/>
                  </a:cubicBezTo>
                  <a:lnTo>
                    <a:pt x="135" y="12314"/>
                  </a:lnTo>
                  <a:cubicBezTo>
                    <a:pt x="48" y="12402"/>
                    <a:pt x="0" y="12518"/>
                    <a:pt x="0" y="12641"/>
                  </a:cubicBezTo>
                  <a:lnTo>
                    <a:pt x="0" y="17939"/>
                  </a:lnTo>
                  <a:cubicBezTo>
                    <a:pt x="0" y="18194"/>
                    <a:pt x="207" y="18400"/>
                    <a:pt x="460" y="18400"/>
                  </a:cubicBezTo>
                  <a:lnTo>
                    <a:pt x="3153" y="18400"/>
                  </a:lnTo>
                  <a:cubicBezTo>
                    <a:pt x="3307" y="18400"/>
                    <a:pt x="3431" y="18277"/>
                    <a:pt x="3431" y="18123"/>
                  </a:cubicBezTo>
                  <a:cubicBezTo>
                    <a:pt x="3431" y="17972"/>
                    <a:pt x="3307" y="17847"/>
                    <a:pt x="3153" y="17847"/>
                  </a:cubicBezTo>
                  <a:lnTo>
                    <a:pt x="553" y="17847"/>
                  </a:lnTo>
                  <a:lnTo>
                    <a:pt x="553" y="12678"/>
                  </a:lnTo>
                  <a:lnTo>
                    <a:pt x="1466" y="11766"/>
                  </a:lnTo>
                  <a:lnTo>
                    <a:pt x="5297" y="11766"/>
                  </a:lnTo>
                  <a:lnTo>
                    <a:pt x="5297" y="17847"/>
                  </a:lnTo>
                  <a:lnTo>
                    <a:pt x="4446" y="17847"/>
                  </a:lnTo>
                  <a:cubicBezTo>
                    <a:pt x="4292" y="17847"/>
                    <a:pt x="4169" y="17972"/>
                    <a:pt x="4169" y="18123"/>
                  </a:cubicBezTo>
                  <a:cubicBezTo>
                    <a:pt x="4169" y="18277"/>
                    <a:pt x="4292" y="18400"/>
                    <a:pt x="4446" y="18400"/>
                  </a:cubicBezTo>
                  <a:lnTo>
                    <a:pt x="5390" y="18400"/>
                  </a:lnTo>
                  <a:cubicBezTo>
                    <a:pt x="5643" y="18400"/>
                    <a:pt x="5851" y="18194"/>
                    <a:pt x="5851" y="17939"/>
                  </a:cubicBezTo>
                  <a:lnTo>
                    <a:pt x="5851" y="17295"/>
                  </a:lnTo>
                  <a:lnTo>
                    <a:pt x="16913" y="17295"/>
                  </a:lnTo>
                  <a:cubicBezTo>
                    <a:pt x="17167" y="17295"/>
                    <a:pt x="17373" y="17088"/>
                    <a:pt x="17373" y="16834"/>
                  </a:cubicBezTo>
                  <a:lnTo>
                    <a:pt x="17373" y="12644"/>
                  </a:lnTo>
                  <a:lnTo>
                    <a:pt x="17655" y="12644"/>
                  </a:lnTo>
                  <a:cubicBezTo>
                    <a:pt x="17869" y="12644"/>
                    <a:pt x="18042" y="12469"/>
                    <a:pt x="18042" y="12256"/>
                  </a:cubicBezTo>
                  <a:lnTo>
                    <a:pt x="18042" y="11201"/>
                  </a:lnTo>
                  <a:cubicBezTo>
                    <a:pt x="18042" y="10988"/>
                    <a:pt x="17869" y="10813"/>
                    <a:pt x="17655" y="10813"/>
                  </a:cubicBezTo>
                  <a:lnTo>
                    <a:pt x="17373" y="10813"/>
                  </a:lnTo>
                  <a:lnTo>
                    <a:pt x="17373" y="7650"/>
                  </a:lnTo>
                  <a:cubicBezTo>
                    <a:pt x="17373" y="7498"/>
                    <a:pt x="17250" y="7374"/>
                    <a:pt x="17096" y="7374"/>
                  </a:cubicBezTo>
                  <a:cubicBezTo>
                    <a:pt x="16945" y="7374"/>
                    <a:pt x="16820" y="7498"/>
                    <a:pt x="16820" y="7650"/>
                  </a:cubicBezTo>
                  <a:lnTo>
                    <a:pt x="16820" y="10813"/>
                  </a:lnTo>
                  <a:lnTo>
                    <a:pt x="16599" y="10813"/>
                  </a:lnTo>
                  <a:cubicBezTo>
                    <a:pt x="16386" y="10813"/>
                    <a:pt x="16213" y="10988"/>
                    <a:pt x="16213" y="11201"/>
                  </a:cubicBezTo>
                  <a:lnTo>
                    <a:pt x="16213" y="12256"/>
                  </a:lnTo>
                  <a:cubicBezTo>
                    <a:pt x="16213" y="12469"/>
                    <a:pt x="16386" y="12644"/>
                    <a:pt x="16599" y="12644"/>
                  </a:cubicBezTo>
                  <a:lnTo>
                    <a:pt x="16820" y="12644"/>
                  </a:lnTo>
                  <a:lnTo>
                    <a:pt x="16820" y="16741"/>
                  </a:lnTo>
                  <a:lnTo>
                    <a:pt x="15528" y="16741"/>
                  </a:lnTo>
                  <a:lnTo>
                    <a:pt x="15528" y="14439"/>
                  </a:lnTo>
                  <a:cubicBezTo>
                    <a:pt x="15528" y="14286"/>
                    <a:pt x="15403" y="14162"/>
                    <a:pt x="15251" y="14162"/>
                  </a:cubicBezTo>
                  <a:cubicBezTo>
                    <a:pt x="15098" y="14162"/>
                    <a:pt x="14975" y="14286"/>
                    <a:pt x="14975" y="14439"/>
                  </a:cubicBezTo>
                  <a:lnTo>
                    <a:pt x="14975" y="16741"/>
                  </a:lnTo>
                  <a:lnTo>
                    <a:pt x="14121" y="16741"/>
                  </a:lnTo>
                  <a:lnTo>
                    <a:pt x="14121" y="15340"/>
                  </a:lnTo>
                  <a:cubicBezTo>
                    <a:pt x="14121" y="15202"/>
                    <a:pt x="14078" y="15075"/>
                    <a:pt x="14005" y="14970"/>
                  </a:cubicBezTo>
                  <a:cubicBezTo>
                    <a:pt x="14078" y="14866"/>
                    <a:pt x="14121" y="14738"/>
                    <a:pt x="14121" y="14602"/>
                  </a:cubicBezTo>
                  <a:lnTo>
                    <a:pt x="14121" y="13417"/>
                  </a:lnTo>
                  <a:lnTo>
                    <a:pt x="14134" y="13417"/>
                  </a:lnTo>
                  <a:cubicBezTo>
                    <a:pt x="14347" y="13417"/>
                    <a:pt x="14522" y="13244"/>
                    <a:pt x="14522" y="13029"/>
                  </a:cubicBezTo>
                  <a:lnTo>
                    <a:pt x="14522" y="11859"/>
                  </a:lnTo>
                  <a:cubicBezTo>
                    <a:pt x="14522" y="11644"/>
                    <a:pt x="14347" y="11471"/>
                    <a:pt x="14134" y="11471"/>
                  </a:cubicBezTo>
                  <a:lnTo>
                    <a:pt x="14121" y="11471"/>
                  </a:lnTo>
                  <a:lnTo>
                    <a:pt x="14121" y="11244"/>
                  </a:lnTo>
                  <a:cubicBezTo>
                    <a:pt x="14121" y="11107"/>
                    <a:pt x="14078" y="10979"/>
                    <a:pt x="14005" y="10875"/>
                  </a:cubicBezTo>
                  <a:cubicBezTo>
                    <a:pt x="14078" y="10770"/>
                    <a:pt x="14121" y="10644"/>
                    <a:pt x="14121" y="10506"/>
                  </a:cubicBezTo>
                  <a:lnTo>
                    <a:pt x="14121" y="9196"/>
                  </a:lnTo>
                  <a:cubicBezTo>
                    <a:pt x="14121" y="8840"/>
                    <a:pt x="13832" y="8551"/>
                    <a:pt x="13475" y="8551"/>
                  </a:cubicBezTo>
                  <a:lnTo>
                    <a:pt x="6890" y="8551"/>
                  </a:lnTo>
                  <a:cubicBezTo>
                    <a:pt x="6533" y="8551"/>
                    <a:pt x="6243" y="8840"/>
                    <a:pt x="6243" y="9196"/>
                  </a:cubicBezTo>
                  <a:lnTo>
                    <a:pt x="6243" y="10506"/>
                  </a:lnTo>
                  <a:cubicBezTo>
                    <a:pt x="6243" y="10644"/>
                    <a:pt x="6286" y="10770"/>
                    <a:pt x="6359" y="10875"/>
                  </a:cubicBezTo>
                  <a:cubicBezTo>
                    <a:pt x="6286" y="10979"/>
                    <a:pt x="6243" y="11107"/>
                    <a:pt x="6243" y="11244"/>
                  </a:cubicBezTo>
                  <a:lnTo>
                    <a:pt x="6243" y="12554"/>
                  </a:lnTo>
                  <a:cubicBezTo>
                    <a:pt x="6243" y="12691"/>
                    <a:pt x="6286" y="12819"/>
                    <a:pt x="6359" y="12923"/>
                  </a:cubicBezTo>
                  <a:cubicBezTo>
                    <a:pt x="6286" y="13028"/>
                    <a:pt x="6243" y="13155"/>
                    <a:pt x="6243" y="13291"/>
                  </a:cubicBezTo>
                  <a:lnTo>
                    <a:pt x="6243" y="14602"/>
                  </a:lnTo>
                  <a:cubicBezTo>
                    <a:pt x="6243" y="14738"/>
                    <a:pt x="6286" y="14866"/>
                    <a:pt x="6359" y="14970"/>
                  </a:cubicBezTo>
                  <a:cubicBezTo>
                    <a:pt x="6286" y="15075"/>
                    <a:pt x="6243" y="15202"/>
                    <a:pt x="6243" y="15340"/>
                  </a:cubicBezTo>
                  <a:lnTo>
                    <a:pt x="6243" y="16741"/>
                  </a:lnTo>
                  <a:lnTo>
                    <a:pt x="5851" y="16741"/>
                  </a:lnTo>
                  <a:lnTo>
                    <a:pt x="5851" y="11674"/>
                  </a:lnTo>
                  <a:cubicBezTo>
                    <a:pt x="5851" y="11419"/>
                    <a:pt x="5643" y="11213"/>
                    <a:pt x="5390" y="11213"/>
                  </a:cubicBezTo>
                  <a:lnTo>
                    <a:pt x="5390" y="7806"/>
                  </a:lnTo>
                  <a:lnTo>
                    <a:pt x="14975" y="7806"/>
                  </a:lnTo>
                  <a:lnTo>
                    <a:pt x="14975" y="8298"/>
                  </a:lnTo>
                  <a:lnTo>
                    <a:pt x="14846" y="8298"/>
                  </a:lnTo>
                  <a:cubicBezTo>
                    <a:pt x="14632" y="8298"/>
                    <a:pt x="14459" y="8472"/>
                    <a:pt x="14459" y="8686"/>
                  </a:cubicBezTo>
                  <a:lnTo>
                    <a:pt x="14459" y="9886"/>
                  </a:lnTo>
                  <a:cubicBezTo>
                    <a:pt x="14459" y="10101"/>
                    <a:pt x="14632" y="10274"/>
                    <a:pt x="14846" y="10274"/>
                  </a:cubicBezTo>
                  <a:lnTo>
                    <a:pt x="14975" y="10274"/>
                  </a:lnTo>
                  <a:lnTo>
                    <a:pt x="14975" y="13148"/>
                  </a:lnTo>
                  <a:cubicBezTo>
                    <a:pt x="14975" y="13300"/>
                    <a:pt x="15098" y="13425"/>
                    <a:pt x="15251" y="13425"/>
                  </a:cubicBezTo>
                  <a:cubicBezTo>
                    <a:pt x="15403" y="13425"/>
                    <a:pt x="15528" y="13300"/>
                    <a:pt x="15528" y="13148"/>
                  </a:cubicBezTo>
                  <a:lnTo>
                    <a:pt x="15528" y="10274"/>
                  </a:lnTo>
                  <a:lnTo>
                    <a:pt x="16048" y="10274"/>
                  </a:lnTo>
                  <a:cubicBezTo>
                    <a:pt x="16261" y="10274"/>
                    <a:pt x="16435" y="10101"/>
                    <a:pt x="16435" y="9886"/>
                  </a:cubicBezTo>
                  <a:lnTo>
                    <a:pt x="16435" y="8686"/>
                  </a:lnTo>
                  <a:cubicBezTo>
                    <a:pt x="16435" y="8472"/>
                    <a:pt x="16261" y="8298"/>
                    <a:pt x="16048" y="8298"/>
                  </a:cubicBezTo>
                  <a:lnTo>
                    <a:pt x="15528" y="8298"/>
                  </a:lnTo>
                  <a:lnTo>
                    <a:pt x="15528" y="7714"/>
                  </a:lnTo>
                  <a:cubicBezTo>
                    <a:pt x="15528" y="7459"/>
                    <a:pt x="15322" y="7253"/>
                    <a:pt x="15067" y="7253"/>
                  </a:cubicBezTo>
                  <a:lnTo>
                    <a:pt x="5298" y="7253"/>
                  </a:lnTo>
                  <a:cubicBezTo>
                    <a:pt x="5043" y="7253"/>
                    <a:pt x="4837" y="7459"/>
                    <a:pt x="4837" y="7714"/>
                  </a:cubicBezTo>
                  <a:lnTo>
                    <a:pt x="4837" y="11213"/>
                  </a:lnTo>
                  <a:lnTo>
                    <a:pt x="3544" y="11213"/>
                  </a:lnTo>
                  <a:lnTo>
                    <a:pt x="3544" y="4742"/>
                  </a:lnTo>
                  <a:lnTo>
                    <a:pt x="10133" y="567"/>
                  </a:lnTo>
                  <a:cubicBezTo>
                    <a:pt x="10148" y="558"/>
                    <a:pt x="10165" y="553"/>
                    <a:pt x="10182" y="553"/>
                  </a:cubicBezTo>
                  <a:cubicBezTo>
                    <a:pt x="10199" y="553"/>
                    <a:pt x="10217" y="558"/>
                    <a:pt x="10232" y="567"/>
                  </a:cubicBezTo>
                  <a:lnTo>
                    <a:pt x="16820" y="4742"/>
                  </a:lnTo>
                  <a:lnTo>
                    <a:pt x="16820" y="6359"/>
                  </a:lnTo>
                  <a:cubicBezTo>
                    <a:pt x="16820" y="6513"/>
                    <a:pt x="16945" y="6636"/>
                    <a:pt x="17096" y="6636"/>
                  </a:cubicBezTo>
                  <a:cubicBezTo>
                    <a:pt x="17250" y="6636"/>
                    <a:pt x="17373" y="6513"/>
                    <a:pt x="17373" y="6359"/>
                  </a:cubicBezTo>
                  <a:lnTo>
                    <a:pt x="17373" y="5093"/>
                  </a:lnTo>
                  <a:lnTo>
                    <a:pt x="18463" y="5785"/>
                  </a:lnTo>
                  <a:cubicBezTo>
                    <a:pt x="18510" y="5813"/>
                    <a:pt x="18561" y="5828"/>
                    <a:pt x="18612" y="5828"/>
                  </a:cubicBezTo>
                  <a:cubicBezTo>
                    <a:pt x="18704" y="5828"/>
                    <a:pt x="18793" y="5782"/>
                    <a:pt x="18846" y="5699"/>
                  </a:cubicBezTo>
                  <a:cubicBezTo>
                    <a:pt x="18927" y="5570"/>
                    <a:pt x="18889" y="5398"/>
                    <a:pt x="18760" y="5316"/>
                  </a:cubicBezTo>
                  <a:lnTo>
                    <a:pt x="10528" y="100"/>
                  </a:lnTo>
                  <a:cubicBezTo>
                    <a:pt x="10423" y="34"/>
                    <a:pt x="10303" y="1"/>
                    <a:pt x="10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48"/>
          <p:cNvGrpSpPr/>
          <p:nvPr/>
        </p:nvGrpSpPr>
        <p:grpSpPr>
          <a:xfrm>
            <a:off x="2955876" y="2243848"/>
            <a:ext cx="487470" cy="443789"/>
            <a:chOff x="2401050" y="2285150"/>
            <a:chExt cx="453925" cy="413250"/>
          </a:xfrm>
        </p:grpSpPr>
        <p:sp>
          <p:nvSpPr>
            <p:cNvPr id="1013" name="Google Shape;1013;p48"/>
            <p:cNvSpPr/>
            <p:nvPr/>
          </p:nvSpPr>
          <p:spPr>
            <a:xfrm>
              <a:off x="2401050" y="2285150"/>
              <a:ext cx="453925" cy="413250"/>
            </a:xfrm>
            <a:custGeom>
              <a:rect b="b" l="l" r="r" t="t"/>
              <a:pathLst>
                <a:path extrusionOk="0" h="16530" w="18157">
                  <a:moveTo>
                    <a:pt x="16111" y="532"/>
                  </a:moveTo>
                  <a:lnTo>
                    <a:pt x="16111" y="2533"/>
                  </a:lnTo>
                  <a:lnTo>
                    <a:pt x="15638" y="2533"/>
                  </a:lnTo>
                  <a:lnTo>
                    <a:pt x="15638" y="1639"/>
                  </a:lnTo>
                  <a:cubicBezTo>
                    <a:pt x="15638" y="1435"/>
                    <a:pt x="15472" y="1267"/>
                    <a:pt x="15266" y="1267"/>
                  </a:cubicBezTo>
                  <a:lnTo>
                    <a:pt x="13901" y="1267"/>
                  </a:lnTo>
                  <a:cubicBezTo>
                    <a:pt x="13755" y="1267"/>
                    <a:pt x="13636" y="1386"/>
                    <a:pt x="13636" y="1533"/>
                  </a:cubicBezTo>
                  <a:cubicBezTo>
                    <a:pt x="13636" y="1680"/>
                    <a:pt x="13755" y="1800"/>
                    <a:pt x="13901" y="1800"/>
                  </a:cubicBezTo>
                  <a:lnTo>
                    <a:pt x="15107" y="1800"/>
                  </a:lnTo>
                  <a:lnTo>
                    <a:pt x="15107" y="2533"/>
                  </a:lnTo>
                  <a:lnTo>
                    <a:pt x="4962" y="2533"/>
                  </a:lnTo>
                  <a:cubicBezTo>
                    <a:pt x="4755" y="2533"/>
                    <a:pt x="4589" y="2701"/>
                    <a:pt x="4589" y="2906"/>
                  </a:cubicBezTo>
                  <a:lnTo>
                    <a:pt x="4589" y="3715"/>
                  </a:lnTo>
                  <a:lnTo>
                    <a:pt x="3396" y="3715"/>
                  </a:lnTo>
                  <a:lnTo>
                    <a:pt x="3396" y="1800"/>
                  </a:lnTo>
                  <a:lnTo>
                    <a:pt x="12660" y="1800"/>
                  </a:lnTo>
                  <a:cubicBezTo>
                    <a:pt x="12806" y="1800"/>
                    <a:pt x="12927" y="1680"/>
                    <a:pt x="12927" y="1533"/>
                  </a:cubicBezTo>
                  <a:cubicBezTo>
                    <a:pt x="12927" y="1386"/>
                    <a:pt x="12806" y="1267"/>
                    <a:pt x="12660" y="1267"/>
                  </a:cubicBezTo>
                  <a:lnTo>
                    <a:pt x="4400" y="1267"/>
                  </a:lnTo>
                  <a:lnTo>
                    <a:pt x="4400" y="532"/>
                  </a:lnTo>
                  <a:close/>
                  <a:moveTo>
                    <a:pt x="8259" y="4248"/>
                  </a:moveTo>
                  <a:cubicBezTo>
                    <a:pt x="8292" y="4248"/>
                    <a:pt x="8324" y="4267"/>
                    <a:pt x="8338" y="4295"/>
                  </a:cubicBezTo>
                  <a:lnTo>
                    <a:pt x="9147" y="5884"/>
                  </a:lnTo>
                  <a:lnTo>
                    <a:pt x="2604" y="5884"/>
                  </a:lnTo>
                  <a:lnTo>
                    <a:pt x="2604" y="4336"/>
                  </a:lnTo>
                  <a:cubicBezTo>
                    <a:pt x="2604" y="4287"/>
                    <a:pt x="2642" y="4248"/>
                    <a:pt x="2691" y="4248"/>
                  </a:cubicBezTo>
                  <a:close/>
                  <a:moveTo>
                    <a:pt x="16832" y="3066"/>
                  </a:moveTo>
                  <a:lnTo>
                    <a:pt x="16832" y="5884"/>
                  </a:lnTo>
                  <a:lnTo>
                    <a:pt x="9743" y="5884"/>
                  </a:lnTo>
                  <a:lnTo>
                    <a:pt x="8812" y="4055"/>
                  </a:lnTo>
                  <a:cubicBezTo>
                    <a:pt x="8706" y="3846"/>
                    <a:pt x="8494" y="3715"/>
                    <a:pt x="8259" y="3715"/>
                  </a:cubicBezTo>
                  <a:lnTo>
                    <a:pt x="5121" y="3715"/>
                  </a:lnTo>
                  <a:lnTo>
                    <a:pt x="5121" y="3066"/>
                  </a:lnTo>
                  <a:close/>
                  <a:moveTo>
                    <a:pt x="3684" y="9036"/>
                  </a:moveTo>
                  <a:cubicBezTo>
                    <a:pt x="4258" y="9036"/>
                    <a:pt x="4724" y="9503"/>
                    <a:pt x="4724" y="10076"/>
                  </a:cubicBezTo>
                  <a:lnTo>
                    <a:pt x="4724" y="10888"/>
                  </a:lnTo>
                  <a:lnTo>
                    <a:pt x="2642" y="10888"/>
                  </a:lnTo>
                  <a:lnTo>
                    <a:pt x="2642" y="10076"/>
                  </a:lnTo>
                  <a:cubicBezTo>
                    <a:pt x="2642" y="9501"/>
                    <a:pt x="3109" y="9036"/>
                    <a:pt x="3684" y="9036"/>
                  </a:cubicBezTo>
                  <a:close/>
                  <a:moveTo>
                    <a:pt x="3684" y="7971"/>
                  </a:moveTo>
                  <a:cubicBezTo>
                    <a:pt x="4844" y="7971"/>
                    <a:pt x="5788" y="8915"/>
                    <a:pt x="5788" y="10076"/>
                  </a:cubicBezTo>
                  <a:lnTo>
                    <a:pt x="5788" y="10888"/>
                  </a:lnTo>
                  <a:lnTo>
                    <a:pt x="5257" y="10888"/>
                  </a:lnTo>
                  <a:lnTo>
                    <a:pt x="5257" y="10076"/>
                  </a:lnTo>
                  <a:cubicBezTo>
                    <a:pt x="5257" y="9209"/>
                    <a:pt x="4550" y="8503"/>
                    <a:pt x="3684" y="8503"/>
                  </a:cubicBezTo>
                  <a:cubicBezTo>
                    <a:pt x="2817" y="8503"/>
                    <a:pt x="2111" y="9209"/>
                    <a:pt x="2111" y="10076"/>
                  </a:cubicBezTo>
                  <a:lnTo>
                    <a:pt x="2111" y="10888"/>
                  </a:lnTo>
                  <a:lnTo>
                    <a:pt x="1579" y="10888"/>
                  </a:lnTo>
                  <a:lnTo>
                    <a:pt x="1579" y="10076"/>
                  </a:lnTo>
                  <a:cubicBezTo>
                    <a:pt x="1579" y="8915"/>
                    <a:pt x="2523" y="7971"/>
                    <a:pt x="3684" y="7971"/>
                  </a:cubicBezTo>
                  <a:close/>
                  <a:moveTo>
                    <a:pt x="6747" y="11419"/>
                  </a:moveTo>
                  <a:cubicBezTo>
                    <a:pt x="6795" y="11419"/>
                    <a:pt x="6835" y="11460"/>
                    <a:pt x="6835" y="11508"/>
                  </a:cubicBezTo>
                  <a:lnTo>
                    <a:pt x="6835" y="12365"/>
                  </a:lnTo>
                  <a:lnTo>
                    <a:pt x="5709" y="12365"/>
                  </a:lnTo>
                  <a:cubicBezTo>
                    <a:pt x="5563" y="12365"/>
                    <a:pt x="5444" y="12484"/>
                    <a:pt x="5444" y="12631"/>
                  </a:cubicBezTo>
                  <a:cubicBezTo>
                    <a:pt x="5444" y="12778"/>
                    <a:pt x="5563" y="12896"/>
                    <a:pt x="5709" y="12896"/>
                  </a:cubicBezTo>
                  <a:lnTo>
                    <a:pt x="6835" y="12896"/>
                  </a:lnTo>
                  <a:lnTo>
                    <a:pt x="6835" y="14521"/>
                  </a:lnTo>
                  <a:lnTo>
                    <a:pt x="532" y="14521"/>
                  </a:lnTo>
                  <a:lnTo>
                    <a:pt x="532" y="12898"/>
                  </a:lnTo>
                  <a:lnTo>
                    <a:pt x="4469" y="12898"/>
                  </a:lnTo>
                  <a:cubicBezTo>
                    <a:pt x="4615" y="12898"/>
                    <a:pt x="4734" y="12778"/>
                    <a:pt x="4734" y="12631"/>
                  </a:cubicBezTo>
                  <a:cubicBezTo>
                    <a:pt x="4734" y="12484"/>
                    <a:pt x="4615" y="12365"/>
                    <a:pt x="4469" y="12365"/>
                  </a:cubicBezTo>
                  <a:lnTo>
                    <a:pt x="532" y="12365"/>
                  </a:lnTo>
                  <a:lnTo>
                    <a:pt x="532" y="11508"/>
                  </a:lnTo>
                  <a:cubicBezTo>
                    <a:pt x="532" y="11460"/>
                    <a:pt x="572" y="11419"/>
                    <a:pt x="621" y="11419"/>
                  </a:cubicBezTo>
                  <a:close/>
                  <a:moveTo>
                    <a:pt x="6835" y="15052"/>
                  </a:moveTo>
                  <a:lnTo>
                    <a:pt x="6835" y="15909"/>
                  </a:lnTo>
                  <a:cubicBezTo>
                    <a:pt x="6835" y="15958"/>
                    <a:pt x="6795" y="15998"/>
                    <a:pt x="6747" y="15998"/>
                  </a:cubicBezTo>
                  <a:lnTo>
                    <a:pt x="621" y="15998"/>
                  </a:lnTo>
                  <a:cubicBezTo>
                    <a:pt x="572" y="15998"/>
                    <a:pt x="532" y="15958"/>
                    <a:pt x="532" y="15909"/>
                  </a:cubicBezTo>
                  <a:lnTo>
                    <a:pt x="532" y="15052"/>
                  </a:lnTo>
                  <a:close/>
                  <a:moveTo>
                    <a:pt x="4241" y="1"/>
                  </a:moveTo>
                  <a:cubicBezTo>
                    <a:pt x="4036" y="1"/>
                    <a:pt x="3869" y="168"/>
                    <a:pt x="3869" y="373"/>
                  </a:cubicBezTo>
                  <a:lnTo>
                    <a:pt x="3869" y="1267"/>
                  </a:lnTo>
                  <a:lnTo>
                    <a:pt x="3237" y="1267"/>
                  </a:lnTo>
                  <a:cubicBezTo>
                    <a:pt x="3032" y="1267"/>
                    <a:pt x="2864" y="1435"/>
                    <a:pt x="2864" y="1639"/>
                  </a:cubicBezTo>
                  <a:lnTo>
                    <a:pt x="2864" y="3715"/>
                  </a:lnTo>
                  <a:lnTo>
                    <a:pt x="2691" y="3715"/>
                  </a:lnTo>
                  <a:cubicBezTo>
                    <a:pt x="2350" y="3715"/>
                    <a:pt x="2071" y="3995"/>
                    <a:pt x="2071" y="4336"/>
                  </a:cubicBezTo>
                  <a:lnTo>
                    <a:pt x="2071" y="7993"/>
                  </a:lnTo>
                  <a:cubicBezTo>
                    <a:pt x="1449" y="8474"/>
                    <a:pt x="1046" y="9229"/>
                    <a:pt x="1046" y="10076"/>
                  </a:cubicBezTo>
                  <a:lnTo>
                    <a:pt x="1046" y="10888"/>
                  </a:lnTo>
                  <a:lnTo>
                    <a:pt x="621" y="10888"/>
                  </a:lnTo>
                  <a:cubicBezTo>
                    <a:pt x="279" y="10888"/>
                    <a:pt x="1" y="11166"/>
                    <a:pt x="1" y="11508"/>
                  </a:cubicBezTo>
                  <a:lnTo>
                    <a:pt x="1" y="15909"/>
                  </a:lnTo>
                  <a:cubicBezTo>
                    <a:pt x="1" y="16251"/>
                    <a:pt x="279" y="16529"/>
                    <a:pt x="621" y="16529"/>
                  </a:cubicBezTo>
                  <a:lnTo>
                    <a:pt x="6747" y="16529"/>
                  </a:lnTo>
                  <a:cubicBezTo>
                    <a:pt x="7062" y="16529"/>
                    <a:pt x="7322" y="16293"/>
                    <a:pt x="7361" y="15986"/>
                  </a:cubicBezTo>
                  <a:lnTo>
                    <a:pt x="17537" y="15986"/>
                  </a:lnTo>
                  <a:cubicBezTo>
                    <a:pt x="17879" y="15986"/>
                    <a:pt x="18157" y="15709"/>
                    <a:pt x="18157" y="15366"/>
                  </a:cubicBezTo>
                  <a:lnTo>
                    <a:pt x="18157" y="10854"/>
                  </a:lnTo>
                  <a:cubicBezTo>
                    <a:pt x="18157" y="10708"/>
                    <a:pt x="18038" y="10589"/>
                    <a:pt x="17890" y="10589"/>
                  </a:cubicBezTo>
                  <a:cubicBezTo>
                    <a:pt x="17744" y="10589"/>
                    <a:pt x="17625" y="10708"/>
                    <a:pt x="17625" y="10854"/>
                  </a:cubicBezTo>
                  <a:lnTo>
                    <a:pt x="17625" y="15366"/>
                  </a:lnTo>
                  <a:cubicBezTo>
                    <a:pt x="17625" y="15415"/>
                    <a:pt x="17585" y="15455"/>
                    <a:pt x="17537" y="15455"/>
                  </a:cubicBezTo>
                  <a:lnTo>
                    <a:pt x="7367" y="15455"/>
                  </a:lnTo>
                  <a:lnTo>
                    <a:pt x="7367" y="11508"/>
                  </a:lnTo>
                  <a:cubicBezTo>
                    <a:pt x="7367" y="11166"/>
                    <a:pt x="7089" y="10888"/>
                    <a:pt x="6747" y="10888"/>
                  </a:cubicBezTo>
                  <a:lnTo>
                    <a:pt x="6320" y="10888"/>
                  </a:lnTo>
                  <a:lnTo>
                    <a:pt x="6320" y="10076"/>
                  </a:lnTo>
                  <a:cubicBezTo>
                    <a:pt x="6320" y="8622"/>
                    <a:pt x="5138" y="7440"/>
                    <a:pt x="3684" y="7440"/>
                  </a:cubicBezTo>
                  <a:cubicBezTo>
                    <a:pt x="3298" y="7440"/>
                    <a:pt x="2933" y="7523"/>
                    <a:pt x="2604" y="7672"/>
                  </a:cubicBezTo>
                  <a:lnTo>
                    <a:pt x="2604" y="6416"/>
                  </a:lnTo>
                  <a:lnTo>
                    <a:pt x="17537" y="6416"/>
                  </a:lnTo>
                  <a:cubicBezTo>
                    <a:pt x="17585" y="6416"/>
                    <a:pt x="17625" y="6456"/>
                    <a:pt x="17625" y="6504"/>
                  </a:cubicBezTo>
                  <a:lnTo>
                    <a:pt x="17625" y="9613"/>
                  </a:lnTo>
                  <a:cubicBezTo>
                    <a:pt x="17625" y="9759"/>
                    <a:pt x="17744" y="9878"/>
                    <a:pt x="17890" y="9878"/>
                  </a:cubicBezTo>
                  <a:cubicBezTo>
                    <a:pt x="18038" y="9878"/>
                    <a:pt x="18157" y="9759"/>
                    <a:pt x="18157" y="9613"/>
                  </a:cubicBezTo>
                  <a:lnTo>
                    <a:pt x="18157" y="6504"/>
                  </a:lnTo>
                  <a:cubicBezTo>
                    <a:pt x="18157" y="6162"/>
                    <a:pt x="17879" y="5884"/>
                    <a:pt x="17537" y="5884"/>
                  </a:cubicBezTo>
                  <a:lnTo>
                    <a:pt x="17363" y="5884"/>
                  </a:lnTo>
                  <a:lnTo>
                    <a:pt x="17363" y="2906"/>
                  </a:lnTo>
                  <a:cubicBezTo>
                    <a:pt x="17363" y="2701"/>
                    <a:pt x="17196" y="2533"/>
                    <a:pt x="16991" y="2533"/>
                  </a:cubicBezTo>
                  <a:lnTo>
                    <a:pt x="16643" y="2533"/>
                  </a:lnTo>
                  <a:lnTo>
                    <a:pt x="16643" y="373"/>
                  </a:lnTo>
                  <a:cubicBezTo>
                    <a:pt x="16643" y="168"/>
                    <a:pt x="16476" y="1"/>
                    <a:pt x="16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8"/>
            <p:cNvSpPr/>
            <p:nvPr/>
          </p:nvSpPr>
          <p:spPr>
            <a:xfrm>
              <a:off x="2679425" y="2385475"/>
              <a:ext cx="112375" cy="13300"/>
            </a:xfrm>
            <a:custGeom>
              <a:rect b="b" l="l" r="r" t="t"/>
              <a:pathLst>
                <a:path extrusionOk="0" h="532" w="4495">
                  <a:moveTo>
                    <a:pt x="267" y="0"/>
                  </a:moveTo>
                  <a:cubicBezTo>
                    <a:pt x="120" y="0"/>
                    <a:pt x="1" y="119"/>
                    <a:pt x="1" y="265"/>
                  </a:cubicBezTo>
                  <a:cubicBezTo>
                    <a:pt x="1" y="413"/>
                    <a:pt x="120" y="532"/>
                    <a:pt x="267" y="532"/>
                  </a:cubicBezTo>
                  <a:lnTo>
                    <a:pt x="4230" y="532"/>
                  </a:lnTo>
                  <a:cubicBezTo>
                    <a:pt x="4376" y="532"/>
                    <a:pt x="4495" y="413"/>
                    <a:pt x="4495" y="265"/>
                  </a:cubicBezTo>
                  <a:cubicBezTo>
                    <a:pt x="4495" y="119"/>
                    <a:pt x="4376" y="0"/>
                    <a:pt x="4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8"/>
            <p:cNvSpPr/>
            <p:nvPr/>
          </p:nvSpPr>
          <p:spPr>
            <a:xfrm>
              <a:off x="2679875" y="2592750"/>
              <a:ext cx="133425" cy="50500"/>
            </a:xfrm>
            <a:custGeom>
              <a:rect b="b" l="l" r="r" t="t"/>
              <a:pathLst>
                <a:path extrusionOk="0" h="2020" w="5337">
                  <a:moveTo>
                    <a:pt x="4805" y="532"/>
                  </a:moveTo>
                  <a:lnTo>
                    <a:pt x="4805" y="1486"/>
                  </a:lnTo>
                  <a:lnTo>
                    <a:pt x="532" y="1486"/>
                  </a:lnTo>
                  <a:lnTo>
                    <a:pt x="532" y="532"/>
                  </a:lnTo>
                  <a:close/>
                  <a:moveTo>
                    <a:pt x="443" y="1"/>
                  </a:moveTo>
                  <a:cubicBezTo>
                    <a:pt x="199" y="1"/>
                    <a:pt x="0" y="200"/>
                    <a:pt x="0" y="443"/>
                  </a:cubicBezTo>
                  <a:lnTo>
                    <a:pt x="0" y="1575"/>
                  </a:lnTo>
                  <a:cubicBezTo>
                    <a:pt x="0" y="1820"/>
                    <a:pt x="199" y="2019"/>
                    <a:pt x="443" y="2019"/>
                  </a:cubicBezTo>
                  <a:lnTo>
                    <a:pt x="4894" y="2019"/>
                  </a:lnTo>
                  <a:cubicBezTo>
                    <a:pt x="5137" y="2019"/>
                    <a:pt x="5336" y="1820"/>
                    <a:pt x="5336" y="1575"/>
                  </a:cubicBezTo>
                  <a:lnTo>
                    <a:pt x="5336" y="443"/>
                  </a:lnTo>
                  <a:cubicBezTo>
                    <a:pt x="5336" y="200"/>
                    <a:pt x="5137" y="1"/>
                    <a:pt x="4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48"/>
          <p:cNvGrpSpPr/>
          <p:nvPr/>
        </p:nvGrpSpPr>
        <p:grpSpPr>
          <a:xfrm>
            <a:off x="2104971" y="2195227"/>
            <a:ext cx="459495" cy="541031"/>
            <a:chOff x="1608700" y="2239875"/>
            <a:chExt cx="427875" cy="503800"/>
          </a:xfrm>
        </p:grpSpPr>
        <p:sp>
          <p:nvSpPr>
            <p:cNvPr id="1017" name="Google Shape;1017;p48"/>
            <p:cNvSpPr/>
            <p:nvPr/>
          </p:nvSpPr>
          <p:spPr>
            <a:xfrm>
              <a:off x="1722625" y="2316675"/>
              <a:ext cx="120325" cy="14775"/>
            </a:xfrm>
            <a:custGeom>
              <a:rect b="b" l="l" r="r" t="t"/>
              <a:pathLst>
                <a:path extrusionOk="0" h="591" w="4813">
                  <a:moveTo>
                    <a:pt x="296" y="0"/>
                  </a:moveTo>
                  <a:cubicBezTo>
                    <a:pt x="133" y="0"/>
                    <a:pt x="1" y="132"/>
                    <a:pt x="1" y="295"/>
                  </a:cubicBezTo>
                  <a:cubicBezTo>
                    <a:pt x="1" y="459"/>
                    <a:pt x="133" y="590"/>
                    <a:pt x="296" y="590"/>
                  </a:cubicBezTo>
                  <a:lnTo>
                    <a:pt x="4518" y="590"/>
                  </a:lnTo>
                  <a:cubicBezTo>
                    <a:pt x="4679" y="590"/>
                    <a:pt x="4813" y="459"/>
                    <a:pt x="4813" y="295"/>
                  </a:cubicBezTo>
                  <a:cubicBezTo>
                    <a:pt x="4813" y="132"/>
                    <a:pt x="4679" y="0"/>
                    <a:pt x="4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8"/>
            <p:cNvSpPr/>
            <p:nvPr/>
          </p:nvSpPr>
          <p:spPr>
            <a:xfrm>
              <a:off x="1608700" y="2239875"/>
              <a:ext cx="427875" cy="503800"/>
            </a:xfrm>
            <a:custGeom>
              <a:rect b="b" l="l" r="r" t="t"/>
              <a:pathLst>
                <a:path extrusionOk="0" h="20152" w="17115">
                  <a:moveTo>
                    <a:pt x="6963" y="591"/>
                  </a:moveTo>
                  <a:cubicBezTo>
                    <a:pt x="7762" y="591"/>
                    <a:pt x="8434" y="1147"/>
                    <a:pt x="8615" y="1892"/>
                  </a:cubicBezTo>
                  <a:lnTo>
                    <a:pt x="5313" y="1892"/>
                  </a:lnTo>
                  <a:cubicBezTo>
                    <a:pt x="5493" y="1147"/>
                    <a:pt x="6164" y="591"/>
                    <a:pt x="6963" y="591"/>
                  </a:cubicBezTo>
                  <a:close/>
                  <a:moveTo>
                    <a:pt x="13167" y="2648"/>
                  </a:moveTo>
                  <a:cubicBezTo>
                    <a:pt x="13261" y="2648"/>
                    <a:pt x="13336" y="2723"/>
                    <a:pt x="13336" y="2816"/>
                  </a:cubicBezTo>
                  <a:lnTo>
                    <a:pt x="13336" y="7702"/>
                  </a:lnTo>
                  <a:cubicBezTo>
                    <a:pt x="13251" y="7691"/>
                    <a:pt x="13165" y="7685"/>
                    <a:pt x="13079" y="7685"/>
                  </a:cubicBezTo>
                  <a:cubicBezTo>
                    <a:pt x="12973" y="7685"/>
                    <a:pt x="12868" y="7694"/>
                    <a:pt x="12766" y="7711"/>
                  </a:cubicBezTo>
                  <a:lnTo>
                    <a:pt x="12766" y="3744"/>
                  </a:lnTo>
                  <a:cubicBezTo>
                    <a:pt x="12766" y="3453"/>
                    <a:pt x="12530" y="3217"/>
                    <a:pt x="12239" y="3217"/>
                  </a:cubicBezTo>
                  <a:lnTo>
                    <a:pt x="10877" y="3217"/>
                  </a:lnTo>
                  <a:lnTo>
                    <a:pt x="10877" y="2648"/>
                  </a:lnTo>
                  <a:close/>
                  <a:moveTo>
                    <a:pt x="4099" y="8262"/>
                  </a:moveTo>
                  <a:lnTo>
                    <a:pt x="4099" y="9961"/>
                  </a:lnTo>
                  <a:lnTo>
                    <a:pt x="3614" y="9961"/>
                  </a:lnTo>
                  <a:lnTo>
                    <a:pt x="3614" y="8262"/>
                  </a:lnTo>
                  <a:close/>
                  <a:moveTo>
                    <a:pt x="6171" y="6056"/>
                  </a:moveTo>
                  <a:lnTo>
                    <a:pt x="6171" y="9961"/>
                  </a:lnTo>
                  <a:lnTo>
                    <a:pt x="5685" y="9961"/>
                  </a:lnTo>
                  <a:lnTo>
                    <a:pt x="5685" y="6056"/>
                  </a:lnTo>
                  <a:close/>
                  <a:moveTo>
                    <a:pt x="8242" y="8721"/>
                  </a:moveTo>
                  <a:lnTo>
                    <a:pt x="8242" y="9961"/>
                  </a:lnTo>
                  <a:lnTo>
                    <a:pt x="7757" y="9961"/>
                  </a:lnTo>
                  <a:lnTo>
                    <a:pt x="7757" y="8721"/>
                  </a:lnTo>
                  <a:close/>
                  <a:moveTo>
                    <a:pt x="10312" y="6890"/>
                  </a:moveTo>
                  <a:lnTo>
                    <a:pt x="10312" y="9961"/>
                  </a:lnTo>
                  <a:lnTo>
                    <a:pt x="9828" y="9961"/>
                  </a:lnTo>
                  <a:lnTo>
                    <a:pt x="9828" y="6890"/>
                  </a:lnTo>
                  <a:close/>
                  <a:moveTo>
                    <a:pt x="14089" y="11291"/>
                  </a:moveTo>
                  <a:cubicBezTo>
                    <a:pt x="14309" y="11291"/>
                    <a:pt x="14488" y="11470"/>
                    <a:pt x="14488" y="11690"/>
                  </a:cubicBezTo>
                  <a:cubicBezTo>
                    <a:pt x="14488" y="11911"/>
                    <a:pt x="14309" y="12090"/>
                    <a:pt x="14089" y="12090"/>
                  </a:cubicBezTo>
                  <a:lnTo>
                    <a:pt x="12067" y="12090"/>
                  </a:lnTo>
                  <a:cubicBezTo>
                    <a:pt x="11847" y="12090"/>
                    <a:pt x="11668" y="11911"/>
                    <a:pt x="11668" y="11690"/>
                  </a:cubicBezTo>
                  <a:cubicBezTo>
                    <a:pt x="11668" y="11470"/>
                    <a:pt x="11847" y="11291"/>
                    <a:pt x="12067" y="11291"/>
                  </a:cubicBezTo>
                  <a:close/>
                  <a:moveTo>
                    <a:pt x="13673" y="12680"/>
                  </a:moveTo>
                  <a:cubicBezTo>
                    <a:pt x="13771" y="13302"/>
                    <a:pt x="13901" y="13910"/>
                    <a:pt x="14060" y="14495"/>
                  </a:cubicBezTo>
                  <a:lnTo>
                    <a:pt x="12087" y="14495"/>
                  </a:lnTo>
                  <a:cubicBezTo>
                    <a:pt x="12245" y="13911"/>
                    <a:pt x="12374" y="13304"/>
                    <a:pt x="12471" y="12680"/>
                  </a:cubicBezTo>
                  <a:close/>
                  <a:moveTo>
                    <a:pt x="14709" y="15086"/>
                  </a:moveTo>
                  <a:cubicBezTo>
                    <a:pt x="14862" y="15086"/>
                    <a:pt x="14987" y="15210"/>
                    <a:pt x="14987" y="15364"/>
                  </a:cubicBezTo>
                  <a:lnTo>
                    <a:pt x="14987" y="15462"/>
                  </a:lnTo>
                  <a:cubicBezTo>
                    <a:pt x="14987" y="15616"/>
                    <a:pt x="14862" y="15740"/>
                    <a:pt x="14709" y="15740"/>
                  </a:cubicBezTo>
                  <a:lnTo>
                    <a:pt x="11447" y="15740"/>
                  </a:lnTo>
                  <a:cubicBezTo>
                    <a:pt x="11294" y="15740"/>
                    <a:pt x="11169" y="15616"/>
                    <a:pt x="11169" y="15462"/>
                  </a:cubicBezTo>
                  <a:lnTo>
                    <a:pt x="11169" y="15365"/>
                  </a:lnTo>
                  <a:cubicBezTo>
                    <a:pt x="11169" y="15210"/>
                    <a:pt x="11294" y="15086"/>
                    <a:pt x="11447" y="15086"/>
                  </a:cubicBezTo>
                  <a:close/>
                  <a:moveTo>
                    <a:pt x="14749" y="16331"/>
                  </a:moveTo>
                  <a:lnTo>
                    <a:pt x="15425" y="16766"/>
                  </a:lnTo>
                  <a:cubicBezTo>
                    <a:pt x="15639" y="16904"/>
                    <a:pt x="15766" y="17137"/>
                    <a:pt x="15766" y="17391"/>
                  </a:cubicBezTo>
                  <a:lnTo>
                    <a:pt x="15766" y="17859"/>
                  </a:lnTo>
                  <a:lnTo>
                    <a:pt x="10390" y="17859"/>
                  </a:lnTo>
                  <a:lnTo>
                    <a:pt x="10390" y="17391"/>
                  </a:lnTo>
                  <a:cubicBezTo>
                    <a:pt x="10390" y="17137"/>
                    <a:pt x="10517" y="16904"/>
                    <a:pt x="10731" y="16766"/>
                  </a:cubicBezTo>
                  <a:lnTo>
                    <a:pt x="11407" y="16331"/>
                  </a:lnTo>
                  <a:close/>
                  <a:moveTo>
                    <a:pt x="10287" y="2482"/>
                  </a:moveTo>
                  <a:lnTo>
                    <a:pt x="10287" y="4253"/>
                  </a:lnTo>
                  <a:lnTo>
                    <a:pt x="9069" y="4253"/>
                  </a:lnTo>
                  <a:cubicBezTo>
                    <a:pt x="8906" y="4253"/>
                    <a:pt x="8774" y="4384"/>
                    <a:pt x="8774" y="4548"/>
                  </a:cubicBezTo>
                  <a:cubicBezTo>
                    <a:pt x="8774" y="4711"/>
                    <a:pt x="8906" y="4843"/>
                    <a:pt x="9069" y="4843"/>
                  </a:cubicBezTo>
                  <a:lnTo>
                    <a:pt x="10375" y="4843"/>
                  </a:lnTo>
                  <a:cubicBezTo>
                    <a:pt x="10652" y="4843"/>
                    <a:pt x="10877" y="4618"/>
                    <a:pt x="10877" y="4343"/>
                  </a:cubicBezTo>
                  <a:lnTo>
                    <a:pt x="10877" y="3807"/>
                  </a:lnTo>
                  <a:lnTo>
                    <a:pt x="12176" y="3807"/>
                  </a:lnTo>
                  <a:lnTo>
                    <a:pt x="12176" y="7907"/>
                  </a:lnTo>
                  <a:cubicBezTo>
                    <a:pt x="11553" y="8232"/>
                    <a:pt x="11125" y="8887"/>
                    <a:pt x="11125" y="9638"/>
                  </a:cubicBezTo>
                  <a:cubicBezTo>
                    <a:pt x="11125" y="9748"/>
                    <a:pt x="11135" y="9855"/>
                    <a:pt x="11152" y="9961"/>
                  </a:cubicBezTo>
                  <a:lnTo>
                    <a:pt x="10903" y="9961"/>
                  </a:lnTo>
                  <a:lnTo>
                    <a:pt x="10903" y="6718"/>
                  </a:lnTo>
                  <a:cubicBezTo>
                    <a:pt x="10903" y="6487"/>
                    <a:pt x="10715" y="6300"/>
                    <a:pt x="10484" y="6300"/>
                  </a:cubicBezTo>
                  <a:lnTo>
                    <a:pt x="9656" y="6300"/>
                  </a:lnTo>
                  <a:cubicBezTo>
                    <a:pt x="9426" y="6300"/>
                    <a:pt x="9238" y="6487"/>
                    <a:pt x="9238" y="6718"/>
                  </a:cubicBezTo>
                  <a:lnTo>
                    <a:pt x="9238" y="9961"/>
                  </a:lnTo>
                  <a:lnTo>
                    <a:pt x="8833" y="9961"/>
                  </a:lnTo>
                  <a:lnTo>
                    <a:pt x="8833" y="8549"/>
                  </a:lnTo>
                  <a:cubicBezTo>
                    <a:pt x="8833" y="8318"/>
                    <a:pt x="8645" y="8131"/>
                    <a:pt x="8414" y="8131"/>
                  </a:cubicBezTo>
                  <a:lnTo>
                    <a:pt x="7585" y="8131"/>
                  </a:lnTo>
                  <a:cubicBezTo>
                    <a:pt x="7354" y="8131"/>
                    <a:pt x="7166" y="8318"/>
                    <a:pt x="7166" y="8549"/>
                  </a:cubicBezTo>
                  <a:lnTo>
                    <a:pt x="7166" y="9961"/>
                  </a:lnTo>
                  <a:lnTo>
                    <a:pt x="6761" y="9961"/>
                  </a:lnTo>
                  <a:lnTo>
                    <a:pt x="6761" y="5884"/>
                  </a:lnTo>
                  <a:cubicBezTo>
                    <a:pt x="6761" y="5654"/>
                    <a:pt x="6573" y="5466"/>
                    <a:pt x="6343" y="5466"/>
                  </a:cubicBezTo>
                  <a:lnTo>
                    <a:pt x="5513" y="5466"/>
                  </a:lnTo>
                  <a:cubicBezTo>
                    <a:pt x="5283" y="5466"/>
                    <a:pt x="5095" y="5654"/>
                    <a:pt x="5095" y="5884"/>
                  </a:cubicBezTo>
                  <a:lnTo>
                    <a:pt x="5095" y="9961"/>
                  </a:lnTo>
                  <a:lnTo>
                    <a:pt x="4690" y="9961"/>
                  </a:lnTo>
                  <a:lnTo>
                    <a:pt x="4690" y="8090"/>
                  </a:lnTo>
                  <a:cubicBezTo>
                    <a:pt x="4690" y="7860"/>
                    <a:pt x="4502" y="7672"/>
                    <a:pt x="4271" y="7672"/>
                  </a:cubicBezTo>
                  <a:lnTo>
                    <a:pt x="3442" y="7672"/>
                  </a:lnTo>
                  <a:cubicBezTo>
                    <a:pt x="3211" y="7672"/>
                    <a:pt x="3024" y="7860"/>
                    <a:pt x="3024" y="8090"/>
                  </a:cubicBezTo>
                  <a:lnTo>
                    <a:pt x="3024" y="9961"/>
                  </a:lnTo>
                  <a:lnTo>
                    <a:pt x="2582" y="9961"/>
                  </a:lnTo>
                  <a:cubicBezTo>
                    <a:pt x="2419" y="9961"/>
                    <a:pt x="2287" y="10093"/>
                    <a:pt x="2287" y="10257"/>
                  </a:cubicBezTo>
                  <a:cubicBezTo>
                    <a:pt x="2287" y="10418"/>
                    <a:pt x="2419" y="10552"/>
                    <a:pt x="2582" y="10552"/>
                  </a:cubicBezTo>
                  <a:lnTo>
                    <a:pt x="11352" y="10552"/>
                  </a:lnTo>
                  <a:cubicBezTo>
                    <a:pt x="11408" y="10656"/>
                    <a:pt x="11474" y="10756"/>
                    <a:pt x="11547" y="10848"/>
                  </a:cubicBezTo>
                  <a:cubicBezTo>
                    <a:pt x="11265" y="11023"/>
                    <a:pt x="11077" y="11335"/>
                    <a:pt x="11077" y="11690"/>
                  </a:cubicBezTo>
                  <a:cubicBezTo>
                    <a:pt x="11077" y="12172"/>
                    <a:pt x="11421" y="12573"/>
                    <a:pt x="11877" y="12662"/>
                  </a:cubicBezTo>
                  <a:cubicBezTo>
                    <a:pt x="11775" y="13299"/>
                    <a:pt x="11642" y="13905"/>
                    <a:pt x="11474" y="14495"/>
                  </a:cubicBezTo>
                  <a:lnTo>
                    <a:pt x="11447" y="14495"/>
                  </a:lnTo>
                  <a:cubicBezTo>
                    <a:pt x="10968" y="14495"/>
                    <a:pt x="10579" y="14885"/>
                    <a:pt x="10579" y="15364"/>
                  </a:cubicBezTo>
                  <a:lnTo>
                    <a:pt x="10579" y="15462"/>
                  </a:lnTo>
                  <a:cubicBezTo>
                    <a:pt x="10579" y="15677"/>
                    <a:pt x="10658" y="15875"/>
                    <a:pt x="10788" y="16027"/>
                  </a:cubicBezTo>
                  <a:lnTo>
                    <a:pt x="10410" y="16270"/>
                  </a:lnTo>
                  <a:cubicBezTo>
                    <a:pt x="10027" y="16517"/>
                    <a:pt x="9799" y="16935"/>
                    <a:pt x="9799" y="17391"/>
                  </a:cubicBezTo>
                  <a:lnTo>
                    <a:pt x="9799" y="17457"/>
                  </a:lnTo>
                  <a:lnTo>
                    <a:pt x="5488" y="17457"/>
                  </a:lnTo>
                  <a:cubicBezTo>
                    <a:pt x="5324" y="17457"/>
                    <a:pt x="5192" y="17588"/>
                    <a:pt x="5192" y="17752"/>
                  </a:cubicBezTo>
                  <a:cubicBezTo>
                    <a:pt x="5192" y="17915"/>
                    <a:pt x="5324" y="18047"/>
                    <a:pt x="5488" y="18047"/>
                  </a:cubicBezTo>
                  <a:lnTo>
                    <a:pt x="9406" y="18047"/>
                  </a:lnTo>
                  <a:cubicBezTo>
                    <a:pt x="9226" y="18184"/>
                    <a:pt x="9098" y="18385"/>
                    <a:pt x="9056" y="18615"/>
                  </a:cubicBezTo>
                  <a:lnTo>
                    <a:pt x="760" y="18615"/>
                  </a:lnTo>
                  <a:cubicBezTo>
                    <a:pt x="667" y="18615"/>
                    <a:pt x="591" y="18541"/>
                    <a:pt x="591" y="18448"/>
                  </a:cubicBezTo>
                  <a:lnTo>
                    <a:pt x="591" y="2816"/>
                  </a:lnTo>
                  <a:cubicBezTo>
                    <a:pt x="591" y="2723"/>
                    <a:pt x="667" y="2648"/>
                    <a:pt x="760" y="2648"/>
                  </a:cubicBezTo>
                  <a:lnTo>
                    <a:pt x="3051" y="2648"/>
                  </a:lnTo>
                  <a:lnTo>
                    <a:pt x="3051" y="3217"/>
                  </a:lnTo>
                  <a:lnTo>
                    <a:pt x="1687" y="3217"/>
                  </a:lnTo>
                  <a:cubicBezTo>
                    <a:pt x="1398" y="3217"/>
                    <a:pt x="1161" y="3453"/>
                    <a:pt x="1161" y="3744"/>
                  </a:cubicBezTo>
                  <a:lnTo>
                    <a:pt x="1161" y="17520"/>
                  </a:lnTo>
                  <a:cubicBezTo>
                    <a:pt x="1161" y="17810"/>
                    <a:pt x="1398" y="18047"/>
                    <a:pt x="1687" y="18047"/>
                  </a:cubicBezTo>
                  <a:lnTo>
                    <a:pt x="4109" y="18047"/>
                  </a:lnTo>
                  <a:cubicBezTo>
                    <a:pt x="4273" y="18047"/>
                    <a:pt x="4406" y="17915"/>
                    <a:pt x="4406" y="17752"/>
                  </a:cubicBezTo>
                  <a:cubicBezTo>
                    <a:pt x="4406" y="17588"/>
                    <a:pt x="4273" y="17457"/>
                    <a:pt x="4109" y="17457"/>
                  </a:cubicBezTo>
                  <a:lnTo>
                    <a:pt x="1751" y="17457"/>
                  </a:lnTo>
                  <a:lnTo>
                    <a:pt x="1751" y="3807"/>
                  </a:lnTo>
                  <a:lnTo>
                    <a:pt x="3051" y="3807"/>
                  </a:lnTo>
                  <a:lnTo>
                    <a:pt x="3051" y="4343"/>
                  </a:lnTo>
                  <a:cubicBezTo>
                    <a:pt x="3051" y="4618"/>
                    <a:pt x="3276" y="4843"/>
                    <a:pt x="3551" y="4843"/>
                  </a:cubicBezTo>
                  <a:lnTo>
                    <a:pt x="7691" y="4843"/>
                  </a:lnTo>
                  <a:cubicBezTo>
                    <a:pt x="7854" y="4843"/>
                    <a:pt x="7987" y="4711"/>
                    <a:pt x="7987" y="4548"/>
                  </a:cubicBezTo>
                  <a:cubicBezTo>
                    <a:pt x="7987" y="4384"/>
                    <a:pt x="7854" y="4253"/>
                    <a:pt x="7691" y="4253"/>
                  </a:cubicBezTo>
                  <a:lnTo>
                    <a:pt x="3641" y="4253"/>
                  </a:lnTo>
                  <a:lnTo>
                    <a:pt x="3641" y="2482"/>
                  </a:lnTo>
                  <a:close/>
                  <a:moveTo>
                    <a:pt x="16196" y="18449"/>
                  </a:moveTo>
                  <a:cubicBezTo>
                    <a:pt x="16376" y="18449"/>
                    <a:pt x="16524" y="18595"/>
                    <a:pt x="16524" y="18776"/>
                  </a:cubicBezTo>
                  <a:lnTo>
                    <a:pt x="16524" y="19233"/>
                  </a:lnTo>
                  <a:cubicBezTo>
                    <a:pt x="16524" y="19413"/>
                    <a:pt x="16376" y="19561"/>
                    <a:pt x="16196" y="19561"/>
                  </a:cubicBezTo>
                  <a:lnTo>
                    <a:pt x="9960" y="19561"/>
                  </a:lnTo>
                  <a:cubicBezTo>
                    <a:pt x="9779" y="19561"/>
                    <a:pt x="9633" y="19413"/>
                    <a:pt x="9633" y="19233"/>
                  </a:cubicBezTo>
                  <a:lnTo>
                    <a:pt x="9633" y="18776"/>
                  </a:lnTo>
                  <a:cubicBezTo>
                    <a:pt x="9633" y="18595"/>
                    <a:pt x="9779" y="18449"/>
                    <a:pt x="9960" y="18449"/>
                  </a:cubicBezTo>
                  <a:close/>
                  <a:moveTo>
                    <a:pt x="6963" y="1"/>
                  </a:moveTo>
                  <a:cubicBezTo>
                    <a:pt x="5837" y="1"/>
                    <a:pt x="4899" y="819"/>
                    <a:pt x="4710" y="1892"/>
                  </a:cubicBezTo>
                  <a:lnTo>
                    <a:pt x="3551" y="1892"/>
                  </a:lnTo>
                  <a:cubicBezTo>
                    <a:pt x="3405" y="1892"/>
                    <a:pt x="3271" y="1955"/>
                    <a:pt x="3180" y="2057"/>
                  </a:cubicBezTo>
                  <a:lnTo>
                    <a:pt x="760" y="2057"/>
                  </a:lnTo>
                  <a:cubicBezTo>
                    <a:pt x="342" y="2057"/>
                    <a:pt x="1" y="2398"/>
                    <a:pt x="1" y="2816"/>
                  </a:cubicBezTo>
                  <a:lnTo>
                    <a:pt x="1" y="18448"/>
                  </a:lnTo>
                  <a:cubicBezTo>
                    <a:pt x="1" y="18866"/>
                    <a:pt x="342" y="19206"/>
                    <a:pt x="760" y="19206"/>
                  </a:cubicBezTo>
                  <a:lnTo>
                    <a:pt x="9042" y="19206"/>
                  </a:lnTo>
                  <a:lnTo>
                    <a:pt x="9042" y="19233"/>
                  </a:lnTo>
                  <a:cubicBezTo>
                    <a:pt x="9042" y="19740"/>
                    <a:pt x="9454" y="20151"/>
                    <a:pt x="9960" y="20151"/>
                  </a:cubicBezTo>
                  <a:lnTo>
                    <a:pt x="16196" y="20151"/>
                  </a:lnTo>
                  <a:cubicBezTo>
                    <a:pt x="16702" y="20151"/>
                    <a:pt x="17114" y="19740"/>
                    <a:pt x="17114" y="19233"/>
                  </a:cubicBezTo>
                  <a:lnTo>
                    <a:pt x="17114" y="18777"/>
                  </a:lnTo>
                  <a:cubicBezTo>
                    <a:pt x="17114" y="18325"/>
                    <a:pt x="16786" y="17949"/>
                    <a:pt x="16356" y="17873"/>
                  </a:cubicBezTo>
                  <a:lnTo>
                    <a:pt x="16356" y="17391"/>
                  </a:lnTo>
                  <a:cubicBezTo>
                    <a:pt x="16356" y="16935"/>
                    <a:pt x="16129" y="16517"/>
                    <a:pt x="15746" y="16270"/>
                  </a:cubicBezTo>
                  <a:lnTo>
                    <a:pt x="15368" y="16027"/>
                  </a:lnTo>
                  <a:cubicBezTo>
                    <a:pt x="15498" y="15875"/>
                    <a:pt x="15577" y="15677"/>
                    <a:pt x="15577" y="15462"/>
                  </a:cubicBezTo>
                  <a:lnTo>
                    <a:pt x="15577" y="15365"/>
                  </a:lnTo>
                  <a:cubicBezTo>
                    <a:pt x="15577" y="14885"/>
                    <a:pt x="15187" y="14495"/>
                    <a:pt x="14709" y="14495"/>
                  </a:cubicBezTo>
                  <a:lnTo>
                    <a:pt x="14673" y="14495"/>
                  </a:lnTo>
                  <a:cubicBezTo>
                    <a:pt x="14505" y="13905"/>
                    <a:pt x="14371" y="13292"/>
                    <a:pt x="14269" y="12663"/>
                  </a:cubicBezTo>
                  <a:cubicBezTo>
                    <a:pt x="14729" y="12579"/>
                    <a:pt x="15078" y="12175"/>
                    <a:pt x="15078" y="11690"/>
                  </a:cubicBezTo>
                  <a:cubicBezTo>
                    <a:pt x="15078" y="11337"/>
                    <a:pt x="14891" y="11024"/>
                    <a:pt x="14610" y="10850"/>
                  </a:cubicBezTo>
                  <a:cubicBezTo>
                    <a:pt x="14719" y="10711"/>
                    <a:pt x="14812" y="10556"/>
                    <a:pt x="14882" y="10385"/>
                  </a:cubicBezTo>
                  <a:cubicBezTo>
                    <a:pt x="14944" y="10235"/>
                    <a:pt x="14874" y="10063"/>
                    <a:pt x="14723" y="10000"/>
                  </a:cubicBezTo>
                  <a:cubicBezTo>
                    <a:pt x="14686" y="9985"/>
                    <a:pt x="14648" y="9978"/>
                    <a:pt x="14610" y="9978"/>
                  </a:cubicBezTo>
                  <a:cubicBezTo>
                    <a:pt x="14494" y="9978"/>
                    <a:pt x="14384" y="10046"/>
                    <a:pt x="14336" y="10161"/>
                  </a:cubicBezTo>
                  <a:cubicBezTo>
                    <a:pt x="14246" y="10377"/>
                    <a:pt x="14106" y="10560"/>
                    <a:pt x="13931" y="10701"/>
                  </a:cubicBezTo>
                  <a:lnTo>
                    <a:pt x="12228" y="10701"/>
                  </a:lnTo>
                  <a:cubicBezTo>
                    <a:pt x="11915" y="10451"/>
                    <a:pt x="11715" y="10067"/>
                    <a:pt x="11715" y="9638"/>
                  </a:cubicBezTo>
                  <a:cubicBezTo>
                    <a:pt x="11715" y="8887"/>
                    <a:pt x="12327" y="8275"/>
                    <a:pt x="13079" y="8275"/>
                  </a:cubicBezTo>
                  <a:cubicBezTo>
                    <a:pt x="13596" y="8275"/>
                    <a:pt x="14063" y="8563"/>
                    <a:pt x="14296" y="9027"/>
                  </a:cubicBezTo>
                  <a:cubicBezTo>
                    <a:pt x="14348" y="9131"/>
                    <a:pt x="14452" y="9191"/>
                    <a:pt x="14560" y="9191"/>
                  </a:cubicBezTo>
                  <a:cubicBezTo>
                    <a:pt x="14605" y="9191"/>
                    <a:pt x="14649" y="9180"/>
                    <a:pt x="14692" y="9159"/>
                  </a:cubicBezTo>
                  <a:cubicBezTo>
                    <a:pt x="14838" y="9086"/>
                    <a:pt x="14897" y="8908"/>
                    <a:pt x="14823" y="8764"/>
                  </a:cubicBezTo>
                  <a:cubicBezTo>
                    <a:pt x="14624" y="8367"/>
                    <a:pt x="14308" y="8060"/>
                    <a:pt x="13925" y="7877"/>
                  </a:cubicBezTo>
                  <a:lnTo>
                    <a:pt x="13925" y="2816"/>
                  </a:lnTo>
                  <a:cubicBezTo>
                    <a:pt x="13925" y="2398"/>
                    <a:pt x="13586" y="2057"/>
                    <a:pt x="13167" y="2057"/>
                  </a:cubicBezTo>
                  <a:lnTo>
                    <a:pt x="10746" y="2057"/>
                  </a:lnTo>
                  <a:cubicBezTo>
                    <a:pt x="10655" y="1955"/>
                    <a:pt x="10523" y="1892"/>
                    <a:pt x="10375" y="1892"/>
                  </a:cubicBezTo>
                  <a:lnTo>
                    <a:pt x="9218" y="1892"/>
                  </a:lnTo>
                  <a:cubicBezTo>
                    <a:pt x="9027" y="819"/>
                    <a:pt x="8090" y="1"/>
                    <a:pt x="6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8"/>
            <p:cNvSpPr/>
            <p:nvPr/>
          </p:nvSpPr>
          <p:spPr>
            <a:xfrm>
              <a:off x="1665875" y="2518300"/>
              <a:ext cx="210250" cy="42850"/>
            </a:xfrm>
            <a:custGeom>
              <a:rect b="b" l="l" r="r" t="t"/>
              <a:pathLst>
                <a:path extrusionOk="0" h="1714" w="8410">
                  <a:moveTo>
                    <a:pt x="3503" y="591"/>
                  </a:moveTo>
                  <a:lnTo>
                    <a:pt x="3503" y="1124"/>
                  </a:lnTo>
                  <a:lnTo>
                    <a:pt x="857" y="1124"/>
                  </a:lnTo>
                  <a:cubicBezTo>
                    <a:pt x="847" y="1124"/>
                    <a:pt x="838" y="1124"/>
                    <a:pt x="830" y="1122"/>
                  </a:cubicBezTo>
                  <a:cubicBezTo>
                    <a:pt x="695" y="1108"/>
                    <a:pt x="590" y="995"/>
                    <a:pt x="590" y="857"/>
                  </a:cubicBezTo>
                  <a:cubicBezTo>
                    <a:pt x="590" y="720"/>
                    <a:pt x="695" y="606"/>
                    <a:pt x="830" y="592"/>
                  </a:cubicBezTo>
                  <a:cubicBezTo>
                    <a:pt x="838" y="592"/>
                    <a:pt x="847" y="591"/>
                    <a:pt x="857" y="591"/>
                  </a:cubicBezTo>
                  <a:close/>
                  <a:moveTo>
                    <a:pt x="7553" y="591"/>
                  </a:moveTo>
                  <a:cubicBezTo>
                    <a:pt x="7700" y="591"/>
                    <a:pt x="7819" y="711"/>
                    <a:pt x="7819" y="857"/>
                  </a:cubicBezTo>
                  <a:cubicBezTo>
                    <a:pt x="7819" y="1005"/>
                    <a:pt x="7700" y="1124"/>
                    <a:pt x="7553" y="1124"/>
                  </a:cubicBezTo>
                  <a:lnTo>
                    <a:pt x="4093" y="1124"/>
                  </a:lnTo>
                  <a:lnTo>
                    <a:pt x="4093" y="591"/>
                  </a:lnTo>
                  <a:close/>
                  <a:moveTo>
                    <a:pt x="857" y="1"/>
                  </a:moveTo>
                  <a:cubicBezTo>
                    <a:pt x="384" y="1"/>
                    <a:pt x="0" y="384"/>
                    <a:pt x="0" y="857"/>
                  </a:cubicBezTo>
                  <a:cubicBezTo>
                    <a:pt x="0" y="1330"/>
                    <a:pt x="384" y="1714"/>
                    <a:pt x="857" y="1714"/>
                  </a:cubicBezTo>
                  <a:lnTo>
                    <a:pt x="7553" y="1714"/>
                  </a:lnTo>
                  <a:cubicBezTo>
                    <a:pt x="8025" y="1714"/>
                    <a:pt x="8409" y="1330"/>
                    <a:pt x="8409" y="857"/>
                  </a:cubicBezTo>
                  <a:cubicBezTo>
                    <a:pt x="8409" y="384"/>
                    <a:pt x="8025" y="1"/>
                    <a:pt x="75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8"/>
            <p:cNvSpPr/>
            <p:nvPr/>
          </p:nvSpPr>
          <p:spPr>
            <a:xfrm>
              <a:off x="1712275" y="2578900"/>
              <a:ext cx="163850" cy="14775"/>
            </a:xfrm>
            <a:custGeom>
              <a:rect b="b" l="l" r="r" t="t"/>
              <a:pathLst>
                <a:path extrusionOk="0" h="591" w="6554">
                  <a:moveTo>
                    <a:pt x="296" y="0"/>
                  </a:moveTo>
                  <a:cubicBezTo>
                    <a:pt x="133" y="0"/>
                    <a:pt x="1" y="132"/>
                    <a:pt x="1" y="296"/>
                  </a:cubicBezTo>
                  <a:cubicBezTo>
                    <a:pt x="1" y="459"/>
                    <a:pt x="133" y="591"/>
                    <a:pt x="296" y="591"/>
                  </a:cubicBezTo>
                  <a:lnTo>
                    <a:pt x="6258" y="591"/>
                  </a:lnTo>
                  <a:cubicBezTo>
                    <a:pt x="6421" y="591"/>
                    <a:pt x="6553" y="459"/>
                    <a:pt x="6553" y="296"/>
                  </a:cubicBezTo>
                  <a:cubicBezTo>
                    <a:pt x="6553" y="132"/>
                    <a:pt x="6421" y="0"/>
                    <a:pt x="6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8"/>
            <p:cNvSpPr/>
            <p:nvPr/>
          </p:nvSpPr>
          <p:spPr>
            <a:xfrm>
              <a:off x="1712275" y="2606650"/>
              <a:ext cx="151025" cy="14775"/>
            </a:xfrm>
            <a:custGeom>
              <a:rect b="b" l="l" r="r" t="t"/>
              <a:pathLst>
                <a:path extrusionOk="0" h="591" w="6041">
                  <a:moveTo>
                    <a:pt x="296" y="1"/>
                  </a:moveTo>
                  <a:cubicBezTo>
                    <a:pt x="133" y="1"/>
                    <a:pt x="1" y="132"/>
                    <a:pt x="1" y="296"/>
                  </a:cubicBezTo>
                  <a:cubicBezTo>
                    <a:pt x="1" y="458"/>
                    <a:pt x="133" y="591"/>
                    <a:pt x="296" y="591"/>
                  </a:cubicBezTo>
                  <a:lnTo>
                    <a:pt x="5745" y="591"/>
                  </a:lnTo>
                  <a:cubicBezTo>
                    <a:pt x="5909" y="591"/>
                    <a:pt x="6040" y="458"/>
                    <a:pt x="6040" y="296"/>
                  </a:cubicBezTo>
                  <a:cubicBezTo>
                    <a:pt x="6040" y="132"/>
                    <a:pt x="5909" y="1"/>
                    <a:pt x="5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8"/>
            <p:cNvSpPr/>
            <p:nvPr/>
          </p:nvSpPr>
          <p:spPr>
            <a:xfrm>
              <a:off x="1712275" y="2634375"/>
              <a:ext cx="141150" cy="14775"/>
            </a:xfrm>
            <a:custGeom>
              <a:rect b="b" l="l" r="r" t="t"/>
              <a:pathLst>
                <a:path extrusionOk="0" h="591" w="5646">
                  <a:moveTo>
                    <a:pt x="296" y="0"/>
                  </a:moveTo>
                  <a:cubicBezTo>
                    <a:pt x="133" y="0"/>
                    <a:pt x="1" y="132"/>
                    <a:pt x="1" y="296"/>
                  </a:cubicBezTo>
                  <a:cubicBezTo>
                    <a:pt x="1" y="459"/>
                    <a:pt x="133" y="591"/>
                    <a:pt x="296" y="591"/>
                  </a:cubicBezTo>
                  <a:lnTo>
                    <a:pt x="5350" y="591"/>
                  </a:lnTo>
                  <a:cubicBezTo>
                    <a:pt x="5513" y="591"/>
                    <a:pt x="5645" y="459"/>
                    <a:pt x="5645" y="296"/>
                  </a:cubicBezTo>
                  <a:cubicBezTo>
                    <a:pt x="5645" y="132"/>
                    <a:pt x="5513" y="0"/>
                    <a:pt x="5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8"/>
            <p:cNvSpPr/>
            <p:nvPr/>
          </p:nvSpPr>
          <p:spPr>
            <a:xfrm>
              <a:off x="1665875" y="2578900"/>
              <a:ext cx="36550" cy="14775"/>
            </a:xfrm>
            <a:custGeom>
              <a:rect b="b" l="l" r="r" t="t"/>
              <a:pathLst>
                <a:path extrusionOk="0" h="591" w="1462">
                  <a:moveTo>
                    <a:pt x="295" y="0"/>
                  </a:moveTo>
                  <a:cubicBezTo>
                    <a:pt x="132" y="0"/>
                    <a:pt x="0" y="132"/>
                    <a:pt x="0" y="296"/>
                  </a:cubicBezTo>
                  <a:cubicBezTo>
                    <a:pt x="0" y="459"/>
                    <a:pt x="132" y="591"/>
                    <a:pt x="295" y="591"/>
                  </a:cubicBezTo>
                  <a:lnTo>
                    <a:pt x="1166" y="591"/>
                  </a:lnTo>
                  <a:cubicBezTo>
                    <a:pt x="1328" y="591"/>
                    <a:pt x="1461" y="459"/>
                    <a:pt x="1461" y="296"/>
                  </a:cubicBezTo>
                  <a:cubicBezTo>
                    <a:pt x="1461" y="132"/>
                    <a:pt x="1328" y="0"/>
                    <a:pt x="1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8"/>
            <p:cNvSpPr/>
            <p:nvPr/>
          </p:nvSpPr>
          <p:spPr>
            <a:xfrm>
              <a:off x="1665875" y="2606650"/>
              <a:ext cx="36550" cy="14775"/>
            </a:xfrm>
            <a:custGeom>
              <a:rect b="b" l="l" r="r" t="t"/>
              <a:pathLst>
                <a:path extrusionOk="0" h="591" w="1462">
                  <a:moveTo>
                    <a:pt x="295" y="1"/>
                  </a:moveTo>
                  <a:cubicBezTo>
                    <a:pt x="132" y="1"/>
                    <a:pt x="0" y="132"/>
                    <a:pt x="0" y="296"/>
                  </a:cubicBezTo>
                  <a:cubicBezTo>
                    <a:pt x="0" y="458"/>
                    <a:pt x="132" y="591"/>
                    <a:pt x="295" y="591"/>
                  </a:cubicBezTo>
                  <a:lnTo>
                    <a:pt x="1166" y="591"/>
                  </a:lnTo>
                  <a:cubicBezTo>
                    <a:pt x="1328" y="591"/>
                    <a:pt x="1461" y="458"/>
                    <a:pt x="1461" y="296"/>
                  </a:cubicBezTo>
                  <a:cubicBezTo>
                    <a:pt x="1461" y="132"/>
                    <a:pt x="1328" y="1"/>
                    <a:pt x="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8"/>
            <p:cNvSpPr/>
            <p:nvPr/>
          </p:nvSpPr>
          <p:spPr>
            <a:xfrm>
              <a:off x="1665875" y="2634375"/>
              <a:ext cx="36550" cy="14775"/>
            </a:xfrm>
            <a:custGeom>
              <a:rect b="b" l="l" r="r" t="t"/>
              <a:pathLst>
                <a:path extrusionOk="0" h="591" w="1462">
                  <a:moveTo>
                    <a:pt x="295" y="0"/>
                  </a:moveTo>
                  <a:cubicBezTo>
                    <a:pt x="132" y="0"/>
                    <a:pt x="0" y="132"/>
                    <a:pt x="0" y="296"/>
                  </a:cubicBezTo>
                  <a:cubicBezTo>
                    <a:pt x="0" y="459"/>
                    <a:pt x="132" y="591"/>
                    <a:pt x="295" y="591"/>
                  </a:cubicBezTo>
                  <a:lnTo>
                    <a:pt x="1166" y="591"/>
                  </a:lnTo>
                  <a:cubicBezTo>
                    <a:pt x="1328" y="591"/>
                    <a:pt x="1461" y="459"/>
                    <a:pt x="1461" y="296"/>
                  </a:cubicBezTo>
                  <a:cubicBezTo>
                    <a:pt x="1461" y="132"/>
                    <a:pt x="1328" y="0"/>
                    <a:pt x="1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 name="Google Shape;1026;p48"/>
          <p:cNvGrpSpPr/>
          <p:nvPr/>
        </p:nvGrpSpPr>
        <p:grpSpPr>
          <a:xfrm>
            <a:off x="1213500" y="2196542"/>
            <a:ext cx="541004" cy="538400"/>
            <a:chOff x="778575" y="2241100"/>
            <a:chExt cx="503775" cy="501350"/>
          </a:xfrm>
        </p:grpSpPr>
        <p:sp>
          <p:nvSpPr>
            <p:cNvPr id="1027" name="Google Shape;1027;p48"/>
            <p:cNvSpPr/>
            <p:nvPr/>
          </p:nvSpPr>
          <p:spPr>
            <a:xfrm>
              <a:off x="1174100" y="2345600"/>
              <a:ext cx="19150" cy="25750"/>
            </a:xfrm>
            <a:custGeom>
              <a:rect b="b" l="l" r="r" t="t"/>
              <a:pathLst>
                <a:path extrusionOk="0" h="1030" w="766">
                  <a:moveTo>
                    <a:pt x="332" y="0"/>
                  </a:moveTo>
                  <a:cubicBezTo>
                    <a:pt x="265" y="0"/>
                    <a:pt x="197" y="23"/>
                    <a:pt x="141" y="70"/>
                  </a:cubicBezTo>
                  <a:cubicBezTo>
                    <a:pt x="17" y="174"/>
                    <a:pt x="1" y="360"/>
                    <a:pt x="105" y="485"/>
                  </a:cubicBezTo>
                  <a:cubicBezTo>
                    <a:pt x="137" y="522"/>
                    <a:pt x="176" y="587"/>
                    <a:pt x="176" y="675"/>
                  </a:cubicBezTo>
                  <a:lnTo>
                    <a:pt x="176" y="734"/>
                  </a:lnTo>
                  <a:cubicBezTo>
                    <a:pt x="176" y="898"/>
                    <a:pt x="307" y="1029"/>
                    <a:pt x="471" y="1029"/>
                  </a:cubicBezTo>
                  <a:cubicBezTo>
                    <a:pt x="634" y="1029"/>
                    <a:pt x="766" y="898"/>
                    <a:pt x="766" y="734"/>
                  </a:cubicBezTo>
                  <a:lnTo>
                    <a:pt x="766" y="675"/>
                  </a:lnTo>
                  <a:cubicBezTo>
                    <a:pt x="766" y="466"/>
                    <a:pt x="691" y="264"/>
                    <a:pt x="558" y="105"/>
                  </a:cubicBezTo>
                  <a:cubicBezTo>
                    <a:pt x="500" y="36"/>
                    <a:pt x="416"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8"/>
            <p:cNvSpPr/>
            <p:nvPr/>
          </p:nvSpPr>
          <p:spPr>
            <a:xfrm>
              <a:off x="1178475" y="2417550"/>
              <a:ext cx="14775" cy="26600"/>
            </a:xfrm>
            <a:custGeom>
              <a:rect b="b" l="l" r="r" t="t"/>
              <a:pathLst>
                <a:path extrusionOk="0" h="1064" w="591">
                  <a:moveTo>
                    <a:pt x="296" y="1"/>
                  </a:moveTo>
                  <a:cubicBezTo>
                    <a:pt x="132" y="1"/>
                    <a:pt x="1" y="134"/>
                    <a:pt x="1" y="296"/>
                  </a:cubicBezTo>
                  <a:lnTo>
                    <a:pt x="1" y="769"/>
                  </a:lnTo>
                  <a:cubicBezTo>
                    <a:pt x="1" y="932"/>
                    <a:pt x="132" y="1064"/>
                    <a:pt x="296" y="1064"/>
                  </a:cubicBezTo>
                  <a:cubicBezTo>
                    <a:pt x="459" y="1064"/>
                    <a:pt x="591" y="932"/>
                    <a:pt x="591" y="769"/>
                  </a:cubicBezTo>
                  <a:lnTo>
                    <a:pt x="591" y="296"/>
                  </a:lnTo>
                  <a:cubicBezTo>
                    <a:pt x="591" y="134"/>
                    <a:pt x="459"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8"/>
            <p:cNvSpPr/>
            <p:nvPr/>
          </p:nvSpPr>
          <p:spPr>
            <a:xfrm>
              <a:off x="1178475" y="2381175"/>
              <a:ext cx="14775" cy="26600"/>
            </a:xfrm>
            <a:custGeom>
              <a:rect b="b" l="l" r="r" t="t"/>
              <a:pathLst>
                <a:path extrusionOk="0" h="1064" w="591">
                  <a:moveTo>
                    <a:pt x="296" y="0"/>
                  </a:moveTo>
                  <a:cubicBezTo>
                    <a:pt x="132" y="0"/>
                    <a:pt x="1" y="132"/>
                    <a:pt x="1" y="295"/>
                  </a:cubicBezTo>
                  <a:lnTo>
                    <a:pt x="1" y="768"/>
                  </a:lnTo>
                  <a:cubicBezTo>
                    <a:pt x="1" y="930"/>
                    <a:pt x="132" y="1063"/>
                    <a:pt x="296" y="1063"/>
                  </a:cubicBezTo>
                  <a:cubicBezTo>
                    <a:pt x="459" y="1063"/>
                    <a:pt x="591" y="930"/>
                    <a:pt x="591" y="768"/>
                  </a:cubicBezTo>
                  <a:lnTo>
                    <a:pt x="591" y="295"/>
                  </a:lnTo>
                  <a:cubicBezTo>
                    <a:pt x="591" y="132"/>
                    <a:pt x="459"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8"/>
            <p:cNvSpPr/>
            <p:nvPr/>
          </p:nvSpPr>
          <p:spPr>
            <a:xfrm>
              <a:off x="1046725" y="2695825"/>
              <a:ext cx="26550" cy="14775"/>
            </a:xfrm>
            <a:custGeom>
              <a:rect b="b" l="l" r="r" t="t"/>
              <a:pathLst>
                <a:path extrusionOk="0" h="591" w="1062">
                  <a:moveTo>
                    <a:pt x="295" y="1"/>
                  </a:moveTo>
                  <a:cubicBezTo>
                    <a:pt x="132" y="1"/>
                    <a:pt x="0" y="132"/>
                    <a:pt x="0" y="296"/>
                  </a:cubicBezTo>
                  <a:cubicBezTo>
                    <a:pt x="0" y="459"/>
                    <a:pt x="132" y="591"/>
                    <a:pt x="295" y="591"/>
                  </a:cubicBezTo>
                  <a:lnTo>
                    <a:pt x="767" y="591"/>
                  </a:lnTo>
                  <a:cubicBezTo>
                    <a:pt x="930" y="591"/>
                    <a:pt x="1062" y="459"/>
                    <a:pt x="1062" y="296"/>
                  </a:cubicBezTo>
                  <a:cubicBezTo>
                    <a:pt x="1062" y="132"/>
                    <a:pt x="930" y="1"/>
                    <a:pt x="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8"/>
            <p:cNvSpPr/>
            <p:nvPr/>
          </p:nvSpPr>
          <p:spPr>
            <a:xfrm>
              <a:off x="1010300" y="2695825"/>
              <a:ext cx="26600" cy="14775"/>
            </a:xfrm>
            <a:custGeom>
              <a:rect b="b" l="l" r="r" t="t"/>
              <a:pathLst>
                <a:path extrusionOk="0" h="591" w="1064">
                  <a:moveTo>
                    <a:pt x="295" y="1"/>
                  </a:moveTo>
                  <a:cubicBezTo>
                    <a:pt x="132" y="1"/>
                    <a:pt x="0" y="132"/>
                    <a:pt x="0" y="296"/>
                  </a:cubicBezTo>
                  <a:cubicBezTo>
                    <a:pt x="0" y="459"/>
                    <a:pt x="132" y="591"/>
                    <a:pt x="295" y="591"/>
                  </a:cubicBezTo>
                  <a:lnTo>
                    <a:pt x="768" y="591"/>
                  </a:lnTo>
                  <a:cubicBezTo>
                    <a:pt x="931" y="591"/>
                    <a:pt x="1063" y="459"/>
                    <a:pt x="1063" y="296"/>
                  </a:cubicBezTo>
                  <a:cubicBezTo>
                    <a:pt x="1063" y="132"/>
                    <a:pt x="931" y="1"/>
                    <a:pt x="7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8"/>
            <p:cNvSpPr/>
            <p:nvPr/>
          </p:nvSpPr>
          <p:spPr>
            <a:xfrm>
              <a:off x="973900" y="2695825"/>
              <a:ext cx="26575" cy="14775"/>
            </a:xfrm>
            <a:custGeom>
              <a:rect b="b" l="l" r="r" t="t"/>
              <a:pathLst>
                <a:path extrusionOk="0" h="591" w="1063">
                  <a:moveTo>
                    <a:pt x="296" y="1"/>
                  </a:moveTo>
                  <a:cubicBezTo>
                    <a:pt x="133" y="1"/>
                    <a:pt x="1" y="132"/>
                    <a:pt x="1" y="296"/>
                  </a:cubicBezTo>
                  <a:cubicBezTo>
                    <a:pt x="1" y="459"/>
                    <a:pt x="133" y="591"/>
                    <a:pt x="296" y="591"/>
                  </a:cubicBezTo>
                  <a:lnTo>
                    <a:pt x="767" y="591"/>
                  </a:lnTo>
                  <a:cubicBezTo>
                    <a:pt x="931" y="591"/>
                    <a:pt x="1062" y="459"/>
                    <a:pt x="1062" y="296"/>
                  </a:cubicBezTo>
                  <a:cubicBezTo>
                    <a:pt x="1062" y="132"/>
                    <a:pt x="931" y="1"/>
                    <a:pt x="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8"/>
            <p:cNvSpPr/>
            <p:nvPr/>
          </p:nvSpPr>
          <p:spPr>
            <a:xfrm>
              <a:off x="937475" y="2695825"/>
              <a:ext cx="26600" cy="14775"/>
            </a:xfrm>
            <a:custGeom>
              <a:rect b="b" l="l" r="r" t="t"/>
              <a:pathLst>
                <a:path extrusionOk="0" h="591" w="1064">
                  <a:moveTo>
                    <a:pt x="296" y="1"/>
                  </a:moveTo>
                  <a:cubicBezTo>
                    <a:pt x="133" y="1"/>
                    <a:pt x="1" y="132"/>
                    <a:pt x="1" y="296"/>
                  </a:cubicBezTo>
                  <a:cubicBezTo>
                    <a:pt x="1" y="459"/>
                    <a:pt x="133" y="591"/>
                    <a:pt x="296" y="591"/>
                  </a:cubicBezTo>
                  <a:lnTo>
                    <a:pt x="769" y="591"/>
                  </a:lnTo>
                  <a:cubicBezTo>
                    <a:pt x="932" y="591"/>
                    <a:pt x="1064" y="459"/>
                    <a:pt x="1064" y="296"/>
                  </a:cubicBezTo>
                  <a:cubicBezTo>
                    <a:pt x="1064" y="132"/>
                    <a:pt x="932" y="1"/>
                    <a:pt x="7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8"/>
            <p:cNvSpPr/>
            <p:nvPr/>
          </p:nvSpPr>
          <p:spPr>
            <a:xfrm>
              <a:off x="904100" y="2686375"/>
              <a:ext cx="24750" cy="23050"/>
            </a:xfrm>
            <a:custGeom>
              <a:rect b="b" l="l" r="r" t="t"/>
              <a:pathLst>
                <a:path extrusionOk="0" h="922" w="990">
                  <a:moveTo>
                    <a:pt x="334" y="1"/>
                  </a:moveTo>
                  <a:cubicBezTo>
                    <a:pt x="298" y="1"/>
                    <a:pt x="262" y="7"/>
                    <a:pt x="227" y="21"/>
                  </a:cubicBezTo>
                  <a:cubicBezTo>
                    <a:pt x="75" y="79"/>
                    <a:pt x="1" y="250"/>
                    <a:pt x="60" y="403"/>
                  </a:cubicBezTo>
                  <a:cubicBezTo>
                    <a:pt x="144" y="624"/>
                    <a:pt x="319" y="806"/>
                    <a:pt x="538" y="899"/>
                  </a:cubicBezTo>
                  <a:cubicBezTo>
                    <a:pt x="575" y="914"/>
                    <a:pt x="615" y="922"/>
                    <a:pt x="654" y="922"/>
                  </a:cubicBezTo>
                  <a:cubicBezTo>
                    <a:pt x="769" y="922"/>
                    <a:pt x="877" y="854"/>
                    <a:pt x="925" y="743"/>
                  </a:cubicBezTo>
                  <a:cubicBezTo>
                    <a:pt x="989" y="592"/>
                    <a:pt x="919" y="419"/>
                    <a:pt x="770" y="356"/>
                  </a:cubicBezTo>
                  <a:cubicBezTo>
                    <a:pt x="697" y="324"/>
                    <a:pt x="638" y="264"/>
                    <a:pt x="610" y="190"/>
                  </a:cubicBezTo>
                  <a:cubicBezTo>
                    <a:pt x="564" y="73"/>
                    <a:pt x="453"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8"/>
            <p:cNvSpPr/>
            <p:nvPr/>
          </p:nvSpPr>
          <p:spPr>
            <a:xfrm>
              <a:off x="904075" y="2650100"/>
              <a:ext cx="14775" cy="26600"/>
            </a:xfrm>
            <a:custGeom>
              <a:rect b="b" l="l" r="r" t="t"/>
              <a:pathLst>
                <a:path extrusionOk="0" h="1064" w="591">
                  <a:moveTo>
                    <a:pt x="295" y="0"/>
                  </a:moveTo>
                  <a:cubicBezTo>
                    <a:pt x="132" y="0"/>
                    <a:pt x="0" y="134"/>
                    <a:pt x="0" y="295"/>
                  </a:cubicBezTo>
                  <a:lnTo>
                    <a:pt x="0" y="768"/>
                  </a:lnTo>
                  <a:cubicBezTo>
                    <a:pt x="0" y="931"/>
                    <a:pt x="132" y="1063"/>
                    <a:pt x="295" y="1063"/>
                  </a:cubicBezTo>
                  <a:cubicBezTo>
                    <a:pt x="459" y="1063"/>
                    <a:pt x="591" y="931"/>
                    <a:pt x="591" y="768"/>
                  </a:cubicBezTo>
                  <a:lnTo>
                    <a:pt x="591" y="295"/>
                  </a:lnTo>
                  <a:cubicBezTo>
                    <a:pt x="591" y="134"/>
                    <a:pt x="459"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8"/>
            <p:cNvSpPr/>
            <p:nvPr/>
          </p:nvSpPr>
          <p:spPr>
            <a:xfrm>
              <a:off x="835350" y="2409350"/>
              <a:ext cx="117125" cy="14775"/>
            </a:xfrm>
            <a:custGeom>
              <a:rect b="b" l="l" r="r" t="t"/>
              <a:pathLst>
                <a:path extrusionOk="0" h="591" w="4685">
                  <a:moveTo>
                    <a:pt x="295" y="1"/>
                  </a:moveTo>
                  <a:cubicBezTo>
                    <a:pt x="133" y="1"/>
                    <a:pt x="0" y="133"/>
                    <a:pt x="0" y="296"/>
                  </a:cubicBezTo>
                  <a:cubicBezTo>
                    <a:pt x="0" y="459"/>
                    <a:pt x="133" y="591"/>
                    <a:pt x="295" y="591"/>
                  </a:cubicBezTo>
                  <a:lnTo>
                    <a:pt x="4390" y="591"/>
                  </a:lnTo>
                  <a:cubicBezTo>
                    <a:pt x="4553" y="591"/>
                    <a:pt x="4685" y="459"/>
                    <a:pt x="4685" y="296"/>
                  </a:cubicBezTo>
                  <a:cubicBezTo>
                    <a:pt x="4685" y="133"/>
                    <a:pt x="4553" y="1"/>
                    <a:pt x="43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8"/>
            <p:cNvSpPr/>
            <p:nvPr/>
          </p:nvSpPr>
          <p:spPr>
            <a:xfrm>
              <a:off x="835350" y="2445100"/>
              <a:ext cx="117125" cy="14825"/>
            </a:xfrm>
            <a:custGeom>
              <a:rect b="b" l="l" r="r" t="t"/>
              <a:pathLst>
                <a:path extrusionOk="0" h="593" w="4685">
                  <a:moveTo>
                    <a:pt x="295" y="0"/>
                  </a:moveTo>
                  <a:cubicBezTo>
                    <a:pt x="133" y="0"/>
                    <a:pt x="0" y="134"/>
                    <a:pt x="0" y="297"/>
                  </a:cubicBezTo>
                  <a:cubicBezTo>
                    <a:pt x="0" y="459"/>
                    <a:pt x="133" y="592"/>
                    <a:pt x="295" y="592"/>
                  </a:cubicBezTo>
                  <a:lnTo>
                    <a:pt x="4390" y="592"/>
                  </a:lnTo>
                  <a:cubicBezTo>
                    <a:pt x="4553" y="592"/>
                    <a:pt x="4685" y="459"/>
                    <a:pt x="4685" y="297"/>
                  </a:cubicBezTo>
                  <a:cubicBezTo>
                    <a:pt x="4685" y="134"/>
                    <a:pt x="4553" y="0"/>
                    <a:pt x="4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8"/>
            <p:cNvSpPr/>
            <p:nvPr/>
          </p:nvSpPr>
          <p:spPr>
            <a:xfrm>
              <a:off x="835350" y="2480700"/>
              <a:ext cx="117125" cy="14775"/>
            </a:xfrm>
            <a:custGeom>
              <a:rect b="b" l="l" r="r" t="t"/>
              <a:pathLst>
                <a:path extrusionOk="0" h="591" w="4685">
                  <a:moveTo>
                    <a:pt x="295" y="0"/>
                  </a:moveTo>
                  <a:cubicBezTo>
                    <a:pt x="133" y="0"/>
                    <a:pt x="0" y="134"/>
                    <a:pt x="0" y="295"/>
                  </a:cubicBezTo>
                  <a:cubicBezTo>
                    <a:pt x="0" y="459"/>
                    <a:pt x="133" y="591"/>
                    <a:pt x="295" y="591"/>
                  </a:cubicBezTo>
                  <a:lnTo>
                    <a:pt x="4390" y="591"/>
                  </a:lnTo>
                  <a:cubicBezTo>
                    <a:pt x="4553" y="591"/>
                    <a:pt x="4685" y="459"/>
                    <a:pt x="4685" y="295"/>
                  </a:cubicBezTo>
                  <a:cubicBezTo>
                    <a:pt x="4685" y="134"/>
                    <a:pt x="4553" y="0"/>
                    <a:pt x="4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8"/>
            <p:cNvSpPr/>
            <p:nvPr/>
          </p:nvSpPr>
          <p:spPr>
            <a:xfrm>
              <a:off x="835350" y="2516625"/>
              <a:ext cx="117125" cy="14775"/>
            </a:xfrm>
            <a:custGeom>
              <a:rect b="b" l="l" r="r" t="t"/>
              <a:pathLst>
                <a:path extrusionOk="0" h="591" w="4685">
                  <a:moveTo>
                    <a:pt x="295" y="0"/>
                  </a:moveTo>
                  <a:cubicBezTo>
                    <a:pt x="133" y="0"/>
                    <a:pt x="0" y="132"/>
                    <a:pt x="0" y="295"/>
                  </a:cubicBezTo>
                  <a:cubicBezTo>
                    <a:pt x="0" y="459"/>
                    <a:pt x="133" y="590"/>
                    <a:pt x="295" y="590"/>
                  </a:cubicBezTo>
                  <a:lnTo>
                    <a:pt x="4390" y="590"/>
                  </a:lnTo>
                  <a:cubicBezTo>
                    <a:pt x="4553" y="590"/>
                    <a:pt x="4685" y="459"/>
                    <a:pt x="4685" y="295"/>
                  </a:cubicBezTo>
                  <a:cubicBezTo>
                    <a:pt x="4685" y="132"/>
                    <a:pt x="4553" y="0"/>
                    <a:pt x="4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8"/>
            <p:cNvSpPr/>
            <p:nvPr/>
          </p:nvSpPr>
          <p:spPr>
            <a:xfrm>
              <a:off x="835350" y="2552350"/>
              <a:ext cx="60700" cy="14800"/>
            </a:xfrm>
            <a:custGeom>
              <a:rect b="b" l="l" r="r" t="t"/>
              <a:pathLst>
                <a:path extrusionOk="0" h="592" w="2428">
                  <a:moveTo>
                    <a:pt x="295" y="1"/>
                  </a:moveTo>
                  <a:cubicBezTo>
                    <a:pt x="133" y="1"/>
                    <a:pt x="0" y="134"/>
                    <a:pt x="0" y="296"/>
                  </a:cubicBezTo>
                  <a:cubicBezTo>
                    <a:pt x="0" y="459"/>
                    <a:pt x="133" y="591"/>
                    <a:pt x="295" y="591"/>
                  </a:cubicBezTo>
                  <a:lnTo>
                    <a:pt x="2130" y="591"/>
                  </a:lnTo>
                  <a:cubicBezTo>
                    <a:pt x="2294" y="591"/>
                    <a:pt x="2427" y="459"/>
                    <a:pt x="2427" y="296"/>
                  </a:cubicBezTo>
                  <a:cubicBezTo>
                    <a:pt x="2427" y="134"/>
                    <a:pt x="2294" y="1"/>
                    <a:pt x="2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8"/>
            <p:cNvSpPr/>
            <p:nvPr/>
          </p:nvSpPr>
          <p:spPr>
            <a:xfrm>
              <a:off x="967450" y="2586875"/>
              <a:ext cx="68450" cy="44575"/>
            </a:xfrm>
            <a:custGeom>
              <a:rect b="b" l="l" r="r" t="t"/>
              <a:pathLst>
                <a:path extrusionOk="0" h="1783" w="2738">
                  <a:moveTo>
                    <a:pt x="2414" y="1"/>
                  </a:moveTo>
                  <a:cubicBezTo>
                    <a:pt x="2338" y="1"/>
                    <a:pt x="2263" y="30"/>
                    <a:pt x="2206" y="87"/>
                  </a:cubicBezTo>
                  <a:lnTo>
                    <a:pt x="1221" y="1070"/>
                  </a:lnTo>
                  <a:lnTo>
                    <a:pt x="532" y="380"/>
                  </a:lnTo>
                  <a:cubicBezTo>
                    <a:pt x="475" y="323"/>
                    <a:pt x="400" y="295"/>
                    <a:pt x="324" y="295"/>
                  </a:cubicBezTo>
                  <a:cubicBezTo>
                    <a:pt x="248" y="295"/>
                    <a:pt x="173" y="323"/>
                    <a:pt x="116" y="380"/>
                  </a:cubicBezTo>
                  <a:cubicBezTo>
                    <a:pt x="1" y="497"/>
                    <a:pt x="1" y="683"/>
                    <a:pt x="116" y="799"/>
                  </a:cubicBezTo>
                  <a:lnTo>
                    <a:pt x="1014" y="1696"/>
                  </a:lnTo>
                  <a:cubicBezTo>
                    <a:pt x="1071" y="1754"/>
                    <a:pt x="1147" y="1783"/>
                    <a:pt x="1221" y="1783"/>
                  </a:cubicBezTo>
                  <a:cubicBezTo>
                    <a:pt x="1297" y="1783"/>
                    <a:pt x="1373" y="1754"/>
                    <a:pt x="1431" y="1696"/>
                  </a:cubicBezTo>
                  <a:lnTo>
                    <a:pt x="2623" y="505"/>
                  </a:lnTo>
                  <a:cubicBezTo>
                    <a:pt x="2737" y="389"/>
                    <a:pt x="2737" y="203"/>
                    <a:pt x="2623" y="87"/>
                  </a:cubicBezTo>
                  <a:cubicBezTo>
                    <a:pt x="2565" y="30"/>
                    <a:pt x="2489"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8"/>
            <p:cNvSpPr/>
            <p:nvPr/>
          </p:nvSpPr>
          <p:spPr>
            <a:xfrm>
              <a:off x="778575" y="2241100"/>
              <a:ext cx="388175" cy="431800"/>
            </a:xfrm>
            <a:custGeom>
              <a:rect b="b" l="l" r="r" t="t"/>
              <a:pathLst>
                <a:path extrusionOk="0" h="17272" w="15527">
                  <a:moveTo>
                    <a:pt x="10625" y="592"/>
                  </a:moveTo>
                  <a:cubicBezTo>
                    <a:pt x="10754" y="592"/>
                    <a:pt x="10884" y="599"/>
                    <a:pt x="11013" y="612"/>
                  </a:cubicBezTo>
                  <a:lnTo>
                    <a:pt x="11013" y="1363"/>
                  </a:lnTo>
                  <a:cubicBezTo>
                    <a:pt x="11013" y="1592"/>
                    <a:pt x="11162" y="1793"/>
                    <a:pt x="11381" y="1861"/>
                  </a:cubicBezTo>
                  <a:cubicBezTo>
                    <a:pt x="11527" y="1906"/>
                    <a:pt x="11670" y="1965"/>
                    <a:pt x="11805" y="2036"/>
                  </a:cubicBezTo>
                  <a:cubicBezTo>
                    <a:pt x="11883" y="2077"/>
                    <a:pt x="11967" y="2097"/>
                    <a:pt x="12050" y="2097"/>
                  </a:cubicBezTo>
                  <a:cubicBezTo>
                    <a:pt x="12186" y="2097"/>
                    <a:pt x="12318" y="2045"/>
                    <a:pt x="12419" y="1945"/>
                  </a:cubicBezTo>
                  <a:lnTo>
                    <a:pt x="12950" y="1415"/>
                  </a:lnTo>
                  <a:cubicBezTo>
                    <a:pt x="13150" y="1578"/>
                    <a:pt x="13335" y="1761"/>
                    <a:pt x="13498" y="1963"/>
                  </a:cubicBezTo>
                  <a:lnTo>
                    <a:pt x="12967" y="2493"/>
                  </a:lnTo>
                  <a:cubicBezTo>
                    <a:pt x="12805" y="2655"/>
                    <a:pt x="12768" y="2901"/>
                    <a:pt x="12875" y="3106"/>
                  </a:cubicBezTo>
                  <a:cubicBezTo>
                    <a:pt x="12947" y="3241"/>
                    <a:pt x="13005" y="3384"/>
                    <a:pt x="13051" y="3530"/>
                  </a:cubicBezTo>
                  <a:cubicBezTo>
                    <a:pt x="13120" y="3751"/>
                    <a:pt x="13321" y="3900"/>
                    <a:pt x="13550" y="3900"/>
                  </a:cubicBezTo>
                  <a:lnTo>
                    <a:pt x="14300" y="3900"/>
                  </a:lnTo>
                  <a:cubicBezTo>
                    <a:pt x="14313" y="4027"/>
                    <a:pt x="14320" y="4158"/>
                    <a:pt x="14320" y="4287"/>
                  </a:cubicBezTo>
                  <a:cubicBezTo>
                    <a:pt x="14320" y="4416"/>
                    <a:pt x="14313" y="4546"/>
                    <a:pt x="14300" y="4675"/>
                  </a:cubicBezTo>
                  <a:lnTo>
                    <a:pt x="13550" y="4675"/>
                  </a:lnTo>
                  <a:cubicBezTo>
                    <a:pt x="13321" y="4675"/>
                    <a:pt x="13120" y="4823"/>
                    <a:pt x="13051" y="5043"/>
                  </a:cubicBezTo>
                  <a:cubicBezTo>
                    <a:pt x="13005" y="5189"/>
                    <a:pt x="12947" y="5333"/>
                    <a:pt x="12875" y="5467"/>
                  </a:cubicBezTo>
                  <a:cubicBezTo>
                    <a:pt x="12768" y="5672"/>
                    <a:pt x="12805" y="5918"/>
                    <a:pt x="12967" y="6080"/>
                  </a:cubicBezTo>
                  <a:lnTo>
                    <a:pt x="13498" y="6612"/>
                  </a:lnTo>
                  <a:cubicBezTo>
                    <a:pt x="13335" y="6812"/>
                    <a:pt x="13150" y="6997"/>
                    <a:pt x="12950" y="7160"/>
                  </a:cubicBezTo>
                  <a:lnTo>
                    <a:pt x="12419" y="6629"/>
                  </a:lnTo>
                  <a:cubicBezTo>
                    <a:pt x="12318" y="6529"/>
                    <a:pt x="12186" y="6476"/>
                    <a:pt x="12050" y="6476"/>
                  </a:cubicBezTo>
                  <a:cubicBezTo>
                    <a:pt x="11967" y="6476"/>
                    <a:pt x="11883" y="6496"/>
                    <a:pt x="11805" y="6537"/>
                  </a:cubicBezTo>
                  <a:cubicBezTo>
                    <a:pt x="11670" y="6609"/>
                    <a:pt x="11527" y="6668"/>
                    <a:pt x="11381" y="6714"/>
                  </a:cubicBezTo>
                  <a:cubicBezTo>
                    <a:pt x="11160" y="6782"/>
                    <a:pt x="11013" y="6981"/>
                    <a:pt x="11013" y="7212"/>
                  </a:cubicBezTo>
                  <a:lnTo>
                    <a:pt x="11013" y="7963"/>
                  </a:lnTo>
                  <a:cubicBezTo>
                    <a:pt x="10884" y="7976"/>
                    <a:pt x="10754" y="7982"/>
                    <a:pt x="10625" y="7982"/>
                  </a:cubicBezTo>
                  <a:cubicBezTo>
                    <a:pt x="10495" y="7982"/>
                    <a:pt x="10366" y="7976"/>
                    <a:pt x="10238" y="7963"/>
                  </a:cubicBezTo>
                  <a:lnTo>
                    <a:pt x="10238" y="7212"/>
                  </a:lnTo>
                  <a:cubicBezTo>
                    <a:pt x="10238" y="6981"/>
                    <a:pt x="10089" y="6782"/>
                    <a:pt x="9868" y="6714"/>
                  </a:cubicBezTo>
                  <a:cubicBezTo>
                    <a:pt x="9722" y="6668"/>
                    <a:pt x="9580" y="6609"/>
                    <a:pt x="9444" y="6537"/>
                  </a:cubicBezTo>
                  <a:cubicBezTo>
                    <a:pt x="9366" y="6496"/>
                    <a:pt x="9282" y="6476"/>
                    <a:pt x="9199" y="6476"/>
                  </a:cubicBezTo>
                  <a:cubicBezTo>
                    <a:pt x="9064" y="6476"/>
                    <a:pt x="8931" y="6529"/>
                    <a:pt x="8831" y="6629"/>
                  </a:cubicBezTo>
                  <a:lnTo>
                    <a:pt x="8301" y="7159"/>
                  </a:lnTo>
                  <a:cubicBezTo>
                    <a:pt x="8099" y="6997"/>
                    <a:pt x="7916" y="6812"/>
                    <a:pt x="7752" y="6612"/>
                  </a:cubicBezTo>
                  <a:lnTo>
                    <a:pt x="8282" y="6080"/>
                  </a:lnTo>
                  <a:cubicBezTo>
                    <a:pt x="8444" y="5918"/>
                    <a:pt x="8481" y="5672"/>
                    <a:pt x="8374" y="5467"/>
                  </a:cubicBezTo>
                  <a:cubicBezTo>
                    <a:pt x="8304" y="5333"/>
                    <a:pt x="8244" y="5189"/>
                    <a:pt x="8199" y="5043"/>
                  </a:cubicBezTo>
                  <a:cubicBezTo>
                    <a:pt x="8130" y="4823"/>
                    <a:pt x="7930" y="4675"/>
                    <a:pt x="7701" y="4675"/>
                  </a:cubicBezTo>
                  <a:lnTo>
                    <a:pt x="6950" y="4675"/>
                  </a:lnTo>
                  <a:cubicBezTo>
                    <a:pt x="6936" y="4546"/>
                    <a:pt x="6930" y="4416"/>
                    <a:pt x="6930" y="4287"/>
                  </a:cubicBezTo>
                  <a:cubicBezTo>
                    <a:pt x="6930" y="4158"/>
                    <a:pt x="6936" y="4027"/>
                    <a:pt x="6950" y="3899"/>
                  </a:cubicBezTo>
                  <a:lnTo>
                    <a:pt x="7701" y="3899"/>
                  </a:lnTo>
                  <a:cubicBezTo>
                    <a:pt x="7930" y="3899"/>
                    <a:pt x="8130" y="3751"/>
                    <a:pt x="8199" y="3530"/>
                  </a:cubicBezTo>
                  <a:cubicBezTo>
                    <a:pt x="8244" y="3384"/>
                    <a:pt x="8304" y="3241"/>
                    <a:pt x="8374" y="3106"/>
                  </a:cubicBezTo>
                  <a:cubicBezTo>
                    <a:pt x="8481" y="2901"/>
                    <a:pt x="8444" y="2655"/>
                    <a:pt x="8282" y="2493"/>
                  </a:cubicBezTo>
                  <a:lnTo>
                    <a:pt x="7752" y="1963"/>
                  </a:lnTo>
                  <a:cubicBezTo>
                    <a:pt x="7916" y="1761"/>
                    <a:pt x="8099" y="1578"/>
                    <a:pt x="8301" y="1415"/>
                  </a:cubicBezTo>
                  <a:lnTo>
                    <a:pt x="8831" y="1945"/>
                  </a:lnTo>
                  <a:cubicBezTo>
                    <a:pt x="8931" y="2045"/>
                    <a:pt x="9064" y="2097"/>
                    <a:pt x="9199" y="2097"/>
                  </a:cubicBezTo>
                  <a:cubicBezTo>
                    <a:pt x="9282" y="2097"/>
                    <a:pt x="9366" y="2077"/>
                    <a:pt x="9444" y="2036"/>
                  </a:cubicBezTo>
                  <a:cubicBezTo>
                    <a:pt x="9580" y="1965"/>
                    <a:pt x="9722" y="1906"/>
                    <a:pt x="9868" y="1861"/>
                  </a:cubicBezTo>
                  <a:cubicBezTo>
                    <a:pt x="10089" y="1793"/>
                    <a:pt x="10238" y="1592"/>
                    <a:pt x="10238" y="1363"/>
                  </a:cubicBezTo>
                  <a:lnTo>
                    <a:pt x="10238" y="612"/>
                  </a:lnTo>
                  <a:cubicBezTo>
                    <a:pt x="10366" y="599"/>
                    <a:pt x="10495" y="592"/>
                    <a:pt x="10625" y="592"/>
                  </a:cubicBezTo>
                  <a:close/>
                  <a:moveTo>
                    <a:pt x="8924" y="12649"/>
                  </a:moveTo>
                  <a:cubicBezTo>
                    <a:pt x="10036" y="12649"/>
                    <a:pt x="10940" y="13553"/>
                    <a:pt x="10940" y="14664"/>
                  </a:cubicBezTo>
                  <a:cubicBezTo>
                    <a:pt x="10940" y="15776"/>
                    <a:pt x="10036" y="16681"/>
                    <a:pt x="8924" y="16681"/>
                  </a:cubicBezTo>
                  <a:cubicBezTo>
                    <a:pt x="7812" y="16681"/>
                    <a:pt x="6908" y="15776"/>
                    <a:pt x="6908" y="14664"/>
                  </a:cubicBezTo>
                  <a:cubicBezTo>
                    <a:pt x="6908" y="13553"/>
                    <a:pt x="7812" y="12649"/>
                    <a:pt x="8924" y="12649"/>
                  </a:cubicBezTo>
                  <a:close/>
                  <a:moveTo>
                    <a:pt x="10625" y="1"/>
                  </a:moveTo>
                  <a:cubicBezTo>
                    <a:pt x="10450" y="1"/>
                    <a:pt x="10276" y="11"/>
                    <a:pt x="10103" y="32"/>
                  </a:cubicBezTo>
                  <a:cubicBezTo>
                    <a:pt x="9844" y="65"/>
                    <a:pt x="9647" y="287"/>
                    <a:pt x="9647" y="551"/>
                  </a:cubicBezTo>
                  <a:lnTo>
                    <a:pt x="9647" y="1311"/>
                  </a:lnTo>
                  <a:cubicBezTo>
                    <a:pt x="9498" y="1362"/>
                    <a:pt x="9352" y="1422"/>
                    <a:pt x="9213" y="1492"/>
                  </a:cubicBezTo>
                  <a:lnTo>
                    <a:pt x="8675" y="953"/>
                  </a:lnTo>
                  <a:cubicBezTo>
                    <a:pt x="8573" y="852"/>
                    <a:pt x="8439" y="800"/>
                    <a:pt x="8305" y="800"/>
                  </a:cubicBezTo>
                  <a:cubicBezTo>
                    <a:pt x="8193" y="800"/>
                    <a:pt x="8080" y="836"/>
                    <a:pt x="7986" y="910"/>
                  </a:cubicBezTo>
                  <a:cubicBezTo>
                    <a:pt x="7711" y="1125"/>
                    <a:pt x="7463" y="1373"/>
                    <a:pt x="7248" y="1648"/>
                  </a:cubicBezTo>
                  <a:cubicBezTo>
                    <a:pt x="7086" y="1854"/>
                    <a:pt x="7105" y="2151"/>
                    <a:pt x="7291" y="2337"/>
                  </a:cubicBezTo>
                  <a:lnTo>
                    <a:pt x="7830" y="2874"/>
                  </a:lnTo>
                  <a:cubicBezTo>
                    <a:pt x="7759" y="3015"/>
                    <a:pt x="7699" y="3161"/>
                    <a:pt x="7651" y="3308"/>
                  </a:cubicBezTo>
                  <a:lnTo>
                    <a:pt x="6888" y="3308"/>
                  </a:lnTo>
                  <a:cubicBezTo>
                    <a:pt x="6625" y="3308"/>
                    <a:pt x="6403" y="3505"/>
                    <a:pt x="6371" y="3765"/>
                  </a:cubicBezTo>
                  <a:cubicBezTo>
                    <a:pt x="6363" y="3833"/>
                    <a:pt x="6357" y="3901"/>
                    <a:pt x="6351" y="3969"/>
                  </a:cubicBezTo>
                  <a:lnTo>
                    <a:pt x="2213" y="3969"/>
                  </a:lnTo>
                  <a:cubicBezTo>
                    <a:pt x="2028" y="3969"/>
                    <a:pt x="1854" y="4042"/>
                    <a:pt x="1725" y="4171"/>
                  </a:cubicBezTo>
                  <a:lnTo>
                    <a:pt x="203" y="5694"/>
                  </a:lnTo>
                  <a:cubicBezTo>
                    <a:pt x="72" y="5824"/>
                    <a:pt x="1" y="5996"/>
                    <a:pt x="1" y="6181"/>
                  </a:cubicBezTo>
                  <a:lnTo>
                    <a:pt x="1" y="14687"/>
                  </a:lnTo>
                  <a:cubicBezTo>
                    <a:pt x="1" y="15067"/>
                    <a:pt x="310" y="15376"/>
                    <a:pt x="690" y="15376"/>
                  </a:cubicBezTo>
                  <a:lnTo>
                    <a:pt x="5020" y="15376"/>
                  </a:lnTo>
                  <a:lnTo>
                    <a:pt x="5020" y="15671"/>
                  </a:lnTo>
                  <a:cubicBezTo>
                    <a:pt x="5020" y="15835"/>
                    <a:pt x="5152" y="15968"/>
                    <a:pt x="5315" y="15968"/>
                  </a:cubicBezTo>
                  <a:cubicBezTo>
                    <a:pt x="5479" y="15968"/>
                    <a:pt x="5611" y="15835"/>
                    <a:pt x="5611" y="15671"/>
                  </a:cubicBezTo>
                  <a:lnTo>
                    <a:pt x="5611" y="15376"/>
                  </a:lnTo>
                  <a:lnTo>
                    <a:pt x="6417" y="15376"/>
                  </a:lnTo>
                  <a:cubicBezTo>
                    <a:pt x="6727" y="16468"/>
                    <a:pt x="7734" y="17271"/>
                    <a:pt x="8924" y="17271"/>
                  </a:cubicBezTo>
                  <a:cubicBezTo>
                    <a:pt x="10361" y="17271"/>
                    <a:pt x="11530" y="16102"/>
                    <a:pt x="11530" y="14664"/>
                  </a:cubicBezTo>
                  <a:cubicBezTo>
                    <a:pt x="11530" y="13330"/>
                    <a:pt x="10521" y="12227"/>
                    <a:pt x="9226" y="12077"/>
                  </a:cubicBezTo>
                  <a:lnTo>
                    <a:pt x="9226" y="10736"/>
                  </a:lnTo>
                  <a:cubicBezTo>
                    <a:pt x="9226" y="10573"/>
                    <a:pt x="9095" y="10441"/>
                    <a:pt x="8931" y="10441"/>
                  </a:cubicBezTo>
                  <a:cubicBezTo>
                    <a:pt x="8769" y="10441"/>
                    <a:pt x="8636" y="10573"/>
                    <a:pt x="8636" y="10736"/>
                  </a:cubicBezTo>
                  <a:lnTo>
                    <a:pt x="8636" y="12074"/>
                  </a:lnTo>
                  <a:cubicBezTo>
                    <a:pt x="7334" y="12217"/>
                    <a:pt x="6317" y="13325"/>
                    <a:pt x="6317" y="14664"/>
                  </a:cubicBezTo>
                  <a:cubicBezTo>
                    <a:pt x="6317" y="14706"/>
                    <a:pt x="6318" y="14746"/>
                    <a:pt x="6321" y="14786"/>
                  </a:cubicBezTo>
                  <a:lnTo>
                    <a:pt x="690" y="14786"/>
                  </a:lnTo>
                  <a:cubicBezTo>
                    <a:pt x="635" y="14786"/>
                    <a:pt x="591" y="14742"/>
                    <a:pt x="591" y="14687"/>
                  </a:cubicBezTo>
                  <a:lnTo>
                    <a:pt x="591" y="6181"/>
                  </a:lnTo>
                  <a:cubicBezTo>
                    <a:pt x="591" y="6155"/>
                    <a:pt x="602" y="6129"/>
                    <a:pt x="621" y="6110"/>
                  </a:cubicBezTo>
                  <a:lnTo>
                    <a:pt x="2142" y="4589"/>
                  </a:lnTo>
                  <a:cubicBezTo>
                    <a:pt x="2161" y="4570"/>
                    <a:pt x="2185" y="4560"/>
                    <a:pt x="2213" y="4560"/>
                  </a:cubicBezTo>
                  <a:lnTo>
                    <a:pt x="6348" y="4560"/>
                  </a:lnTo>
                  <a:cubicBezTo>
                    <a:pt x="6353" y="4643"/>
                    <a:pt x="6361" y="4727"/>
                    <a:pt x="6371" y="4808"/>
                  </a:cubicBezTo>
                  <a:cubicBezTo>
                    <a:pt x="6403" y="5069"/>
                    <a:pt x="6625" y="5265"/>
                    <a:pt x="6888" y="5265"/>
                  </a:cubicBezTo>
                  <a:lnTo>
                    <a:pt x="7649" y="5265"/>
                  </a:lnTo>
                  <a:cubicBezTo>
                    <a:pt x="7699" y="5414"/>
                    <a:pt x="7759" y="5560"/>
                    <a:pt x="7830" y="5699"/>
                  </a:cubicBezTo>
                  <a:lnTo>
                    <a:pt x="7291" y="6236"/>
                  </a:lnTo>
                  <a:cubicBezTo>
                    <a:pt x="7105" y="6424"/>
                    <a:pt x="7086" y="6719"/>
                    <a:pt x="7248" y="6927"/>
                  </a:cubicBezTo>
                  <a:cubicBezTo>
                    <a:pt x="7463" y="7201"/>
                    <a:pt x="7711" y="7448"/>
                    <a:pt x="7986" y="7663"/>
                  </a:cubicBezTo>
                  <a:cubicBezTo>
                    <a:pt x="8079" y="7737"/>
                    <a:pt x="8192" y="7774"/>
                    <a:pt x="8304" y="7774"/>
                  </a:cubicBezTo>
                  <a:cubicBezTo>
                    <a:pt x="8422" y="7774"/>
                    <a:pt x="8541" y="7733"/>
                    <a:pt x="8636" y="7655"/>
                  </a:cubicBezTo>
                  <a:lnTo>
                    <a:pt x="8636" y="9358"/>
                  </a:lnTo>
                  <a:cubicBezTo>
                    <a:pt x="8636" y="9521"/>
                    <a:pt x="8768" y="9653"/>
                    <a:pt x="8931" y="9653"/>
                  </a:cubicBezTo>
                  <a:cubicBezTo>
                    <a:pt x="9095" y="9653"/>
                    <a:pt x="9226" y="9521"/>
                    <a:pt x="9226" y="9358"/>
                  </a:cubicBezTo>
                  <a:lnTo>
                    <a:pt x="9226" y="7089"/>
                  </a:lnTo>
                  <a:cubicBezTo>
                    <a:pt x="9362" y="7156"/>
                    <a:pt x="9503" y="7215"/>
                    <a:pt x="9646" y="7262"/>
                  </a:cubicBezTo>
                  <a:lnTo>
                    <a:pt x="9646" y="8023"/>
                  </a:lnTo>
                  <a:cubicBezTo>
                    <a:pt x="9646" y="8286"/>
                    <a:pt x="9842" y="8510"/>
                    <a:pt x="10103" y="8541"/>
                  </a:cubicBezTo>
                  <a:cubicBezTo>
                    <a:pt x="10276" y="8562"/>
                    <a:pt x="10451" y="8573"/>
                    <a:pt x="10624" y="8573"/>
                  </a:cubicBezTo>
                  <a:cubicBezTo>
                    <a:pt x="10799" y="8573"/>
                    <a:pt x="10974" y="8562"/>
                    <a:pt x="11146" y="8541"/>
                  </a:cubicBezTo>
                  <a:cubicBezTo>
                    <a:pt x="11407" y="8510"/>
                    <a:pt x="11603" y="8286"/>
                    <a:pt x="11603" y="8023"/>
                  </a:cubicBezTo>
                  <a:lnTo>
                    <a:pt x="11603" y="7262"/>
                  </a:lnTo>
                  <a:cubicBezTo>
                    <a:pt x="11752" y="7213"/>
                    <a:pt x="11897" y="7153"/>
                    <a:pt x="12037" y="7083"/>
                  </a:cubicBezTo>
                  <a:lnTo>
                    <a:pt x="12576" y="7620"/>
                  </a:lnTo>
                  <a:cubicBezTo>
                    <a:pt x="12677" y="7722"/>
                    <a:pt x="12811" y="7773"/>
                    <a:pt x="12945" y="7773"/>
                  </a:cubicBezTo>
                  <a:cubicBezTo>
                    <a:pt x="13057" y="7773"/>
                    <a:pt x="13170" y="7737"/>
                    <a:pt x="13265" y="7663"/>
                  </a:cubicBezTo>
                  <a:cubicBezTo>
                    <a:pt x="13538" y="7448"/>
                    <a:pt x="13786" y="7201"/>
                    <a:pt x="14001" y="6927"/>
                  </a:cubicBezTo>
                  <a:cubicBezTo>
                    <a:pt x="14163" y="6719"/>
                    <a:pt x="14144" y="6424"/>
                    <a:pt x="13958" y="6236"/>
                  </a:cubicBezTo>
                  <a:lnTo>
                    <a:pt x="13421" y="5699"/>
                  </a:lnTo>
                  <a:cubicBezTo>
                    <a:pt x="13491" y="5559"/>
                    <a:pt x="13551" y="5414"/>
                    <a:pt x="13600" y="5265"/>
                  </a:cubicBezTo>
                  <a:lnTo>
                    <a:pt x="14361" y="5265"/>
                  </a:lnTo>
                  <a:cubicBezTo>
                    <a:pt x="14624" y="5265"/>
                    <a:pt x="14848" y="5069"/>
                    <a:pt x="14879" y="4808"/>
                  </a:cubicBezTo>
                  <a:cubicBezTo>
                    <a:pt x="14889" y="4727"/>
                    <a:pt x="14896" y="4643"/>
                    <a:pt x="14902" y="4560"/>
                  </a:cubicBezTo>
                  <a:lnTo>
                    <a:pt x="15232" y="4560"/>
                  </a:lnTo>
                  <a:cubicBezTo>
                    <a:pt x="15395" y="4560"/>
                    <a:pt x="15527" y="4427"/>
                    <a:pt x="15527" y="4265"/>
                  </a:cubicBezTo>
                  <a:cubicBezTo>
                    <a:pt x="15527" y="4102"/>
                    <a:pt x="15395" y="3970"/>
                    <a:pt x="15232" y="3970"/>
                  </a:cubicBezTo>
                  <a:lnTo>
                    <a:pt x="14898" y="3970"/>
                  </a:lnTo>
                  <a:cubicBezTo>
                    <a:pt x="14893" y="3901"/>
                    <a:pt x="14888" y="3833"/>
                    <a:pt x="14879" y="3765"/>
                  </a:cubicBezTo>
                  <a:cubicBezTo>
                    <a:pt x="14848" y="3506"/>
                    <a:pt x="14624" y="3308"/>
                    <a:pt x="14361" y="3308"/>
                  </a:cubicBezTo>
                  <a:lnTo>
                    <a:pt x="13600" y="3308"/>
                  </a:lnTo>
                  <a:cubicBezTo>
                    <a:pt x="13551" y="3161"/>
                    <a:pt x="13491" y="3015"/>
                    <a:pt x="13421" y="2876"/>
                  </a:cubicBezTo>
                  <a:lnTo>
                    <a:pt x="13958" y="2337"/>
                  </a:lnTo>
                  <a:cubicBezTo>
                    <a:pt x="14144" y="2151"/>
                    <a:pt x="14163" y="1854"/>
                    <a:pt x="14001" y="1648"/>
                  </a:cubicBezTo>
                  <a:cubicBezTo>
                    <a:pt x="13786" y="1373"/>
                    <a:pt x="13538" y="1125"/>
                    <a:pt x="13265" y="910"/>
                  </a:cubicBezTo>
                  <a:cubicBezTo>
                    <a:pt x="13170" y="836"/>
                    <a:pt x="13057" y="800"/>
                    <a:pt x="12945" y="800"/>
                  </a:cubicBezTo>
                  <a:cubicBezTo>
                    <a:pt x="12811" y="800"/>
                    <a:pt x="12677" y="852"/>
                    <a:pt x="12576" y="953"/>
                  </a:cubicBezTo>
                  <a:lnTo>
                    <a:pt x="12037" y="1492"/>
                  </a:lnTo>
                  <a:cubicBezTo>
                    <a:pt x="11898" y="1422"/>
                    <a:pt x="11752" y="1362"/>
                    <a:pt x="11603" y="1311"/>
                  </a:cubicBezTo>
                  <a:lnTo>
                    <a:pt x="11603" y="551"/>
                  </a:lnTo>
                  <a:cubicBezTo>
                    <a:pt x="11603" y="287"/>
                    <a:pt x="11407" y="65"/>
                    <a:pt x="11146" y="32"/>
                  </a:cubicBezTo>
                  <a:cubicBezTo>
                    <a:pt x="10974" y="11"/>
                    <a:pt x="10800" y="1"/>
                    <a:pt x="10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8"/>
            <p:cNvSpPr/>
            <p:nvPr/>
          </p:nvSpPr>
          <p:spPr>
            <a:xfrm>
              <a:off x="992075" y="2296150"/>
              <a:ext cx="104225" cy="104250"/>
            </a:xfrm>
            <a:custGeom>
              <a:rect b="b" l="l" r="r" t="t"/>
              <a:pathLst>
                <a:path extrusionOk="0" h="4170" w="4169">
                  <a:moveTo>
                    <a:pt x="2084" y="0"/>
                  </a:moveTo>
                  <a:cubicBezTo>
                    <a:pt x="936" y="0"/>
                    <a:pt x="0" y="936"/>
                    <a:pt x="0" y="2085"/>
                  </a:cubicBezTo>
                  <a:cubicBezTo>
                    <a:pt x="0" y="3235"/>
                    <a:pt x="936" y="4169"/>
                    <a:pt x="2084" y="4169"/>
                  </a:cubicBezTo>
                  <a:cubicBezTo>
                    <a:pt x="3235" y="4169"/>
                    <a:pt x="4169" y="3235"/>
                    <a:pt x="4169" y="2085"/>
                  </a:cubicBezTo>
                  <a:cubicBezTo>
                    <a:pt x="4169" y="1793"/>
                    <a:pt x="4109" y="1507"/>
                    <a:pt x="3991" y="1241"/>
                  </a:cubicBezTo>
                  <a:cubicBezTo>
                    <a:pt x="3941" y="1131"/>
                    <a:pt x="3834" y="1065"/>
                    <a:pt x="3721" y="1065"/>
                  </a:cubicBezTo>
                  <a:cubicBezTo>
                    <a:pt x="3681" y="1065"/>
                    <a:pt x="3640" y="1073"/>
                    <a:pt x="3602" y="1091"/>
                  </a:cubicBezTo>
                  <a:cubicBezTo>
                    <a:pt x="3453" y="1156"/>
                    <a:pt x="3385" y="1331"/>
                    <a:pt x="3451" y="1480"/>
                  </a:cubicBezTo>
                  <a:cubicBezTo>
                    <a:pt x="3536" y="1671"/>
                    <a:pt x="3579" y="1876"/>
                    <a:pt x="3579" y="2085"/>
                  </a:cubicBezTo>
                  <a:cubicBezTo>
                    <a:pt x="3579" y="2908"/>
                    <a:pt x="2908" y="3579"/>
                    <a:pt x="2084" y="3579"/>
                  </a:cubicBezTo>
                  <a:cubicBezTo>
                    <a:pt x="1261" y="3579"/>
                    <a:pt x="590" y="2908"/>
                    <a:pt x="590" y="2085"/>
                  </a:cubicBezTo>
                  <a:cubicBezTo>
                    <a:pt x="590" y="1261"/>
                    <a:pt x="1261" y="591"/>
                    <a:pt x="2084" y="591"/>
                  </a:cubicBezTo>
                  <a:cubicBezTo>
                    <a:pt x="2268" y="591"/>
                    <a:pt x="2445" y="624"/>
                    <a:pt x="2616" y="688"/>
                  </a:cubicBezTo>
                  <a:cubicBezTo>
                    <a:pt x="2651" y="701"/>
                    <a:pt x="2686" y="708"/>
                    <a:pt x="2721" y="708"/>
                  </a:cubicBezTo>
                  <a:cubicBezTo>
                    <a:pt x="2840" y="708"/>
                    <a:pt x="2952" y="635"/>
                    <a:pt x="2997" y="518"/>
                  </a:cubicBezTo>
                  <a:cubicBezTo>
                    <a:pt x="3054" y="364"/>
                    <a:pt x="2978" y="195"/>
                    <a:pt x="2825" y="137"/>
                  </a:cubicBezTo>
                  <a:cubicBezTo>
                    <a:pt x="2589" y="46"/>
                    <a:pt x="2339" y="0"/>
                    <a:pt x="2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8"/>
            <p:cNvSpPr/>
            <p:nvPr/>
          </p:nvSpPr>
          <p:spPr>
            <a:xfrm>
              <a:off x="1021300" y="2325375"/>
              <a:ext cx="45825" cy="45825"/>
            </a:xfrm>
            <a:custGeom>
              <a:rect b="b" l="l" r="r" t="t"/>
              <a:pathLst>
                <a:path extrusionOk="0" h="1833" w="1833">
                  <a:moveTo>
                    <a:pt x="915" y="591"/>
                  </a:moveTo>
                  <a:cubicBezTo>
                    <a:pt x="1096" y="591"/>
                    <a:pt x="1242" y="737"/>
                    <a:pt x="1242" y="916"/>
                  </a:cubicBezTo>
                  <a:cubicBezTo>
                    <a:pt x="1242" y="1096"/>
                    <a:pt x="1096" y="1242"/>
                    <a:pt x="915" y="1242"/>
                  </a:cubicBezTo>
                  <a:cubicBezTo>
                    <a:pt x="736" y="1242"/>
                    <a:pt x="590" y="1096"/>
                    <a:pt x="590" y="916"/>
                  </a:cubicBezTo>
                  <a:cubicBezTo>
                    <a:pt x="590" y="737"/>
                    <a:pt x="736" y="591"/>
                    <a:pt x="915" y="591"/>
                  </a:cubicBezTo>
                  <a:close/>
                  <a:moveTo>
                    <a:pt x="915" y="0"/>
                  </a:moveTo>
                  <a:cubicBezTo>
                    <a:pt x="410" y="0"/>
                    <a:pt x="0" y="410"/>
                    <a:pt x="0" y="916"/>
                  </a:cubicBezTo>
                  <a:cubicBezTo>
                    <a:pt x="0" y="1421"/>
                    <a:pt x="410" y="1833"/>
                    <a:pt x="915" y="1833"/>
                  </a:cubicBezTo>
                  <a:cubicBezTo>
                    <a:pt x="1421" y="1833"/>
                    <a:pt x="1832" y="1421"/>
                    <a:pt x="1832" y="916"/>
                  </a:cubicBezTo>
                  <a:cubicBezTo>
                    <a:pt x="1832" y="410"/>
                    <a:pt x="1421" y="0"/>
                    <a:pt x="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8"/>
            <p:cNvSpPr/>
            <p:nvPr/>
          </p:nvSpPr>
          <p:spPr>
            <a:xfrm>
              <a:off x="1083100" y="2453975"/>
              <a:ext cx="199250" cy="288475"/>
            </a:xfrm>
            <a:custGeom>
              <a:rect b="b" l="l" r="r" t="t"/>
              <a:pathLst>
                <a:path extrusionOk="0" h="11539" w="7970">
                  <a:moveTo>
                    <a:pt x="7380" y="1535"/>
                  </a:moveTo>
                  <a:lnTo>
                    <a:pt x="7380" y="3490"/>
                  </a:lnTo>
                  <a:lnTo>
                    <a:pt x="840" y="3490"/>
                  </a:lnTo>
                  <a:lnTo>
                    <a:pt x="840" y="1535"/>
                  </a:lnTo>
                  <a:close/>
                  <a:moveTo>
                    <a:pt x="7380" y="8991"/>
                  </a:moveTo>
                  <a:lnTo>
                    <a:pt x="7380" y="10948"/>
                  </a:lnTo>
                  <a:lnTo>
                    <a:pt x="840" y="10948"/>
                  </a:lnTo>
                  <a:lnTo>
                    <a:pt x="840" y="8991"/>
                  </a:lnTo>
                  <a:close/>
                  <a:moveTo>
                    <a:pt x="4111" y="1"/>
                  </a:moveTo>
                  <a:cubicBezTo>
                    <a:pt x="3947" y="1"/>
                    <a:pt x="3816" y="132"/>
                    <a:pt x="3816" y="296"/>
                  </a:cubicBezTo>
                  <a:lnTo>
                    <a:pt x="3816" y="769"/>
                  </a:lnTo>
                  <a:cubicBezTo>
                    <a:pt x="3816" y="834"/>
                    <a:pt x="3837" y="895"/>
                    <a:pt x="3874" y="945"/>
                  </a:cubicBezTo>
                  <a:lnTo>
                    <a:pt x="743" y="945"/>
                  </a:lnTo>
                  <a:cubicBezTo>
                    <a:pt x="471" y="945"/>
                    <a:pt x="250" y="1165"/>
                    <a:pt x="250" y="1436"/>
                  </a:cubicBezTo>
                  <a:lnTo>
                    <a:pt x="250" y="3589"/>
                  </a:lnTo>
                  <a:cubicBezTo>
                    <a:pt x="250" y="3860"/>
                    <a:pt x="471" y="4081"/>
                    <a:pt x="743" y="4081"/>
                  </a:cubicBezTo>
                  <a:lnTo>
                    <a:pt x="3816" y="4081"/>
                  </a:lnTo>
                  <a:lnTo>
                    <a:pt x="3816" y="4672"/>
                  </a:lnTo>
                  <a:lnTo>
                    <a:pt x="743" y="4672"/>
                  </a:lnTo>
                  <a:cubicBezTo>
                    <a:pt x="471" y="4672"/>
                    <a:pt x="250" y="4893"/>
                    <a:pt x="250" y="5165"/>
                  </a:cubicBezTo>
                  <a:lnTo>
                    <a:pt x="250" y="7318"/>
                  </a:lnTo>
                  <a:cubicBezTo>
                    <a:pt x="250" y="7589"/>
                    <a:pt x="471" y="7810"/>
                    <a:pt x="743" y="7810"/>
                  </a:cubicBezTo>
                  <a:lnTo>
                    <a:pt x="3816" y="7810"/>
                  </a:lnTo>
                  <a:lnTo>
                    <a:pt x="3816" y="8401"/>
                  </a:lnTo>
                  <a:lnTo>
                    <a:pt x="743" y="8401"/>
                  </a:lnTo>
                  <a:cubicBezTo>
                    <a:pt x="471" y="8401"/>
                    <a:pt x="250" y="8622"/>
                    <a:pt x="250" y="8894"/>
                  </a:cubicBezTo>
                  <a:lnTo>
                    <a:pt x="250" y="9679"/>
                  </a:lnTo>
                  <a:cubicBezTo>
                    <a:pt x="110" y="9700"/>
                    <a:pt x="1" y="9822"/>
                    <a:pt x="1" y="9970"/>
                  </a:cubicBezTo>
                  <a:cubicBezTo>
                    <a:pt x="1" y="10117"/>
                    <a:pt x="110" y="10239"/>
                    <a:pt x="250" y="10261"/>
                  </a:cubicBezTo>
                  <a:lnTo>
                    <a:pt x="250" y="11046"/>
                  </a:lnTo>
                  <a:cubicBezTo>
                    <a:pt x="250" y="11318"/>
                    <a:pt x="471" y="11538"/>
                    <a:pt x="743" y="11538"/>
                  </a:cubicBezTo>
                  <a:lnTo>
                    <a:pt x="7479" y="11538"/>
                  </a:lnTo>
                  <a:cubicBezTo>
                    <a:pt x="7749" y="11538"/>
                    <a:pt x="7970" y="11318"/>
                    <a:pt x="7970" y="11046"/>
                  </a:cubicBezTo>
                  <a:lnTo>
                    <a:pt x="7970" y="8894"/>
                  </a:lnTo>
                  <a:cubicBezTo>
                    <a:pt x="7970" y="8622"/>
                    <a:pt x="7749" y="8401"/>
                    <a:pt x="7479" y="8401"/>
                  </a:cubicBezTo>
                  <a:lnTo>
                    <a:pt x="4406" y="8401"/>
                  </a:lnTo>
                  <a:lnTo>
                    <a:pt x="4406" y="7810"/>
                  </a:lnTo>
                  <a:lnTo>
                    <a:pt x="5176" y="7810"/>
                  </a:lnTo>
                  <a:cubicBezTo>
                    <a:pt x="5340" y="7810"/>
                    <a:pt x="5472" y="7678"/>
                    <a:pt x="5472" y="7514"/>
                  </a:cubicBezTo>
                  <a:cubicBezTo>
                    <a:pt x="5472" y="7351"/>
                    <a:pt x="5340" y="7219"/>
                    <a:pt x="5176" y="7219"/>
                  </a:cubicBezTo>
                  <a:lnTo>
                    <a:pt x="840" y="7219"/>
                  </a:lnTo>
                  <a:lnTo>
                    <a:pt x="840" y="5262"/>
                  </a:lnTo>
                  <a:lnTo>
                    <a:pt x="7380" y="5262"/>
                  </a:lnTo>
                  <a:lnTo>
                    <a:pt x="7380" y="7219"/>
                  </a:lnTo>
                  <a:lnTo>
                    <a:pt x="6553" y="7219"/>
                  </a:lnTo>
                  <a:cubicBezTo>
                    <a:pt x="6391" y="7219"/>
                    <a:pt x="6258" y="7351"/>
                    <a:pt x="6258" y="7514"/>
                  </a:cubicBezTo>
                  <a:cubicBezTo>
                    <a:pt x="6258" y="7678"/>
                    <a:pt x="6391" y="7810"/>
                    <a:pt x="6553" y="7810"/>
                  </a:cubicBezTo>
                  <a:lnTo>
                    <a:pt x="7479" y="7810"/>
                  </a:lnTo>
                  <a:cubicBezTo>
                    <a:pt x="7749" y="7810"/>
                    <a:pt x="7970" y="7589"/>
                    <a:pt x="7970" y="7318"/>
                  </a:cubicBezTo>
                  <a:lnTo>
                    <a:pt x="7970" y="5165"/>
                  </a:lnTo>
                  <a:cubicBezTo>
                    <a:pt x="7970" y="4893"/>
                    <a:pt x="7749" y="4672"/>
                    <a:pt x="7479" y="4672"/>
                  </a:cubicBezTo>
                  <a:lnTo>
                    <a:pt x="4406" y="4672"/>
                  </a:lnTo>
                  <a:lnTo>
                    <a:pt x="4406" y="4081"/>
                  </a:lnTo>
                  <a:lnTo>
                    <a:pt x="7479" y="4081"/>
                  </a:lnTo>
                  <a:cubicBezTo>
                    <a:pt x="7749" y="4081"/>
                    <a:pt x="7970" y="3860"/>
                    <a:pt x="7970" y="3589"/>
                  </a:cubicBezTo>
                  <a:lnTo>
                    <a:pt x="7970" y="1436"/>
                  </a:lnTo>
                  <a:cubicBezTo>
                    <a:pt x="7970" y="1165"/>
                    <a:pt x="7749" y="945"/>
                    <a:pt x="7479" y="945"/>
                  </a:cubicBezTo>
                  <a:lnTo>
                    <a:pt x="4347" y="945"/>
                  </a:lnTo>
                  <a:cubicBezTo>
                    <a:pt x="4383" y="895"/>
                    <a:pt x="4406" y="834"/>
                    <a:pt x="4406" y="769"/>
                  </a:cubicBezTo>
                  <a:lnTo>
                    <a:pt x="4406" y="296"/>
                  </a:lnTo>
                  <a:cubicBezTo>
                    <a:pt x="4406" y="132"/>
                    <a:pt x="4274" y="1"/>
                    <a:pt x="4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8"/>
            <p:cNvSpPr/>
            <p:nvPr/>
          </p:nvSpPr>
          <p:spPr>
            <a:xfrm>
              <a:off x="1124350" y="2509375"/>
              <a:ext cx="123025" cy="14800"/>
            </a:xfrm>
            <a:custGeom>
              <a:rect b="b" l="l" r="r" t="t"/>
              <a:pathLst>
                <a:path extrusionOk="0" h="592" w="4921">
                  <a:moveTo>
                    <a:pt x="296" y="1"/>
                  </a:moveTo>
                  <a:cubicBezTo>
                    <a:pt x="133" y="1"/>
                    <a:pt x="1" y="134"/>
                    <a:pt x="1" y="296"/>
                  </a:cubicBezTo>
                  <a:cubicBezTo>
                    <a:pt x="1" y="459"/>
                    <a:pt x="133" y="591"/>
                    <a:pt x="296" y="591"/>
                  </a:cubicBezTo>
                  <a:lnTo>
                    <a:pt x="4625" y="591"/>
                  </a:lnTo>
                  <a:cubicBezTo>
                    <a:pt x="4787" y="591"/>
                    <a:pt x="4920" y="459"/>
                    <a:pt x="4920" y="296"/>
                  </a:cubicBezTo>
                  <a:cubicBezTo>
                    <a:pt x="4920" y="134"/>
                    <a:pt x="4787" y="1"/>
                    <a:pt x="4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8"/>
            <p:cNvSpPr/>
            <p:nvPr/>
          </p:nvSpPr>
          <p:spPr>
            <a:xfrm>
              <a:off x="1124350" y="2602600"/>
              <a:ext cx="123025" cy="14775"/>
            </a:xfrm>
            <a:custGeom>
              <a:rect b="b" l="l" r="r" t="t"/>
              <a:pathLst>
                <a:path extrusionOk="0" h="591" w="4921">
                  <a:moveTo>
                    <a:pt x="296" y="1"/>
                  </a:moveTo>
                  <a:cubicBezTo>
                    <a:pt x="133" y="1"/>
                    <a:pt x="1" y="133"/>
                    <a:pt x="1" y="296"/>
                  </a:cubicBezTo>
                  <a:cubicBezTo>
                    <a:pt x="1" y="459"/>
                    <a:pt x="133" y="591"/>
                    <a:pt x="296" y="591"/>
                  </a:cubicBezTo>
                  <a:lnTo>
                    <a:pt x="4625" y="591"/>
                  </a:lnTo>
                  <a:cubicBezTo>
                    <a:pt x="4787" y="591"/>
                    <a:pt x="4920" y="459"/>
                    <a:pt x="4920" y="296"/>
                  </a:cubicBezTo>
                  <a:cubicBezTo>
                    <a:pt x="4920" y="133"/>
                    <a:pt x="4787" y="1"/>
                    <a:pt x="4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8"/>
            <p:cNvSpPr/>
            <p:nvPr/>
          </p:nvSpPr>
          <p:spPr>
            <a:xfrm>
              <a:off x="1124350" y="2695825"/>
              <a:ext cx="123025" cy="14775"/>
            </a:xfrm>
            <a:custGeom>
              <a:rect b="b" l="l" r="r" t="t"/>
              <a:pathLst>
                <a:path extrusionOk="0" h="591" w="4921">
                  <a:moveTo>
                    <a:pt x="296" y="1"/>
                  </a:moveTo>
                  <a:cubicBezTo>
                    <a:pt x="133" y="1"/>
                    <a:pt x="1" y="132"/>
                    <a:pt x="1" y="296"/>
                  </a:cubicBezTo>
                  <a:cubicBezTo>
                    <a:pt x="1" y="459"/>
                    <a:pt x="133" y="591"/>
                    <a:pt x="296" y="591"/>
                  </a:cubicBezTo>
                  <a:lnTo>
                    <a:pt x="4625" y="591"/>
                  </a:lnTo>
                  <a:cubicBezTo>
                    <a:pt x="4787" y="591"/>
                    <a:pt x="4920" y="459"/>
                    <a:pt x="4920" y="296"/>
                  </a:cubicBezTo>
                  <a:cubicBezTo>
                    <a:pt x="4920" y="132"/>
                    <a:pt x="4787" y="1"/>
                    <a:pt x="4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48"/>
          <p:cNvGrpSpPr/>
          <p:nvPr/>
        </p:nvGrpSpPr>
        <p:grpSpPr>
          <a:xfrm>
            <a:off x="7433341" y="1400648"/>
            <a:ext cx="424164" cy="522694"/>
            <a:chOff x="6570400" y="1499975"/>
            <a:chExt cx="394975" cy="486725"/>
          </a:xfrm>
        </p:grpSpPr>
        <p:sp>
          <p:nvSpPr>
            <p:cNvPr id="1050" name="Google Shape;1050;p48"/>
            <p:cNvSpPr/>
            <p:nvPr/>
          </p:nvSpPr>
          <p:spPr>
            <a:xfrm>
              <a:off x="6596100" y="1818225"/>
              <a:ext cx="32125" cy="14275"/>
            </a:xfrm>
            <a:custGeom>
              <a:rect b="b" l="l" r="r" t="t"/>
              <a:pathLst>
                <a:path extrusionOk="0" h="571" w="1285">
                  <a:moveTo>
                    <a:pt x="287" y="0"/>
                  </a:moveTo>
                  <a:cubicBezTo>
                    <a:pt x="130" y="0"/>
                    <a:pt x="1" y="128"/>
                    <a:pt x="1" y="285"/>
                  </a:cubicBezTo>
                  <a:cubicBezTo>
                    <a:pt x="1" y="443"/>
                    <a:pt x="130" y="570"/>
                    <a:pt x="287" y="570"/>
                  </a:cubicBezTo>
                  <a:lnTo>
                    <a:pt x="999" y="570"/>
                  </a:lnTo>
                  <a:cubicBezTo>
                    <a:pt x="1157" y="570"/>
                    <a:pt x="1284" y="443"/>
                    <a:pt x="1284" y="285"/>
                  </a:cubicBezTo>
                  <a:cubicBezTo>
                    <a:pt x="1284" y="128"/>
                    <a:pt x="1157" y="0"/>
                    <a:pt x="9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8"/>
            <p:cNvSpPr/>
            <p:nvPr/>
          </p:nvSpPr>
          <p:spPr>
            <a:xfrm>
              <a:off x="6637075" y="1818225"/>
              <a:ext cx="58450" cy="14275"/>
            </a:xfrm>
            <a:custGeom>
              <a:rect b="b" l="l" r="r" t="t"/>
              <a:pathLst>
                <a:path extrusionOk="0" h="571" w="2338">
                  <a:moveTo>
                    <a:pt x="286" y="0"/>
                  </a:moveTo>
                  <a:cubicBezTo>
                    <a:pt x="128" y="0"/>
                    <a:pt x="1" y="128"/>
                    <a:pt x="1" y="285"/>
                  </a:cubicBezTo>
                  <a:cubicBezTo>
                    <a:pt x="1" y="443"/>
                    <a:pt x="128" y="570"/>
                    <a:pt x="286" y="570"/>
                  </a:cubicBezTo>
                  <a:lnTo>
                    <a:pt x="2052" y="570"/>
                  </a:lnTo>
                  <a:cubicBezTo>
                    <a:pt x="2210" y="570"/>
                    <a:pt x="2337" y="443"/>
                    <a:pt x="2337" y="285"/>
                  </a:cubicBezTo>
                  <a:cubicBezTo>
                    <a:pt x="2337" y="128"/>
                    <a:pt x="2210" y="0"/>
                    <a:pt x="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8"/>
            <p:cNvSpPr/>
            <p:nvPr/>
          </p:nvSpPr>
          <p:spPr>
            <a:xfrm>
              <a:off x="6570400" y="1499975"/>
              <a:ext cx="394975" cy="486725"/>
            </a:xfrm>
            <a:custGeom>
              <a:rect b="b" l="l" r="r" t="t"/>
              <a:pathLst>
                <a:path extrusionOk="0" h="19469" w="15799">
                  <a:moveTo>
                    <a:pt x="5603" y="2835"/>
                  </a:moveTo>
                  <a:cubicBezTo>
                    <a:pt x="5868" y="2835"/>
                    <a:pt x="6084" y="3052"/>
                    <a:pt x="6084" y="3315"/>
                  </a:cubicBezTo>
                  <a:cubicBezTo>
                    <a:pt x="6084" y="3582"/>
                    <a:pt x="5868" y="3797"/>
                    <a:pt x="5603" y="3797"/>
                  </a:cubicBezTo>
                  <a:cubicBezTo>
                    <a:pt x="5338" y="3797"/>
                    <a:pt x="5123" y="3582"/>
                    <a:pt x="5123" y="3315"/>
                  </a:cubicBezTo>
                  <a:cubicBezTo>
                    <a:pt x="5123" y="3052"/>
                    <a:pt x="5338" y="2835"/>
                    <a:pt x="5603" y="2835"/>
                  </a:cubicBezTo>
                  <a:close/>
                  <a:moveTo>
                    <a:pt x="8816" y="4142"/>
                  </a:moveTo>
                  <a:cubicBezTo>
                    <a:pt x="9727" y="4297"/>
                    <a:pt x="10584" y="4670"/>
                    <a:pt x="11319" y="5239"/>
                  </a:cubicBezTo>
                  <a:lnTo>
                    <a:pt x="10240" y="5239"/>
                  </a:lnTo>
                  <a:cubicBezTo>
                    <a:pt x="9978" y="5239"/>
                    <a:pt x="9765" y="5453"/>
                    <a:pt x="9765" y="5715"/>
                  </a:cubicBezTo>
                  <a:lnTo>
                    <a:pt x="9765" y="5834"/>
                  </a:lnTo>
                  <a:cubicBezTo>
                    <a:pt x="9286" y="5590"/>
                    <a:pt x="8757" y="5434"/>
                    <a:pt x="8197" y="5384"/>
                  </a:cubicBezTo>
                  <a:cubicBezTo>
                    <a:pt x="8491" y="5017"/>
                    <a:pt x="8702" y="4595"/>
                    <a:pt x="8816" y="4142"/>
                  </a:cubicBezTo>
                  <a:close/>
                  <a:moveTo>
                    <a:pt x="5603" y="571"/>
                  </a:moveTo>
                  <a:cubicBezTo>
                    <a:pt x="6329" y="571"/>
                    <a:pt x="7013" y="850"/>
                    <a:pt x="7531" y="1360"/>
                  </a:cubicBezTo>
                  <a:cubicBezTo>
                    <a:pt x="8058" y="1880"/>
                    <a:pt x="8349" y="2575"/>
                    <a:pt x="8349" y="3315"/>
                  </a:cubicBezTo>
                  <a:cubicBezTo>
                    <a:pt x="8349" y="4166"/>
                    <a:pt x="7965" y="4954"/>
                    <a:pt x="7295" y="5480"/>
                  </a:cubicBezTo>
                  <a:cubicBezTo>
                    <a:pt x="7031" y="5685"/>
                    <a:pt x="6842" y="5954"/>
                    <a:pt x="6746" y="6259"/>
                  </a:cubicBezTo>
                  <a:lnTo>
                    <a:pt x="6634" y="6612"/>
                  </a:lnTo>
                  <a:lnTo>
                    <a:pt x="5888" y="6612"/>
                  </a:lnTo>
                  <a:lnTo>
                    <a:pt x="5888" y="5338"/>
                  </a:lnTo>
                  <a:cubicBezTo>
                    <a:pt x="6881" y="5199"/>
                    <a:pt x="7646" y="4345"/>
                    <a:pt x="7646" y="3315"/>
                  </a:cubicBezTo>
                  <a:cubicBezTo>
                    <a:pt x="7646" y="3073"/>
                    <a:pt x="7604" y="2837"/>
                    <a:pt x="7521" y="2610"/>
                  </a:cubicBezTo>
                  <a:cubicBezTo>
                    <a:pt x="7479" y="2495"/>
                    <a:pt x="7369" y="2424"/>
                    <a:pt x="7253" y="2424"/>
                  </a:cubicBezTo>
                  <a:cubicBezTo>
                    <a:pt x="7220" y="2424"/>
                    <a:pt x="7187" y="2429"/>
                    <a:pt x="7154" y="2441"/>
                  </a:cubicBezTo>
                  <a:cubicBezTo>
                    <a:pt x="7007" y="2496"/>
                    <a:pt x="6931" y="2659"/>
                    <a:pt x="6985" y="2807"/>
                  </a:cubicBezTo>
                  <a:cubicBezTo>
                    <a:pt x="7046" y="2970"/>
                    <a:pt x="7076" y="3141"/>
                    <a:pt x="7076" y="3315"/>
                  </a:cubicBezTo>
                  <a:cubicBezTo>
                    <a:pt x="7076" y="4030"/>
                    <a:pt x="6564" y="4628"/>
                    <a:pt x="5888" y="4761"/>
                  </a:cubicBezTo>
                  <a:lnTo>
                    <a:pt x="5888" y="4328"/>
                  </a:lnTo>
                  <a:cubicBezTo>
                    <a:pt x="6329" y="4203"/>
                    <a:pt x="6654" y="3797"/>
                    <a:pt x="6654" y="3315"/>
                  </a:cubicBezTo>
                  <a:cubicBezTo>
                    <a:pt x="6654" y="2737"/>
                    <a:pt x="6183" y="2265"/>
                    <a:pt x="5603" y="2265"/>
                  </a:cubicBezTo>
                  <a:cubicBezTo>
                    <a:pt x="5024" y="2265"/>
                    <a:pt x="4551" y="2737"/>
                    <a:pt x="4551" y="3315"/>
                  </a:cubicBezTo>
                  <a:cubicBezTo>
                    <a:pt x="4551" y="3797"/>
                    <a:pt x="4877" y="4203"/>
                    <a:pt x="5318" y="4328"/>
                  </a:cubicBezTo>
                  <a:lnTo>
                    <a:pt x="5318" y="4761"/>
                  </a:lnTo>
                  <a:cubicBezTo>
                    <a:pt x="4642" y="4628"/>
                    <a:pt x="4130" y="4030"/>
                    <a:pt x="4130" y="3315"/>
                  </a:cubicBezTo>
                  <a:cubicBezTo>
                    <a:pt x="4130" y="2504"/>
                    <a:pt x="4791" y="1844"/>
                    <a:pt x="5603" y="1844"/>
                  </a:cubicBezTo>
                  <a:cubicBezTo>
                    <a:pt x="5822" y="1844"/>
                    <a:pt x="6034" y="1891"/>
                    <a:pt x="6232" y="1984"/>
                  </a:cubicBezTo>
                  <a:cubicBezTo>
                    <a:pt x="6271" y="2003"/>
                    <a:pt x="6312" y="2012"/>
                    <a:pt x="6353" y="2012"/>
                  </a:cubicBezTo>
                  <a:cubicBezTo>
                    <a:pt x="6460" y="2012"/>
                    <a:pt x="6563" y="1951"/>
                    <a:pt x="6611" y="1848"/>
                  </a:cubicBezTo>
                  <a:cubicBezTo>
                    <a:pt x="6679" y="1705"/>
                    <a:pt x="6617" y="1536"/>
                    <a:pt x="6475" y="1469"/>
                  </a:cubicBezTo>
                  <a:cubicBezTo>
                    <a:pt x="6200" y="1338"/>
                    <a:pt x="5908" y="1274"/>
                    <a:pt x="5603" y="1274"/>
                  </a:cubicBezTo>
                  <a:cubicBezTo>
                    <a:pt x="4477" y="1274"/>
                    <a:pt x="3560" y="2189"/>
                    <a:pt x="3560" y="3315"/>
                  </a:cubicBezTo>
                  <a:cubicBezTo>
                    <a:pt x="3560" y="4345"/>
                    <a:pt x="4327" y="5199"/>
                    <a:pt x="5318" y="5338"/>
                  </a:cubicBezTo>
                  <a:lnTo>
                    <a:pt x="5318" y="6612"/>
                  </a:lnTo>
                  <a:lnTo>
                    <a:pt x="4573" y="6612"/>
                  </a:lnTo>
                  <a:lnTo>
                    <a:pt x="4463" y="6266"/>
                  </a:lnTo>
                  <a:cubicBezTo>
                    <a:pt x="4364" y="5953"/>
                    <a:pt x="4179" y="5685"/>
                    <a:pt x="3928" y="5491"/>
                  </a:cubicBezTo>
                  <a:cubicBezTo>
                    <a:pt x="3235" y="4957"/>
                    <a:pt x="2835" y="4116"/>
                    <a:pt x="2858" y="3241"/>
                  </a:cubicBezTo>
                  <a:cubicBezTo>
                    <a:pt x="2877" y="2535"/>
                    <a:pt x="3168" y="1868"/>
                    <a:pt x="3676" y="1366"/>
                  </a:cubicBezTo>
                  <a:cubicBezTo>
                    <a:pt x="4186" y="863"/>
                    <a:pt x="4855" y="581"/>
                    <a:pt x="5563" y="571"/>
                  </a:cubicBezTo>
                  <a:close/>
                  <a:moveTo>
                    <a:pt x="15228" y="5809"/>
                  </a:moveTo>
                  <a:lnTo>
                    <a:pt x="15228" y="7574"/>
                  </a:lnTo>
                  <a:lnTo>
                    <a:pt x="10335" y="7574"/>
                  </a:lnTo>
                  <a:lnTo>
                    <a:pt x="10335" y="5809"/>
                  </a:lnTo>
                  <a:close/>
                  <a:moveTo>
                    <a:pt x="6712" y="7182"/>
                  </a:moveTo>
                  <a:cubicBezTo>
                    <a:pt x="6852" y="7182"/>
                    <a:pt x="6968" y="7298"/>
                    <a:pt x="6968" y="7438"/>
                  </a:cubicBezTo>
                  <a:cubicBezTo>
                    <a:pt x="6968" y="7580"/>
                    <a:pt x="6852" y="7695"/>
                    <a:pt x="6712" y="7695"/>
                  </a:cubicBezTo>
                  <a:lnTo>
                    <a:pt x="4496" y="7695"/>
                  </a:lnTo>
                  <a:cubicBezTo>
                    <a:pt x="4354" y="7695"/>
                    <a:pt x="4239" y="7580"/>
                    <a:pt x="4239" y="7438"/>
                  </a:cubicBezTo>
                  <a:cubicBezTo>
                    <a:pt x="4239" y="7298"/>
                    <a:pt x="4354" y="7182"/>
                    <a:pt x="4496" y="7182"/>
                  </a:cubicBezTo>
                  <a:close/>
                  <a:moveTo>
                    <a:pt x="6712" y="8265"/>
                  </a:moveTo>
                  <a:cubicBezTo>
                    <a:pt x="6852" y="8265"/>
                    <a:pt x="6968" y="8379"/>
                    <a:pt x="6968" y="8521"/>
                  </a:cubicBezTo>
                  <a:cubicBezTo>
                    <a:pt x="6968" y="8663"/>
                    <a:pt x="6852" y="8778"/>
                    <a:pt x="6712" y="8778"/>
                  </a:cubicBezTo>
                  <a:lnTo>
                    <a:pt x="4496" y="8778"/>
                  </a:lnTo>
                  <a:cubicBezTo>
                    <a:pt x="4354" y="8778"/>
                    <a:pt x="4239" y="8663"/>
                    <a:pt x="4239" y="8521"/>
                  </a:cubicBezTo>
                  <a:cubicBezTo>
                    <a:pt x="4239" y="8379"/>
                    <a:pt x="4354" y="8265"/>
                    <a:pt x="4496" y="8265"/>
                  </a:cubicBezTo>
                  <a:close/>
                  <a:moveTo>
                    <a:pt x="6175" y="9348"/>
                  </a:moveTo>
                  <a:lnTo>
                    <a:pt x="6076" y="9819"/>
                  </a:lnTo>
                  <a:cubicBezTo>
                    <a:pt x="6058" y="9902"/>
                    <a:pt x="5987" y="9961"/>
                    <a:pt x="5902" y="9961"/>
                  </a:cubicBezTo>
                  <a:lnTo>
                    <a:pt x="5315" y="9961"/>
                  </a:lnTo>
                  <a:cubicBezTo>
                    <a:pt x="5232" y="9961"/>
                    <a:pt x="5160" y="9902"/>
                    <a:pt x="5142" y="9821"/>
                  </a:cubicBezTo>
                  <a:lnTo>
                    <a:pt x="5040" y="9348"/>
                  </a:lnTo>
                  <a:close/>
                  <a:moveTo>
                    <a:pt x="3610" y="5968"/>
                  </a:moveTo>
                  <a:cubicBezTo>
                    <a:pt x="3752" y="6089"/>
                    <a:pt x="3860" y="6249"/>
                    <a:pt x="3920" y="6438"/>
                  </a:cubicBezTo>
                  <a:lnTo>
                    <a:pt x="4021" y="6762"/>
                  </a:lnTo>
                  <a:cubicBezTo>
                    <a:pt x="3808" y="6911"/>
                    <a:pt x="3669" y="7159"/>
                    <a:pt x="3669" y="7438"/>
                  </a:cubicBezTo>
                  <a:cubicBezTo>
                    <a:pt x="3669" y="7629"/>
                    <a:pt x="3733" y="7802"/>
                    <a:pt x="3841" y="7942"/>
                  </a:cubicBezTo>
                  <a:cubicBezTo>
                    <a:pt x="3808" y="8018"/>
                    <a:pt x="3776" y="8094"/>
                    <a:pt x="3746" y="8173"/>
                  </a:cubicBezTo>
                  <a:cubicBezTo>
                    <a:pt x="3725" y="8217"/>
                    <a:pt x="3708" y="8266"/>
                    <a:pt x="3695" y="8315"/>
                  </a:cubicBezTo>
                  <a:cubicBezTo>
                    <a:pt x="3547" y="8752"/>
                    <a:pt x="3467" y="9219"/>
                    <a:pt x="3467" y="9704"/>
                  </a:cubicBezTo>
                  <a:cubicBezTo>
                    <a:pt x="3467" y="10369"/>
                    <a:pt x="3617" y="10999"/>
                    <a:pt x="3885" y="11562"/>
                  </a:cubicBezTo>
                  <a:lnTo>
                    <a:pt x="2471" y="11562"/>
                  </a:lnTo>
                  <a:cubicBezTo>
                    <a:pt x="2262" y="10948"/>
                    <a:pt x="2158" y="10295"/>
                    <a:pt x="2171" y="9630"/>
                  </a:cubicBezTo>
                  <a:cubicBezTo>
                    <a:pt x="2196" y="8269"/>
                    <a:pt x="2705" y="6983"/>
                    <a:pt x="3610" y="5968"/>
                  </a:cubicBezTo>
                  <a:close/>
                  <a:moveTo>
                    <a:pt x="7806" y="5935"/>
                  </a:moveTo>
                  <a:cubicBezTo>
                    <a:pt x="8522" y="5935"/>
                    <a:pt x="9193" y="6137"/>
                    <a:pt x="9765" y="6486"/>
                  </a:cubicBezTo>
                  <a:lnTo>
                    <a:pt x="9765" y="7669"/>
                  </a:lnTo>
                  <a:cubicBezTo>
                    <a:pt x="9765" y="7931"/>
                    <a:pt x="9978" y="8144"/>
                    <a:pt x="10240" y="8144"/>
                  </a:cubicBezTo>
                  <a:lnTo>
                    <a:pt x="11237" y="8144"/>
                  </a:lnTo>
                  <a:cubicBezTo>
                    <a:pt x="11453" y="8620"/>
                    <a:pt x="11575" y="9149"/>
                    <a:pt x="11575" y="9704"/>
                  </a:cubicBezTo>
                  <a:cubicBezTo>
                    <a:pt x="11575" y="11783"/>
                    <a:pt x="9885" y="13474"/>
                    <a:pt x="7806" y="13474"/>
                  </a:cubicBezTo>
                  <a:cubicBezTo>
                    <a:pt x="7166" y="13474"/>
                    <a:pt x="6563" y="13313"/>
                    <a:pt x="6034" y="13029"/>
                  </a:cubicBezTo>
                  <a:lnTo>
                    <a:pt x="6034" y="12038"/>
                  </a:lnTo>
                  <a:cubicBezTo>
                    <a:pt x="6034" y="11776"/>
                    <a:pt x="5821" y="11562"/>
                    <a:pt x="5559" y="11562"/>
                  </a:cubicBezTo>
                  <a:lnTo>
                    <a:pt x="4529" y="11562"/>
                  </a:lnTo>
                  <a:cubicBezTo>
                    <a:pt x="4216" y="11014"/>
                    <a:pt x="4037" y="10379"/>
                    <a:pt x="4037" y="9704"/>
                  </a:cubicBezTo>
                  <a:cubicBezTo>
                    <a:pt x="4037" y="9543"/>
                    <a:pt x="4047" y="9384"/>
                    <a:pt x="4067" y="9227"/>
                  </a:cubicBezTo>
                  <a:cubicBezTo>
                    <a:pt x="4182" y="9298"/>
                    <a:pt x="4314" y="9341"/>
                    <a:pt x="4455" y="9346"/>
                  </a:cubicBezTo>
                  <a:lnTo>
                    <a:pt x="4584" y="9941"/>
                  </a:lnTo>
                  <a:cubicBezTo>
                    <a:pt x="4659" y="10283"/>
                    <a:pt x="4965" y="10531"/>
                    <a:pt x="5315" y="10531"/>
                  </a:cubicBezTo>
                  <a:lnTo>
                    <a:pt x="5679" y="10531"/>
                  </a:lnTo>
                  <a:cubicBezTo>
                    <a:pt x="6011" y="11382"/>
                    <a:pt x="6839" y="11988"/>
                    <a:pt x="7806" y="11988"/>
                  </a:cubicBezTo>
                  <a:cubicBezTo>
                    <a:pt x="8083" y="11988"/>
                    <a:pt x="8355" y="11938"/>
                    <a:pt x="8613" y="11839"/>
                  </a:cubicBezTo>
                  <a:cubicBezTo>
                    <a:pt x="8760" y="11783"/>
                    <a:pt x="8835" y="11620"/>
                    <a:pt x="8779" y="11472"/>
                  </a:cubicBezTo>
                  <a:cubicBezTo>
                    <a:pt x="8736" y="11358"/>
                    <a:pt x="8627" y="11287"/>
                    <a:pt x="8512" y="11287"/>
                  </a:cubicBezTo>
                  <a:cubicBezTo>
                    <a:pt x="8478" y="11287"/>
                    <a:pt x="8444" y="11293"/>
                    <a:pt x="8411" y="11306"/>
                  </a:cubicBezTo>
                  <a:cubicBezTo>
                    <a:pt x="8217" y="11379"/>
                    <a:pt x="8014" y="11416"/>
                    <a:pt x="7806" y="11416"/>
                  </a:cubicBezTo>
                  <a:cubicBezTo>
                    <a:pt x="7124" y="11416"/>
                    <a:pt x="6536" y="11017"/>
                    <a:pt x="6260" y="10439"/>
                  </a:cubicBezTo>
                  <a:cubicBezTo>
                    <a:pt x="6448" y="10336"/>
                    <a:pt x="6589" y="10156"/>
                    <a:pt x="6634" y="9935"/>
                  </a:cubicBezTo>
                  <a:lnTo>
                    <a:pt x="6758" y="9346"/>
                  </a:lnTo>
                  <a:cubicBezTo>
                    <a:pt x="7192" y="9323"/>
                    <a:pt x="7538" y="8962"/>
                    <a:pt x="7538" y="8521"/>
                  </a:cubicBezTo>
                  <a:cubicBezTo>
                    <a:pt x="7538" y="8344"/>
                    <a:pt x="7481" y="8180"/>
                    <a:pt x="7386" y="8046"/>
                  </a:cubicBezTo>
                  <a:cubicBezTo>
                    <a:pt x="7521" y="8011"/>
                    <a:pt x="7662" y="7993"/>
                    <a:pt x="7806" y="7993"/>
                  </a:cubicBezTo>
                  <a:cubicBezTo>
                    <a:pt x="8750" y="7993"/>
                    <a:pt x="9518" y="8760"/>
                    <a:pt x="9518" y="9704"/>
                  </a:cubicBezTo>
                  <a:cubicBezTo>
                    <a:pt x="9518" y="10007"/>
                    <a:pt x="9438" y="10305"/>
                    <a:pt x="9285" y="10565"/>
                  </a:cubicBezTo>
                  <a:cubicBezTo>
                    <a:pt x="9206" y="10702"/>
                    <a:pt x="9252" y="10876"/>
                    <a:pt x="9388" y="10957"/>
                  </a:cubicBezTo>
                  <a:cubicBezTo>
                    <a:pt x="9432" y="10983"/>
                    <a:pt x="9481" y="10995"/>
                    <a:pt x="9530" y="10995"/>
                  </a:cubicBezTo>
                  <a:cubicBezTo>
                    <a:pt x="9628" y="10995"/>
                    <a:pt x="9724" y="10944"/>
                    <a:pt x="9777" y="10853"/>
                  </a:cubicBezTo>
                  <a:cubicBezTo>
                    <a:pt x="9981" y="10505"/>
                    <a:pt x="10090" y="10108"/>
                    <a:pt x="10090" y="9704"/>
                  </a:cubicBezTo>
                  <a:cubicBezTo>
                    <a:pt x="10090" y="8445"/>
                    <a:pt x="9065" y="7422"/>
                    <a:pt x="7806" y="7422"/>
                  </a:cubicBezTo>
                  <a:cubicBezTo>
                    <a:pt x="7716" y="7422"/>
                    <a:pt x="7626" y="7428"/>
                    <a:pt x="7538" y="7438"/>
                  </a:cubicBezTo>
                  <a:cubicBezTo>
                    <a:pt x="7538" y="7159"/>
                    <a:pt x="7398" y="6911"/>
                    <a:pt x="7184" y="6762"/>
                  </a:cubicBezTo>
                  <a:lnTo>
                    <a:pt x="7289" y="6431"/>
                  </a:lnTo>
                  <a:cubicBezTo>
                    <a:pt x="7349" y="6242"/>
                    <a:pt x="7468" y="6073"/>
                    <a:pt x="7633" y="5940"/>
                  </a:cubicBezTo>
                  <a:cubicBezTo>
                    <a:pt x="7690" y="5937"/>
                    <a:pt x="7747" y="5935"/>
                    <a:pt x="7806" y="5935"/>
                  </a:cubicBezTo>
                  <a:close/>
                  <a:moveTo>
                    <a:pt x="5464" y="12133"/>
                  </a:moveTo>
                  <a:lnTo>
                    <a:pt x="5464" y="13898"/>
                  </a:lnTo>
                  <a:lnTo>
                    <a:pt x="570" y="13898"/>
                  </a:lnTo>
                  <a:lnTo>
                    <a:pt x="570" y="12133"/>
                  </a:lnTo>
                  <a:close/>
                  <a:moveTo>
                    <a:pt x="5604" y="0"/>
                  </a:moveTo>
                  <a:cubicBezTo>
                    <a:pt x="5587" y="0"/>
                    <a:pt x="5571" y="0"/>
                    <a:pt x="5554" y="0"/>
                  </a:cubicBezTo>
                  <a:cubicBezTo>
                    <a:pt x="4699" y="12"/>
                    <a:pt x="3890" y="353"/>
                    <a:pt x="3276" y="960"/>
                  </a:cubicBezTo>
                  <a:cubicBezTo>
                    <a:pt x="2662" y="1566"/>
                    <a:pt x="2311" y="2371"/>
                    <a:pt x="2288" y="3225"/>
                  </a:cubicBezTo>
                  <a:cubicBezTo>
                    <a:pt x="2265" y="4103"/>
                    <a:pt x="2595" y="4953"/>
                    <a:pt x="3186" y="5586"/>
                  </a:cubicBezTo>
                  <a:cubicBezTo>
                    <a:pt x="2189" y="6702"/>
                    <a:pt x="1629" y="8119"/>
                    <a:pt x="1599" y="9620"/>
                  </a:cubicBezTo>
                  <a:cubicBezTo>
                    <a:pt x="1587" y="10285"/>
                    <a:pt x="1682" y="10939"/>
                    <a:pt x="1873" y="11562"/>
                  </a:cubicBezTo>
                  <a:lnTo>
                    <a:pt x="476" y="11562"/>
                  </a:lnTo>
                  <a:cubicBezTo>
                    <a:pt x="214" y="11562"/>
                    <a:pt x="0" y="11776"/>
                    <a:pt x="0" y="12038"/>
                  </a:cubicBezTo>
                  <a:lnTo>
                    <a:pt x="0" y="13992"/>
                  </a:lnTo>
                  <a:cubicBezTo>
                    <a:pt x="0" y="14254"/>
                    <a:pt x="214" y="14468"/>
                    <a:pt x="476" y="14468"/>
                  </a:cubicBezTo>
                  <a:lnTo>
                    <a:pt x="3759" y="14468"/>
                  </a:lnTo>
                  <a:cubicBezTo>
                    <a:pt x="3874" y="14568"/>
                    <a:pt x="3993" y="14664"/>
                    <a:pt x="4117" y="14757"/>
                  </a:cubicBezTo>
                  <a:cubicBezTo>
                    <a:pt x="4434" y="14993"/>
                    <a:pt x="4625" y="15367"/>
                    <a:pt x="4625" y="15756"/>
                  </a:cubicBezTo>
                  <a:lnTo>
                    <a:pt x="4625" y="18803"/>
                  </a:lnTo>
                  <a:cubicBezTo>
                    <a:pt x="4625" y="19169"/>
                    <a:pt x="4922" y="19469"/>
                    <a:pt x="5291" y="19469"/>
                  </a:cubicBezTo>
                  <a:lnTo>
                    <a:pt x="9684" y="19469"/>
                  </a:lnTo>
                  <a:cubicBezTo>
                    <a:pt x="10051" y="19469"/>
                    <a:pt x="10350" y="19169"/>
                    <a:pt x="10350" y="18803"/>
                  </a:cubicBezTo>
                  <a:lnTo>
                    <a:pt x="10350" y="18366"/>
                  </a:lnTo>
                  <a:cubicBezTo>
                    <a:pt x="10350" y="18208"/>
                    <a:pt x="10223" y="18081"/>
                    <a:pt x="10065" y="18081"/>
                  </a:cubicBezTo>
                  <a:cubicBezTo>
                    <a:pt x="9908" y="18081"/>
                    <a:pt x="9780" y="18208"/>
                    <a:pt x="9780" y="18366"/>
                  </a:cubicBezTo>
                  <a:lnTo>
                    <a:pt x="9780" y="18803"/>
                  </a:lnTo>
                  <a:cubicBezTo>
                    <a:pt x="9780" y="18856"/>
                    <a:pt x="9737" y="18899"/>
                    <a:pt x="9684" y="18899"/>
                  </a:cubicBezTo>
                  <a:lnTo>
                    <a:pt x="5291" y="18899"/>
                  </a:lnTo>
                  <a:cubicBezTo>
                    <a:pt x="5238" y="18899"/>
                    <a:pt x="5195" y="18856"/>
                    <a:pt x="5195" y="18803"/>
                  </a:cubicBezTo>
                  <a:lnTo>
                    <a:pt x="5195" y="15756"/>
                  </a:lnTo>
                  <a:cubicBezTo>
                    <a:pt x="5195" y="15273"/>
                    <a:pt x="4996" y="14809"/>
                    <a:pt x="4653" y="14468"/>
                  </a:cubicBezTo>
                  <a:lnTo>
                    <a:pt x="5559" y="14468"/>
                  </a:lnTo>
                  <a:cubicBezTo>
                    <a:pt x="5821" y="14468"/>
                    <a:pt x="6034" y="14254"/>
                    <a:pt x="6034" y="13992"/>
                  </a:cubicBezTo>
                  <a:lnTo>
                    <a:pt x="6034" y="13665"/>
                  </a:lnTo>
                  <a:cubicBezTo>
                    <a:pt x="6576" y="13909"/>
                    <a:pt x="7176" y="14044"/>
                    <a:pt x="7806" y="14044"/>
                  </a:cubicBezTo>
                  <a:cubicBezTo>
                    <a:pt x="10200" y="14044"/>
                    <a:pt x="12147" y="12097"/>
                    <a:pt x="12147" y="9704"/>
                  </a:cubicBezTo>
                  <a:cubicBezTo>
                    <a:pt x="12147" y="9154"/>
                    <a:pt x="12042" y="8629"/>
                    <a:pt x="11856" y="8144"/>
                  </a:cubicBezTo>
                  <a:lnTo>
                    <a:pt x="13307" y="8144"/>
                  </a:lnTo>
                  <a:cubicBezTo>
                    <a:pt x="13448" y="8627"/>
                    <a:pt x="13525" y="9133"/>
                    <a:pt x="13534" y="9649"/>
                  </a:cubicBezTo>
                  <a:cubicBezTo>
                    <a:pt x="13535" y="9760"/>
                    <a:pt x="13564" y="9871"/>
                    <a:pt x="13618" y="9967"/>
                  </a:cubicBezTo>
                  <a:lnTo>
                    <a:pt x="14892" y="12233"/>
                  </a:lnTo>
                  <a:cubicBezTo>
                    <a:pt x="14920" y="12283"/>
                    <a:pt x="14935" y="12340"/>
                    <a:pt x="14935" y="12398"/>
                  </a:cubicBezTo>
                  <a:cubicBezTo>
                    <a:pt x="14935" y="12582"/>
                    <a:pt x="14784" y="12734"/>
                    <a:pt x="14598" y="12734"/>
                  </a:cubicBezTo>
                  <a:lnTo>
                    <a:pt x="13640" y="12734"/>
                  </a:lnTo>
                  <a:cubicBezTo>
                    <a:pt x="13273" y="12734"/>
                    <a:pt x="12973" y="13032"/>
                    <a:pt x="12973" y="13400"/>
                  </a:cubicBezTo>
                  <a:lnTo>
                    <a:pt x="12973" y="14615"/>
                  </a:lnTo>
                  <a:cubicBezTo>
                    <a:pt x="12973" y="15370"/>
                    <a:pt x="12360" y="15985"/>
                    <a:pt x="11605" y="15985"/>
                  </a:cubicBezTo>
                  <a:lnTo>
                    <a:pt x="10445" y="15985"/>
                  </a:lnTo>
                  <a:cubicBezTo>
                    <a:pt x="10078" y="15985"/>
                    <a:pt x="9779" y="16283"/>
                    <a:pt x="9779" y="16649"/>
                  </a:cubicBezTo>
                  <a:lnTo>
                    <a:pt x="9779" y="17035"/>
                  </a:lnTo>
                  <a:cubicBezTo>
                    <a:pt x="9779" y="17192"/>
                    <a:pt x="9908" y="17320"/>
                    <a:pt x="10065" y="17320"/>
                  </a:cubicBezTo>
                  <a:cubicBezTo>
                    <a:pt x="10223" y="17320"/>
                    <a:pt x="10350" y="17192"/>
                    <a:pt x="10350" y="17035"/>
                  </a:cubicBezTo>
                  <a:lnTo>
                    <a:pt x="10350" y="16649"/>
                  </a:lnTo>
                  <a:cubicBezTo>
                    <a:pt x="10350" y="16598"/>
                    <a:pt x="10393" y="16555"/>
                    <a:pt x="10445" y="16555"/>
                  </a:cubicBezTo>
                  <a:lnTo>
                    <a:pt x="11605" y="16555"/>
                  </a:lnTo>
                  <a:cubicBezTo>
                    <a:pt x="12674" y="16555"/>
                    <a:pt x="13544" y="15685"/>
                    <a:pt x="13544" y="14617"/>
                  </a:cubicBezTo>
                  <a:lnTo>
                    <a:pt x="13544" y="13400"/>
                  </a:lnTo>
                  <a:cubicBezTo>
                    <a:pt x="13544" y="13347"/>
                    <a:pt x="13587" y="13304"/>
                    <a:pt x="13640" y="13304"/>
                  </a:cubicBezTo>
                  <a:lnTo>
                    <a:pt x="14598" y="13304"/>
                  </a:lnTo>
                  <a:cubicBezTo>
                    <a:pt x="15098" y="13304"/>
                    <a:pt x="15505" y="12898"/>
                    <a:pt x="15505" y="12398"/>
                  </a:cubicBezTo>
                  <a:cubicBezTo>
                    <a:pt x="15505" y="12243"/>
                    <a:pt x="15465" y="12088"/>
                    <a:pt x="15389" y="11954"/>
                  </a:cubicBezTo>
                  <a:lnTo>
                    <a:pt x="14115" y="9687"/>
                  </a:lnTo>
                  <a:cubicBezTo>
                    <a:pt x="14108" y="9673"/>
                    <a:pt x="14104" y="9657"/>
                    <a:pt x="14104" y="9639"/>
                  </a:cubicBezTo>
                  <a:cubicBezTo>
                    <a:pt x="14095" y="9129"/>
                    <a:pt x="14025" y="8627"/>
                    <a:pt x="13899" y="8144"/>
                  </a:cubicBezTo>
                  <a:lnTo>
                    <a:pt x="15323" y="8144"/>
                  </a:lnTo>
                  <a:cubicBezTo>
                    <a:pt x="15585" y="8144"/>
                    <a:pt x="15798" y="7931"/>
                    <a:pt x="15798" y="7669"/>
                  </a:cubicBezTo>
                  <a:lnTo>
                    <a:pt x="15798" y="5715"/>
                  </a:lnTo>
                  <a:cubicBezTo>
                    <a:pt x="15798" y="5453"/>
                    <a:pt x="15585" y="5239"/>
                    <a:pt x="15323" y="5239"/>
                  </a:cubicBezTo>
                  <a:lnTo>
                    <a:pt x="12190" y="5239"/>
                  </a:lnTo>
                  <a:cubicBezTo>
                    <a:pt x="11276" y="4357"/>
                    <a:pt x="10138" y="3787"/>
                    <a:pt x="8909" y="3577"/>
                  </a:cubicBezTo>
                  <a:cubicBezTo>
                    <a:pt x="8916" y="3491"/>
                    <a:pt x="8919" y="3404"/>
                    <a:pt x="8919" y="3315"/>
                  </a:cubicBezTo>
                  <a:cubicBezTo>
                    <a:pt x="8919" y="2421"/>
                    <a:pt x="8568" y="1582"/>
                    <a:pt x="7931" y="953"/>
                  </a:cubicBezTo>
                  <a:cubicBezTo>
                    <a:pt x="7305" y="337"/>
                    <a:pt x="6481" y="0"/>
                    <a:pt x="5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8"/>
            <p:cNvSpPr/>
            <p:nvPr/>
          </p:nvSpPr>
          <p:spPr>
            <a:xfrm>
              <a:off x="6840250" y="1660125"/>
              <a:ext cx="32075" cy="14275"/>
            </a:xfrm>
            <a:custGeom>
              <a:rect b="b" l="l" r="r" t="t"/>
              <a:pathLst>
                <a:path extrusionOk="0" h="571" w="1283">
                  <a:moveTo>
                    <a:pt x="286" y="1"/>
                  </a:moveTo>
                  <a:cubicBezTo>
                    <a:pt x="128" y="1"/>
                    <a:pt x="1" y="128"/>
                    <a:pt x="1" y="286"/>
                  </a:cubicBezTo>
                  <a:cubicBezTo>
                    <a:pt x="1" y="443"/>
                    <a:pt x="128" y="571"/>
                    <a:pt x="286" y="571"/>
                  </a:cubicBezTo>
                  <a:lnTo>
                    <a:pt x="998" y="571"/>
                  </a:lnTo>
                  <a:cubicBezTo>
                    <a:pt x="1155" y="571"/>
                    <a:pt x="1283" y="443"/>
                    <a:pt x="1283" y="286"/>
                  </a:cubicBezTo>
                  <a:cubicBezTo>
                    <a:pt x="1283" y="128"/>
                    <a:pt x="1155" y="1"/>
                    <a:pt x="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8"/>
            <p:cNvSpPr/>
            <p:nvPr/>
          </p:nvSpPr>
          <p:spPr>
            <a:xfrm>
              <a:off x="6881175" y="1660125"/>
              <a:ext cx="58475" cy="14275"/>
            </a:xfrm>
            <a:custGeom>
              <a:rect b="b" l="l" r="r" t="t"/>
              <a:pathLst>
                <a:path extrusionOk="0" h="571" w="2339">
                  <a:moveTo>
                    <a:pt x="286" y="1"/>
                  </a:moveTo>
                  <a:cubicBezTo>
                    <a:pt x="128" y="1"/>
                    <a:pt x="1" y="128"/>
                    <a:pt x="1" y="286"/>
                  </a:cubicBezTo>
                  <a:cubicBezTo>
                    <a:pt x="1" y="443"/>
                    <a:pt x="128" y="571"/>
                    <a:pt x="286" y="571"/>
                  </a:cubicBezTo>
                  <a:lnTo>
                    <a:pt x="2052" y="571"/>
                  </a:lnTo>
                  <a:cubicBezTo>
                    <a:pt x="2211" y="571"/>
                    <a:pt x="2339" y="443"/>
                    <a:pt x="2339" y="286"/>
                  </a:cubicBezTo>
                  <a:cubicBezTo>
                    <a:pt x="2339" y="128"/>
                    <a:pt x="2211" y="1"/>
                    <a:pt x="20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48"/>
          <p:cNvGrpSpPr/>
          <p:nvPr/>
        </p:nvGrpSpPr>
        <p:grpSpPr>
          <a:xfrm>
            <a:off x="6504579" y="1427093"/>
            <a:ext cx="561945" cy="469751"/>
            <a:chOff x="5705550" y="1524600"/>
            <a:chExt cx="523275" cy="437425"/>
          </a:xfrm>
        </p:grpSpPr>
        <p:sp>
          <p:nvSpPr>
            <p:cNvPr id="1056" name="Google Shape;1056;p48"/>
            <p:cNvSpPr/>
            <p:nvPr/>
          </p:nvSpPr>
          <p:spPr>
            <a:xfrm>
              <a:off x="5705550" y="1524600"/>
              <a:ext cx="523275" cy="437425"/>
            </a:xfrm>
            <a:custGeom>
              <a:rect b="b" l="l" r="r" t="t"/>
              <a:pathLst>
                <a:path extrusionOk="0" h="17497" w="20931">
                  <a:moveTo>
                    <a:pt x="3465" y="4647"/>
                  </a:moveTo>
                  <a:lnTo>
                    <a:pt x="3465" y="5830"/>
                  </a:lnTo>
                  <a:lnTo>
                    <a:pt x="1827" y="5830"/>
                  </a:lnTo>
                  <a:lnTo>
                    <a:pt x="1827" y="4647"/>
                  </a:lnTo>
                  <a:close/>
                  <a:moveTo>
                    <a:pt x="5555" y="4647"/>
                  </a:moveTo>
                  <a:lnTo>
                    <a:pt x="5555" y="5830"/>
                  </a:lnTo>
                  <a:lnTo>
                    <a:pt x="4078" y="5830"/>
                  </a:lnTo>
                  <a:lnTo>
                    <a:pt x="4078" y="4647"/>
                  </a:lnTo>
                  <a:close/>
                  <a:moveTo>
                    <a:pt x="7645" y="4647"/>
                  </a:moveTo>
                  <a:lnTo>
                    <a:pt x="7645" y="5830"/>
                  </a:lnTo>
                  <a:lnTo>
                    <a:pt x="6168" y="5830"/>
                  </a:lnTo>
                  <a:lnTo>
                    <a:pt x="6168" y="4647"/>
                  </a:lnTo>
                  <a:close/>
                  <a:moveTo>
                    <a:pt x="9734" y="4647"/>
                  </a:moveTo>
                  <a:lnTo>
                    <a:pt x="9734" y="5830"/>
                  </a:lnTo>
                  <a:lnTo>
                    <a:pt x="8258" y="5830"/>
                  </a:lnTo>
                  <a:lnTo>
                    <a:pt x="8258" y="4647"/>
                  </a:lnTo>
                  <a:close/>
                  <a:moveTo>
                    <a:pt x="11824" y="4647"/>
                  </a:moveTo>
                  <a:lnTo>
                    <a:pt x="11824" y="5830"/>
                  </a:lnTo>
                  <a:lnTo>
                    <a:pt x="10347" y="5830"/>
                  </a:lnTo>
                  <a:lnTo>
                    <a:pt x="10347" y="4647"/>
                  </a:lnTo>
                  <a:close/>
                  <a:moveTo>
                    <a:pt x="14074" y="4647"/>
                  </a:moveTo>
                  <a:lnTo>
                    <a:pt x="14074" y="5830"/>
                  </a:lnTo>
                  <a:lnTo>
                    <a:pt x="12437" y="5830"/>
                  </a:lnTo>
                  <a:lnTo>
                    <a:pt x="12437" y="4647"/>
                  </a:lnTo>
                  <a:close/>
                  <a:moveTo>
                    <a:pt x="3465" y="6443"/>
                  </a:moveTo>
                  <a:lnTo>
                    <a:pt x="3465" y="7771"/>
                  </a:lnTo>
                  <a:lnTo>
                    <a:pt x="1827" y="7771"/>
                  </a:lnTo>
                  <a:lnTo>
                    <a:pt x="1827" y="6443"/>
                  </a:lnTo>
                  <a:close/>
                  <a:moveTo>
                    <a:pt x="5555" y="6443"/>
                  </a:moveTo>
                  <a:lnTo>
                    <a:pt x="5555" y="7771"/>
                  </a:lnTo>
                  <a:lnTo>
                    <a:pt x="4078" y="7771"/>
                  </a:lnTo>
                  <a:lnTo>
                    <a:pt x="4078" y="6443"/>
                  </a:lnTo>
                  <a:close/>
                  <a:moveTo>
                    <a:pt x="7645" y="6443"/>
                  </a:moveTo>
                  <a:lnTo>
                    <a:pt x="7645" y="7771"/>
                  </a:lnTo>
                  <a:lnTo>
                    <a:pt x="6168" y="7771"/>
                  </a:lnTo>
                  <a:lnTo>
                    <a:pt x="6168" y="6443"/>
                  </a:lnTo>
                  <a:close/>
                  <a:moveTo>
                    <a:pt x="9734" y="6443"/>
                  </a:moveTo>
                  <a:lnTo>
                    <a:pt x="9734" y="7771"/>
                  </a:lnTo>
                  <a:lnTo>
                    <a:pt x="8258" y="7771"/>
                  </a:lnTo>
                  <a:lnTo>
                    <a:pt x="8258" y="6443"/>
                  </a:lnTo>
                  <a:close/>
                  <a:moveTo>
                    <a:pt x="11824" y="6443"/>
                  </a:moveTo>
                  <a:lnTo>
                    <a:pt x="11824" y="7771"/>
                  </a:lnTo>
                  <a:lnTo>
                    <a:pt x="10347" y="7771"/>
                  </a:lnTo>
                  <a:lnTo>
                    <a:pt x="10347" y="6443"/>
                  </a:lnTo>
                  <a:close/>
                  <a:moveTo>
                    <a:pt x="14074" y="6443"/>
                  </a:moveTo>
                  <a:lnTo>
                    <a:pt x="14074" y="7771"/>
                  </a:lnTo>
                  <a:lnTo>
                    <a:pt x="12437" y="7771"/>
                  </a:lnTo>
                  <a:lnTo>
                    <a:pt x="12437" y="6443"/>
                  </a:lnTo>
                  <a:close/>
                  <a:moveTo>
                    <a:pt x="13921" y="8384"/>
                  </a:moveTo>
                  <a:cubicBezTo>
                    <a:pt x="13352" y="8675"/>
                    <a:pt x="12848" y="9078"/>
                    <a:pt x="12437" y="9560"/>
                  </a:cubicBezTo>
                  <a:lnTo>
                    <a:pt x="12437" y="8384"/>
                  </a:lnTo>
                  <a:close/>
                  <a:moveTo>
                    <a:pt x="3465" y="8384"/>
                  </a:moveTo>
                  <a:lnTo>
                    <a:pt x="3465" y="9712"/>
                  </a:lnTo>
                  <a:lnTo>
                    <a:pt x="1827" y="9712"/>
                  </a:lnTo>
                  <a:lnTo>
                    <a:pt x="1827" y="8384"/>
                  </a:lnTo>
                  <a:close/>
                  <a:moveTo>
                    <a:pt x="5555" y="8384"/>
                  </a:moveTo>
                  <a:lnTo>
                    <a:pt x="5555" y="9712"/>
                  </a:lnTo>
                  <a:lnTo>
                    <a:pt x="4078" y="9712"/>
                  </a:lnTo>
                  <a:lnTo>
                    <a:pt x="4078" y="8384"/>
                  </a:lnTo>
                  <a:close/>
                  <a:moveTo>
                    <a:pt x="7645" y="8384"/>
                  </a:moveTo>
                  <a:lnTo>
                    <a:pt x="7645" y="9712"/>
                  </a:lnTo>
                  <a:lnTo>
                    <a:pt x="6168" y="9712"/>
                  </a:lnTo>
                  <a:lnTo>
                    <a:pt x="6168" y="8384"/>
                  </a:lnTo>
                  <a:close/>
                  <a:moveTo>
                    <a:pt x="9734" y="8384"/>
                  </a:moveTo>
                  <a:lnTo>
                    <a:pt x="9734" y="9712"/>
                  </a:lnTo>
                  <a:lnTo>
                    <a:pt x="8258" y="9712"/>
                  </a:lnTo>
                  <a:lnTo>
                    <a:pt x="8258" y="8384"/>
                  </a:lnTo>
                  <a:close/>
                  <a:moveTo>
                    <a:pt x="11824" y="8384"/>
                  </a:moveTo>
                  <a:lnTo>
                    <a:pt x="11824" y="9712"/>
                  </a:lnTo>
                  <a:lnTo>
                    <a:pt x="10347" y="9712"/>
                  </a:lnTo>
                  <a:lnTo>
                    <a:pt x="10347" y="8384"/>
                  </a:lnTo>
                  <a:close/>
                  <a:moveTo>
                    <a:pt x="3465" y="10325"/>
                  </a:moveTo>
                  <a:lnTo>
                    <a:pt x="3465" y="11507"/>
                  </a:lnTo>
                  <a:lnTo>
                    <a:pt x="1827" y="11507"/>
                  </a:lnTo>
                  <a:lnTo>
                    <a:pt x="1827" y="10325"/>
                  </a:lnTo>
                  <a:close/>
                  <a:moveTo>
                    <a:pt x="5555" y="10325"/>
                  </a:moveTo>
                  <a:lnTo>
                    <a:pt x="5555" y="11507"/>
                  </a:lnTo>
                  <a:lnTo>
                    <a:pt x="4078" y="11507"/>
                  </a:lnTo>
                  <a:lnTo>
                    <a:pt x="4078" y="10325"/>
                  </a:lnTo>
                  <a:close/>
                  <a:moveTo>
                    <a:pt x="7645" y="10325"/>
                  </a:moveTo>
                  <a:lnTo>
                    <a:pt x="7645" y="11507"/>
                  </a:lnTo>
                  <a:lnTo>
                    <a:pt x="6168" y="11507"/>
                  </a:lnTo>
                  <a:lnTo>
                    <a:pt x="6168" y="10325"/>
                  </a:lnTo>
                  <a:close/>
                  <a:moveTo>
                    <a:pt x="9734" y="10325"/>
                  </a:moveTo>
                  <a:lnTo>
                    <a:pt x="9734" y="11507"/>
                  </a:lnTo>
                  <a:lnTo>
                    <a:pt x="8258" y="11507"/>
                  </a:lnTo>
                  <a:lnTo>
                    <a:pt x="8258" y="10325"/>
                  </a:lnTo>
                  <a:close/>
                  <a:moveTo>
                    <a:pt x="11824" y="10325"/>
                  </a:moveTo>
                  <a:lnTo>
                    <a:pt x="11824" y="10476"/>
                  </a:lnTo>
                  <a:cubicBezTo>
                    <a:pt x="11656" y="10800"/>
                    <a:pt x="11524" y="11146"/>
                    <a:pt x="11434" y="11507"/>
                  </a:cubicBezTo>
                  <a:lnTo>
                    <a:pt x="10347" y="11507"/>
                  </a:lnTo>
                  <a:lnTo>
                    <a:pt x="10347" y="10325"/>
                  </a:lnTo>
                  <a:close/>
                  <a:moveTo>
                    <a:pt x="2157" y="13348"/>
                  </a:moveTo>
                  <a:cubicBezTo>
                    <a:pt x="2339" y="13348"/>
                    <a:pt x="2486" y="13496"/>
                    <a:pt x="2486" y="13678"/>
                  </a:cubicBezTo>
                  <a:cubicBezTo>
                    <a:pt x="2486" y="13858"/>
                    <a:pt x="2339" y="14006"/>
                    <a:pt x="2157" y="14006"/>
                  </a:cubicBezTo>
                  <a:cubicBezTo>
                    <a:pt x="1975" y="14006"/>
                    <a:pt x="1827" y="13858"/>
                    <a:pt x="1827" y="13678"/>
                  </a:cubicBezTo>
                  <a:cubicBezTo>
                    <a:pt x="1827" y="13496"/>
                    <a:pt x="1975" y="13348"/>
                    <a:pt x="2157" y="13348"/>
                  </a:cubicBezTo>
                  <a:close/>
                  <a:moveTo>
                    <a:pt x="6032" y="13348"/>
                  </a:moveTo>
                  <a:cubicBezTo>
                    <a:pt x="6214" y="13348"/>
                    <a:pt x="6361" y="13496"/>
                    <a:pt x="6361" y="13678"/>
                  </a:cubicBezTo>
                  <a:cubicBezTo>
                    <a:pt x="6361" y="13858"/>
                    <a:pt x="6214" y="14006"/>
                    <a:pt x="6032" y="14006"/>
                  </a:cubicBezTo>
                  <a:cubicBezTo>
                    <a:pt x="5851" y="14006"/>
                    <a:pt x="5702" y="13858"/>
                    <a:pt x="5702" y="13678"/>
                  </a:cubicBezTo>
                  <a:cubicBezTo>
                    <a:pt x="5702" y="13496"/>
                    <a:pt x="5851" y="13348"/>
                    <a:pt x="6032" y="13348"/>
                  </a:cubicBezTo>
                  <a:close/>
                  <a:moveTo>
                    <a:pt x="9870" y="13348"/>
                  </a:moveTo>
                  <a:cubicBezTo>
                    <a:pt x="10052" y="13348"/>
                    <a:pt x="10199" y="13496"/>
                    <a:pt x="10199" y="13678"/>
                  </a:cubicBezTo>
                  <a:cubicBezTo>
                    <a:pt x="10199" y="13858"/>
                    <a:pt x="10052" y="14006"/>
                    <a:pt x="9870" y="14006"/>
                  </a:cubicBezTo>
                  <a:cubicBezTo>
                    <a:pt x="9688" y="14006"/>
                    <a:pt x="9540" y="13858"/>
                    <a:pt x="9540" y="13678"/>
                  </a:cubicBezTo>
                  <a:cubicBezTo>
                    <a:pt x="9540" y="13496"/>
                    <a:pt x="9688" y="13348"/>
                    <a:pt x="9870" y="13348"/>
                  </a:cubicBezTo>
                  <a:close/>
                  <a:moveTo>
                    <a:pt x="15186" y="1081"/>
                  </a:moveTo>
                  <a:cubicBezTo>
                    <a:pt x="15242" y="1081"/>
                    <a:pt x="15288" y="1127"/>
                    <a:pt x="15288" y="1183"/>
                  </a:cubicBezTo>
                  <a:lnTo>
                    <a:pt x="15288" y="2822"/>
                  </a:lnTo>
                  <a:lnTo>
                    <a:pt x="4621" y="2822"/>
                  </a:lnTo>
                  <a:cubicBezTo>
                    <a:pt x="4450" y="2822"/>
                    <a:pt x="4314" y="2958"/>
                    <a:pt x="4314" y="3128"/>
                  </a:cubicBezTo>
                  <a:cubicBezTo>
                    <a:pt x="4314" y="3297"/>
                    <a:pt x="4450" y="3435"/>
                    <a:pt x="4621" y="3435"/>
                  </a:cubicBezTo>
                  <a:lnTo>
                    <a:pt x="15288" y="3435"/>
                  </a:lnTo>
                  <a:lnTo>
                    <a:pt x="15288" y="7927"/>
                  </a:lnTo>
                  <a:cubicBezTo>
                    <a:pt x="15083" y="7963"/>
                    <a:pt x="14882" y="8010"/>
                    <a:pt x="14687" y="8071"/>
                  </a:cubicBezTo>
                  <a:lnTo>
                    <a:pt x="14687" y="4565"/>
                  </a:lnTo>
                  <a:cubicBezTo>
                    <a:pt x="14687" y="4273"/>
                    <a:pt x="14450" y="4034"/>
                    <a:pt x="14156" y="4034"/>
                  </a:cubicBezTo>
                  <a:lnTo>
                    <a:pt x="1746" y="4034"/>
                  </a:lnTo>
                  <a:cubicBezTo>
                    <a:pt x="1452" y="4034"/>
                    <a:pt x="1214" y="4273"/>
                    <a:pt x="1214" y="4565"/>
                  </a:cubicBezTo>
                  <a:lnTo>
                    <a:pt x="1214" y="11590"/>
                  </a:lnTo>
                  <a:cubicBezTo>
                    <a:pt x="1214" y="11883"/>
                    <a:pt x="1452" y="12120"/>
                    <a:pt x="1746" y="12120"/>
                  </a:cubicBezTo>
                  <a:lnTo>
                    <a:pt x="11322" y="12120"/>
                  </a:lnTo>
                  <a:cubicBezTo>
                    <a:pt x="11302" y="12304"/>
                    <a:pt x="11291" y="12489"/>
                    <a:pt x="11291" y="12676"/>
                  </a:cubicBezTo>
                  <a:cubicBezTo>
                    <a:pt x="11291" y="12920"/>
                    <a:pt x="11309" y="13159"/>
                    <a:pt x="11344" y="13392"/>
                  </a:cubicBezTo>
                  <a:lnTo>
                    <a:pt x="10768" y="13392"/>
                  </a:lnTo>
                  <a:cubicBezTo>
                    <a:pt x="10648" y="13011"/>
                    <a:pt x="10290" y="12735"/>
                    <a:pt x="9870" y="12735"/>
                  </a:cubicBezTo>
                  <a:cubicBezTo>
                    <a:pt x="9449" y="12735"/>
                    <a:pt x="9092" y="13011"/>
                    <a:pt x="8972" y="13392"/>
                  </a:cubicBezTo>
                  <a:lnTo>
                    <a:pt x="6932" y="13392"/>
                  </a:lnTo>
                  <a:cubicBezTo>
                    <a:pt x="6810" y="13011"/>
                    <a:pt x="6453" y="12735"/>
                    <a:pt x="6032" y="12735"/>
                  </a:cubicBezTo>
                  <a:cubicBezTo>
                    <a:pt x="5612" y="12735"/>
                    <a:pt x="5256" y="13011"/>
                    <a:pt x="5134" y="13392"/>
                  </a:cubicBezTo>
                  <a:lnTo>
                    <a:pt x="3055" y="13392"/>
                  </a:lnTo>
                  <a:cubicBezTo>
                    <a:pt x="2935" y="13011"/>
                    <a:pt x="2578" y="12735"/>
                    <a:pt x="2157" y="12735"/>
                  </a:cubicBezTo>
                  <a:cubicBezTo>
                    <a:pt x="1637" y="12735"/>
                    <a:pt x="1214" y="13158"/>
                    <a:pt x="1214" y="13678"/>
                  </a:cubicBezTo>
                  <a:cubicBezTo>
                    <a:pt x="1214" y="14196"/>
                    <a:pt x="1637" y="14620"/>
                    <a:pt x="2157" y="14620"/>
                  </a:cubicBezTo>
                  <a:cubicBezTo>
                    <a:pt x="2561" y="14620"/>
                    <a:pt x="2906" y="14364"/>
                    <a:pt x="3041" y="14006"/>
                  </a:cubicBezTo>
                  <a:lnTo>
                    <a:pt x="5150" y="14006"/>
                  </a:lnTo>
                  <a:cubicBezTo>
                    <a:pt x="5283" y="14364"/>
                    <a:pt x="5628" y="14620"/>
                    <a:pt x="6032" y="14620"/>
                  </a:cubicBezTo>
                  <a:cubicBezTo>
                    <a:pt x="6436" y="14620"/>
                    <a:pt x="6783" y="14364"/>
                    <a:pt x="6916" y="14006"/>
                  </a:cubicBezTo>
                  <a:lnTo>
                    <a:pt x="8986" y="14006"/>
                  </a:lnTo>
                  <a:cubicBezTo>
                    <a:pt x="9121" y="14364"/>
                    <a:pt x="9466" y="14620"/>
                    <a:pt x="9870" y="14620"/>
                  </a:cubicBezTo>
                  <a:cubicBezTo>
                    <a:pt x="10274" y="14620"/>
                    <a:pt x="10619" y="14364"/>
                    <a:pt x="10754" y="14006"/>
                  </a:cubicBezTo>
                  <a:lnTo>
                    <a:pt x="11477" y="14006"/>
                  </a:lnTo>
                  <a:cubicBezTo>
                    <a:pt x="11632" y="14543"/>
                    <a:pt x="11877" y="15041"/>
                    <a:pt x="12195" y="15484"/>
                  </a:cubicBezTo>
                  <a:lnTo>
                    <a:pt x="717" y="15484"/>
                  </a:lnTo>
                  <a:cubicBezTo>
                    <a:pt x="660" y="15484"/>
                    <a:pt x="614" y="15438"/>
                    <a:pt x="614" y="15381"/>
                  </a:cubicBezTo>
                  <a:lnTo>
                    <a:pt x="614" y="3435"/>
                  </a:lnTo>
                  <a:lnTo>
                    <a:pt x="3190" y="3435"/>
                  </a:lnTo>
                  <a:cubicBezTo>
                    <a:pt x="3359" y="3435"/>
                    <a:pt x="3496" y="3297"/>
                    <a:pt x="3496" y="3128"/>
                  </a:cubicBezTo>
                  <a:cubicBezTo>
                    <a:pt x="3496" y="2958"/>
                    <a:pt x="3359" y="2822"/>
                    <a:pt x="3190" y="2822"/>
                  </a:cubicBezTo>
                  <a:lnTo>
                    <a:pt x="614" y="2822"/>
                  </a:lnTo>
                  <a:lnTo>
                    <a:pt x="614" y="1183"/>
                  </a:lnTo>
                  <a:cubicBezTo>
                    <a:pt x="614" y="1127"/>
                    <a:pt x="660" y="1081"/>
                    <a:pt x="717" y="1081"/>
                  </a:cubicBezTo>
                  <a:lnTo>
                    <a:pt x="1900" y="1081"/>
                  </a:lnTo>
                  <a:lnTo>
                    <a:pt x="1900" y="1598"/>
                  </a:lnTo>
                  <a:cubicBezTo>
                    <a:pt x="1900" y="1769"/>
                    <a:pt x="2038" y="1905"/>
                    <a:pt x="2207" y="1905"/>
                  </a:cubicBezTo>
                  <a:cubicBezTo>
                    <a:pt x="2376" y="1905"/>
                    <a:pt x="2514" y="1769"/>
                    <a:pt x="2514" y="1598"/>
                  </a:cubicBezTo>
                  <a:lnTo>
                    <a:pt x="2514" y="1081"/>
                  </a:lnTo>
                  <a:lnTo>
                    <a:pt x="3542" y="1081"/>
                  </a:lnTo>
                  <a:lnTo>
                    <a:pt x="3542" y="1598"/>
                  </a:lnTo>
                  <a:cubicBezTo>
                    <a:pt x="3542" y="1769"/>
                    <a:pt x="3678" y="1905"/>
                    <a:pt x="3849" y="1905"/>
                  </a:cubicBezTo>
                  <a:cubicBezTo>
                    <a:pt x="4018" y="1905"/>
                    <a:pt x="4155" y="1769"/>
                    <a:pt x="4155" y="1598"/>
                  </a:cubicBezTo>
                  <a:lnTo>
                    <a:pt x="4155" y="1081"/>
                  </a:lnTo>
                  <a:lnTo>
                    <a:pt x="5182" y="1081"/>
                  </a:lnTo>
                  <a:lnTo>
                    <a:pt x="5182" y="1598"/>
                  </a:lnTo>
                  <a:cubicBezTo>
                    <a:pt x="5182" y="1769"/>
                    <a:pt x="5320" y="1905"/>
                    <a:pt x="5489" y="1905"/>
                  </a:cubicBezTo>
                  <a:cubicBezTo>
                    <a:pt x="5658" y="1905"/>
                    <a:pt x="5796" y="1769"/>
                    <a:pt x="5796" y="1598"/>
                  </a:cubicBezTo>
                  <a:lnTo>
                    <a:pt x="5796" y="1081"/>
                  </a:lnTo>
                  <a:lnTo>
                    <a:pt x="6824" y="1081"/>
                  </a:lnTo>
                  <a:lnTo>
                    <a:pt x="6824" y="1598"/>
                  </a:lnTo>
                  <a:cubicBezTo>
                    <a:pt x="6824" y="1769"/>
                    <a:pt x="6962" y="1905"/>
                    <a:pt x="7131" y="1905"/>
                  </a:cubicBezTo>
                  <a:cubicBezTo>
                    <a:pt x="7300" y="1905"/>
                    <a:pt x="7437" y="1769"/>
                    <a:pt x="7437" y="1598"/>
                  </a:cubicBezTo>
                  <a:lnTo>
                    <a:pt x="7437" y="1081"/>
                  </a:lnTo>
                  <a:lnTo>
                    <a:pt x="8464" y="1081"/>
                  </a:lnTo>
                  <a:lnTo>
                    <a:pt x="8464" y="1598"/>
                  </a:lnTo>
                  <a:cubicBezTo>
                    <a:pt x="8464" y="1769"/>
                    <a:pt x="8602" y="1905"/>
                    <a:pt x="8771" y="1905"/>
                  </a:cubicBezTo>
                  <a:cubicBezTo>
                    <a:pt x="8941" y="1905"/>
                    <a:pt x="9078" y="1769"/>
                    <a:pt x="9078" y="1598"/>
                  </a:cubicBezTo>
                  <a:lnTo>
                    <a:pt x="9078" y="1081"/>
                  </a:lnTo>
                  <a:lnTo>
                    <a:pt x="10106" y="1081"/>
                  </a:lnTo>
                  <a:lnTo>
                    <a:pt x="10106" y="1598"/>
                  </a:lnTo>
                  <a:cubicBezTo>
                    <a:pt x="10106" y="1769"/>
                    <a:pt x="10244" y="1905"/>
                    <a:pt x="10413" y="1905"/>
                  </a:cubicBezTo>
                  <a:cubicBezTo>
                    <a:pt x="10582" y="1905"/>
                    <a:pt x="10719" y="1769"/>
                    <a:pt x="10719" y="1598"/>
                  </a:cubicBezTo>
                  <a:lnTo>
                    <a:pt x="10719" y="1081"/>
                  </a:lnTo>
                  <a:lnTo>
                    <a:pt x="11748" y="1081"/>
                  </a:lnTo>
                  <a:lnTo>
                    <a:pt x="11748" y="1598"/>
                  </a:lnTo>
                  <a:cubicBezTo>
                    <a:pt x="11748" y="1769"/>
                    <a:pt x="11884" y="1905"/>
                    <a:pt x="12054" y="1905"/>
                  </a:cubicBezTo>
                  <a:cubicBezTo>
                    <a:pt x="12223" y="1905"/>
                    <a:pt x="12361" y="1769"/>
                    <a:pt x="12361" y="1598"/>
                  </a:cubicBezTo>
                  <a:lnTo>
                    <a:pt x="12361" y="1081"/>
                  </a:lnTo>
                  <a:lnTo>
                    <a:pt x="13388" y="1081"/>
                  </a:lnTo>
                  <a:lnTo>
                    <a:pt x="13388" y="1598"/>
                  </a:lnTo>
                  <a:cubicBezTo>
                    <a:pt x="13388" y="1769"/>
                    <a:pt x="13526" y="1905"/>
                    <a:pt x="13695" y="1905"/>
                  </a:cubicBezTo>
                  <a:cubicBezTo>
                    <a:pt x="13864" y="1905"/>
                    <a:pt x="14001" y="1769"/>
                    <a:pt x="14001" y="1598"/>
                  </a:cubicBezTo>
                  <a:lnTo>
                    <a:pt x="14001" y="1081"/>
                  </a:lnTo>
                  <a:close/>
                  <a:moveTo>
                    <a:pt x="2207" y="1"/>
                  </a:moveTo>
                  <a:cubicBezTo>
                    <a:pt x="2038" y="1"/>
                    <a:pt x="1900" y="138"/>
                    <a:pt x="1900" y="308"/>
                  </a:cubicBezTo>
                  <a:lnTo>
                    <a:pt x="1900" y="468"/>
                  </a:lnTo>
                  <a:lnTo>
                    <a:pt x="717" y="468"/>
                  </a:lnTo>
                  <a:cubicBezTo>
                    <a:pt x="322" y="468"/>
                    <a:pt x="1" y="789"/>
                    <a:pt x="1" y="1183"/>
                  </a:cubicBezTo>
                  <a:lnTo>
                    <a:pt x="1" y="15381"/>
                  </a:lnTo>
                  <a:cubicBezTo>
                    <a:pt x="1" y="15776"/>
                    <a:pt x="322" y="16097"/>
                    <a:pt x="717" y="16097"/>
                  </a:cubicBezTo>
                  <a:lnTo>
                    <a:pt x="12718" y="16097"/>
                  </a:lnTo>
                  <a:cubicBezTo>
                    <a:pt x="13590" y="16961"/>
                    <a:pt x="14789" y="17497"/>
                    <a:pt x="16111" y="17497"/>
                  </a:cubicBezTo>
                  <a:cubicBezTo>
                    <a:pt x="17139" y="17497"/>
                    <a:pt x="18120" y="17177"/>
                    <a:pt x="18948" y="16573"/>
                  </a:cubicBezTo>
                  <a:cubicBezTo>
                    <a:pt x="19085" y="16472"/>
                    <a:pt x="19115" y="16280"/>
                    <a:pt x="19015" y="16144"/>
                  </a:cubicBezTo>
                  <a:cubicBezTo>
                    <a:pt x="18955" y="16062"/>
                    <a:pt x="18861" y="16018"/>
                    <a:pt x="18767" y="16018"/>
                  </a:cubicBezTo>
                  <a:cubicBezTo>
                    <a:pt x="18704" y="16018"/>
                    <a:pt x="18641" y="16037"/>
                    <a:pt x="18587" y="16077"/>
                  </a:cubicBezTo>
                  <a:cubicBezTo>
                    <a:pt x="17863" y="16604"/>
                    <a:pt x="17008" y="16884"/>
                    <a:pt x="16111" y="16884"/>
                  </a:cubicBezTo>
                  <a:cubicBezTo>
                    <a:pt x="13791" y="16884"/>
                    <a:pt x="11904" y="14995"/>
                    <a:pt x="11904" y="12676"/>
                  </a:cubicBezTo>
                  <a:cubicBezTo>
                    <a:pt x="11904" y="10357"/>
                    <a:pt x="13791" y="8470"/>
                    <a:pt x="16111" y="8470"/>
                  </a:cubicBezTo>
                  <a:cubicBezTo>
                    <a:pt x="18431" y="8470"/>
                    <a:pt x="20317" y="10357"/>
                    <a:pt x="20317" y="12676"/>
                  </a:cubicBezTo>
                  <a:cubicBezTo>
                    <a:pt x="20317" y="13564"/>
                    <a:pt x="20044" y="14412"/>
                    <a:pt x="19527" y="15130"/>
                  </a:cubicBezTo>
                  <a:cubicBezTo>
                    <a:pt x="19428" y="15268"/>
                    <a:pt x="19459" y="15460"/>
                    <a:pt x="19597" y="15558"/>
                  </a:cubicBezTo>
                  <a:cubicBezTo>
                    <a:pt x="19651" y="15597"/>
                    <a:pt x="19714" y="15616"/>
                    <a:pt x="19775" y="15616"/>
                  </a:cubicBezTo>
                  <a:cubicBezTo>
                    <a:pt x="19871" y="15616"/>
                    <a:pt x="19965" y="15572"/>
                    <a:pt x="20025" y="15488"/>
                  </a:cubicBezTo>
                  <a:cubicBezTo>
                    <a:pt x="20617" y="14666"/>
                    <a:pt x="20931" y="13693"/>
                    <a:pt x="20931" y="12676"/>
                  </a:cubicBezTo>
                  <a:cubicBezTo>
                    <a:pt x="20931" y="11151"/>
                    <a:pt x="20217" y="9788"/>
                    <a:pt x="19107" y="8904"/>
                  </a:cubicBezTo>
                  <a:lnTo>
                    <a:pt x="19107" y="4465"/>
                  </a:lnTo>
                  <a:lnTo>
                    <a:pt x="19547" y="4465"/>
                  </a:lnTo>
                  <a:cubicBezTo>
                    <a:pt x="19709" y="4465"/>
                    <a:pt x="19856" y="4375"/>
                    <a:pt x="19929" y="4230"/>
                  </a:cubicBezTo>
                  <a:cubicBezTo>
                    <a:pt x="20004" y="4087"/>
                    <a:pt x="19989" y="3915"/>
                    <a:pt x="19895" y="3784"/>
                  </a:cubicBezTo>
                  <a:lnTo>
                    <a:pt x="18474" y="1819"/>
                  </a:lnTo>
                  <a:cubicBezTo>
                    <a:pt x="18393" y="1709"/>
                    <a:pt x="18265" y="1643"/>
                    <a:pt x="18128" y="1641"/>
                  </a:cubicBezTo>
                  <a:lnTo>
                    <a:pt x="18126" y="1641"/>
                  </a:lnTo>
                  <a:cubicBezTo>
                    <a:pt x="17989" y="1641"/>
                    <a:pt x="17861" y="1707"/>
                    <a:pt x="17780" y="1816"/>
                  </a:cubicBezTo>
                  <a:lnTo>
                    <a:pt x="16335" y="3781"/>
                  </a:lnTo>
                  <a:cubicBezTo>
                    <a:pt x="16239" y="3912"/>
                    <a:pt x="16225" y="4084"/>
                    <a:pt x="16298" y="4228"/>
                  </a:cubicBezTo>
                  <a:cubicBezTo>
                    <a:pt x="16371" y="4375"/>
                    <a:pt x="16518" y="4465"/>
                    <a:pt x="16680" y="4465"/>
                  </a:cubicBezTo>
                  <a:lnTo>
                    <a:pt x="17147" y="4465"/>
                  </a:lnTo>
                  <a:lnTo>
                    <a:pt x="17147" y="5601"/>
                  </a:lnTo>
                  <a:cubicBezTo>
                    <a:pt x="17147" y="5771"/>
                    <a:pt x="17285" y="5907"/>
                    <a:pt x="17454" y="5907"/>
                  </a:cubicBezTo>
                  <a:cubicBezTo>
                    <a:pt x="17623" y="5907"/>
                    <a:pt x="17760" y="5771"/>
                    <a:pt x="17760" y="5601"/>
                  </a:cubicBezTo>
                  <a:lnTo>
                    <a:pt x="17760" y="4281"/>
                  </a:lnTo>
                  <a:cubicBezTo>
                    <a:pt x="17760" y="4044"/>
                    <a:pt x="17567" y="3852"/>
                    <a:pt x="17331" y="3852"/>
                  </a:cubicBezTo>
                  <a:lnTo>
                    <a:pt x="17044" y="3852"/>
                  </a:lnTo>
                  <a:lnTo>
                    <a:pt x="18126" y="2383"/>
                  </a:lnTo>
                  <a:lnTo>
                    <a:pt x="19187" y="3852"/>
                  </a:lnTo>
                  <a:lnTo>
                    <a:pt x="18924" y="3852"/>
                  </a:lnTo>
                  <a:cubicBezTo>
                    <a:pt x="18687" y="3852"/>
                    <a:pt x="18494" y="4044"/>
                    <a:pt x="18494" y="4281"/>
                  </a:cubicBezTo>
                  <a:lnTo>
                    <a:pt x="18494" y="8489"/>
                  </a:lnTo>
                  <a:cubicBezTo>
                    <a:pt x="18260" y="8356"/>
                    <a:pt x="18015" y="8241"/>
                    <a:pt x="17760" y="8148"/>
                  </a:cubicBezTo>
                  <a:lnTo>
                    <a:pt x="17760" y="7032"/>
                  </a:lnTo>
                  <a:cubicBezTo>
                    <a:pt x="17760" y="6863"/>
                    <a:pt x="17623" y="6725"/>
                    <a:pt x="17454" y="6725"/>
                  </a:cubicBezTo>
                  <a:cubicBezTo>
                    <a:pt x="17285" y="6725"/>
                    <a:pt x="17147" y="6863"/>
                    <a:pt x="17147" y="7032"/>
                  </a:cubicBezTo>
                  <a:lnTo>
                    <a:pt x="17147" y="7969"/>
                  </a:lnTo>
                  <a:cubicBezTo>
                    <a:pt x="16813" y="7896"/>
                    <a:pt x="16467" y="7857"/>
                    <a:pt x="16110" y="7857"/>
                  </a:cubicBezTo>
                  <a:cubicBezTo>
                    <a:pt x="16040" y="7857"/>
                    <a:pt x="15971" y="7859"/>
                    <a:pt x="15901" y="7861"/>
                  </a:cubicBezTo>
                  <a:lnTo>
                    <a:pt x="15901" y="1183"/>
                  </a:lnTo>
                  <a:cubicBezTo>
                    <a:pt x="15901" y="789"/>
                    <a:pt x="15580" y="468"/>
                    <a:pt x="15186" y="468"/>
                  </a:cubicBezTo>
                  <a:lnTo>
                    <a:pt x="14001" y="468"/>
                  </a:lnTo>
                  <a:lnTo>
                    <a:pt x="14001" y="308"/>
                  </a:lnTo>
                  <a:cubicBezTo>
                    <a:pt x="14001" y="138"/>
                    <a:pt x="13864" y="1"/>
                    <a:pt x="13695" y="1"/>
                  </a:cubicBezTo>
                  <a:cubicBezTo>
                    <a:pt x="13526" y="1"/>
                    <a:pt x="13388" y="138"/>
                    <a:pt x="13388" y="308"/>
                  </a:cubicBezTo>
                  <a:lnTo>
                    <a:pt x="13388" y="468"/>
                  </a:lnTo>
                  <a:lnTo>
                    <a:pt x="12361" y="468"/>
                  </a:lnTo>
                  <a:lnTo>
                    <a:pt x="12361" y="308"/>
                  </a:lnTo>
                  <a:cubicBezTo>
                    <a:pt x="12361" y="138"/>
                    <a:pt x="12223" y="1"/>
                    <a:pt x="12054" y="1"/>
                  </a:cubicBezTo>
                  <a:cubicBezTo>
                    <a:pt x="11884" y="1"/>
                    <a:pt x="11748" y="138"/>
                    <a:pt x="11748" y="308"/>
                  </a:cubicBezTo>
                  <a:lnTo>
                    <a:pt x="11748" y="468"/>
                  </a:lnTo>
                  <a:lnTo>
                    <a:pt x="10719" y="468"/>
                  </a:lnTo>
                  <a:lnTo>
                    <a:pt x="10719" y="308"/>
                  </a:lnTo>
                  <a:cubicBezTo>
                    <a:pt x="10719" y="138"/>
                    <a:pt x="10582" y="1"/>
                    <a:pt x="10413" y="1"/>
                  </a:cubicBezTo>
                  <a:cubicBezTo>
                    <a:pt x="10244" y="1"/>
                    <a:pt x="10106" y="138"/>
                    <a:pt x="10106" y="308"/>
                  </a:cubicBezTo>
                  <a:lnTo>
                    <a:pt x="10106" y="468"/>
                  </a:lnTo>
                  <a:lnTo>
                    <a:pt x="9079" y="468"/>
                  </a:lnTo>
                  <a:lnTo>
                    <a:pt x="9079" y="308"/>
                  </a:lnTo>
                  <a:cubicBezTo>
                    <a:pt x="9079" y="138"/>
                    <a:pt x="8941" y="1"/>
                    <a:pt x="8772" y="1"/>
                  </a:cubicBezTo>
                  <a:cubicBezTo>
                    <a:pt x="8602" y="1"/>
                    <a:pt x="8466" y="138"/>
                    <a:pt x="8466" y="308"/>
                  </a:cubicBezTo>
                  <a:lnTo>
                    <a:pt x="8466" y="468"/>
                  </a:lnTo>
                  <a:lnTo>
                    <a:pt x="7437" y="468"/>
                  </a:lnTo>
                  <a:lnTo>
                    <a:pt x="7437" y="308"/>
                  </a:lnTo>
                  <a:cubicBezTo>
                    <a:pt x="7437" y="138"/>
                    <a:pt x="7300" y="1"/>
                    <a:pt x="7131" y="1"/>
                  </a:cubicBezTo>
                  <a:cubicBezTo>
                    <a:pt x="6962" y="1"/>
                    <a:pt x="6824" y="138"/>
                    <a:pt x="6824" y="308"/>
                  </a:cubicBezTo>
                  <a:lnTo>
                    <a:pt x="6824" y="468"/>
                  </a:lnTo>
                  <a:lnTo>
                    <a:pt x="5796" y="468"/>
                  </a:lnTo>
                  <a:lnTo>
                    <a:pt x="5796" y="308"/>
                  </a:lnTo>
                  <a:cubicBezTo>
                    <a:pt x="5796" y="138"/>
                    <a:pt x="5659" y="1"/>
                    <a:pt x="5489" y="1"/>
                  </a:cubicBezTo>
                  <a:cubicBezTo>
                    <a:pt x="5320" y="1"/>
                    <a:pt x="5182" y="138"/>
                    <a:pt x="5182" y="308"/>
                  </a:cubicBezTo>
                  <a:lnTo>
                    <a:pt x="5182" y="468"/>
                  </a:lnTo>
                  <a:lnTo>
                    <a:pt x="4155" y="468"/>
                  </a:lnTo>
                  <a:lnTo>
                    <a:pt x="4155" y="308"/>
                  </a:lnTo>
                  <a:cubicBezTo>
                    <a:pt x="4155" y="138"/>
                    <a:pt x="4018" y="1"/>
                    <a:pt x="3849" y="1"/>
                  </a:cubicBezTo>
                  <a:cubicBezTo>
                    <a:pt x="3680" y="1"/>
                    <a:pt x="3542" y="138"/>
                    <a:pt x="3542" y="308"/>
                  </a:cubicBezTo>
                  <a:lnTo>
                    <a:pt x="3542" y="468"/>
                  </a:lnTo>
                  <a:lnTo>
                    <a:pt x="2514" y="468"/>
                  </a:lnTo>
                  <a:lnTo>
                    <a:pt x="2514" y="308"/>
                  </a:lnTo>
                  <a:cubicBezTo>
                    <a:pt x="2514" y="138"/>
                    <a:pt x="2376" y="1"/>
                    <a:pt x="2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8"/>
            <p:cNvSpPr/>
            <p:nvPr/>
          </p:nvSpPr>
          <p:spPr>
            <a:xfrm>
              <a:off x="6018975" y="1752175"/>
              <a:ext cx="178700" cy="178650"/>
            </a:xfrm>
            <a:custGeom>
              <a:rect b="b" l="l" r="r" t="t"/>
              <a:pathLst>
                <a:path extrusionOk="0" h="7146" w="7148">
                  <a:moveTo>
                    <a:pt x="3573" y="614"/>
                  </a:moveTo>
                  <a:cubicBezTo>
                    <a:pt x="5206" y="614"/>
                    <a:pt x="6534" y="1941"/>
                    <a:pt x="6534" y="3573"/>
                  </a:cubicBezTo>
                  <a:cubicBezTo>
                    <a:pt x="6534" y="5205"/>
                    <a:pt x="5206" y="6533"/>
                    <a:pt x="3573" y="6533"/>
                  </a:cubicBezTo>
                  <a:cubicBezTo>
                    <a:pt x="1941" y="6533"/>
                    <a:pt x="613" y="5205"/>
                    <a:pt x="613" y="3573"/>
                  </a:cubicBezTo>
                  <a:cubicBezTo>
                    <a:pt x="613" y="1941"/>
                    <a:pt x="1941" y="614"/>
                    <a:pt x="3573" y="614"/>
                  </a:cubicBezTo>
                  <a:close/>
                  <a:moveTo>
                    <a:pt x="3573" y="0"/>
                  </a:moveTo>
                  <a:cubicBezTo>
                    <a:pt x="1603" y="0"/>
                    <a:pt x="0" y="1603"/>
                    <a:pt x="0" y="3573"/>
                  </a:cubicBezTo>
                  <a:cubicBezTo>
                    <a:pt x="0" y="5543"/>
                    <a:pt x="1603" y="7146"/>
                    <a:pt x="3573" y="7146"/>
                  </a:cubicBezTo>
                  <a:cubicBezTo>
                    <a:pt x="5544" y="7146"/>
                    <a:pt x="7147" y="5543"/>
                    <a:pt x="7147" y="3573"/>
                  </a:cubicBezTo>
                  <a:cubicBezTo>
                    <a:pt x="7147" y="1603"/>
                    <a:pt x="5544" y="0"/>
                    <a:pt x="3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8"/>
            <p:cNvSpPr/>
            <p:nvPr/>
          </p:nvSpPr>
          <p:spPr>
            <a:xfrm>
              <a:off x="6100625" y="1778325"/>
              <a:ext cx="59225" cy="70850"/>
            </a:xfrm>
            <a:custGeom>
              <a:rect b="b" l="l" r="r" t="t"/>
              <a:pathLst>
                <a:path extrusionOk="0" h="2834" w="2369">
                  <a:moveTo>
                    <a:pt x="307" y="0"/>
                  </a:moveTo>
                  <a:cubicBezTo>
                    <a:pt x="138" y="0"/>
                    <a:pt x="0" y="138"/>
                    <a:pt x="0" y="307"/>
                  </a:cubicBezTo>
                  <a:lnTo>
                    <a:pt x="0" y="2527"/>
                  </a:lnTo>
                  <a:cubicBezTo>
                    <a:pt x="0" y="2696"/>
                    <a:pt x="138" y="2834"/>
                    <a:pt x="307" y="2834"/>
                  </a:cubicBezTo>
                  <a:lnTo>
                    <a:pt x="2062" y="2834"/>
                  </a:lnTo>
                  <a:cubicBezTo>
                    <a:pt x="2231" y="2834"/>
                    <a:pt x="2368" y="2696"/>
                    <a:pt x="2368" y="2527"/>
                  </a:cubicBezTo>
                  <a:cubicBezTo>
                    <a:pt x="2368" y="2358"/>
                    <a:pt x="2231" y="2221"/>
                    <a:pt x="2062" y="2221"/>
                  </a:cubicBezTo>
                  <a:lnTo>
                    <a:pt x="615" y="2221"/>
                  </a:lnTo>
                  <a:lnTo>
                    <a:pt x="615" y="307"/>
                  </a:lnTo>
                  <a:cubicBezTo>
                    <a:pt x="615" y="138"/>
                    <a:pt x="477" y="0"/>
                    <a:pt x="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48"/>
          <p:cNvGrpSpPr/>
          <p:nvPr/>
        </p:nvGrpSpPr>
        <p:grpSpPr>
          <a:xfrm>
            <a:off x="5618960" y="1466935"/>
            <a:ext cx="519499" cy="390121"/>
            <a:chOff x="4880875" y="1561700"/>
            <a:chExt cx="483750" cy="363275"/>
          </a:xfrm>
        </p:grpSpPr>
        <p:sp>
          <p:nvSpPr>
            <p:cNvPr id="1060" name="Google Shape;1060;p48"/>
            <p:cNvSpPr/>
            <p:nvPr/>
          </p:nvSpPr>
          <p:spPr>
            <a:xfrm>
              <a:off x="4958275" y="1745875"/>
              <a:ext cx="182775" cy="179100"/>
            </a:xfrm>
            <a:custGeom>
              <a:rect b="b" l="l" r="r" t="t"/>
              <a:pathLst>
                <a:path extrusionOk="0" h="7164" w="7311">
                  <a:moveTo>
                    <a:pt x="1931" y="568"/>
                  </a:moveTo>
                  <a:cubicBezTo>
                    <a:pt x="1994" y="1035"/>
                    <a:pt x="2118" y="1490"/>
                    <a:pt x="2294" y="1923"/>
                  </a:cubicBezTo>
                  <a:lnTo>
                    <a:pt x="2294" y="1996"/>
                  </a:lnTo>
                  <a:cubicBezTo>
                    <a:pt x="2224" y="2020"/>
                    <a:pt x="2155" y="2049"/>
                    <a:pt x="2087" y="2080"/>
                  </a:cubicBezTo>
                  <a:lnTo>
                    <a:pt x="1737" y="1729"/>
                  </a:lnTo>
                  <a:cubicBezTo>
                    <a:pt x="1656" y="1650"/>
                    <a:pt x="1550" y="1610"/>
                    <a:pt x="1444" y="1610"/>
                  </a:cubicBezTo>
                  <a:cubicBezTo>
                    <a:pt x="1356" y="1610"/>
                    <a:pt x="1267" y="1637"/>
                    <a:pt x="1194" y="1694"/>
                  </a:cubicBezTo>
                  <a:cubicBezTo>
                    <a:pt x="1184" y="1702"/>
                    <a:pt x="1174" y="1711"/>
                    <a:pt x="1163" y="1719"/>
                  </a:cubicBezTo>
                  <a:cubicBezTo>
                    <a:pt x="1050" y="1345"/>
                    <a:pt x="970" y="960"/>
                    <a:pt x="924" y="568"/>
                  </a:cubicBezTo>
                  <a:close/>
                  <a:moveTo>
                    <a:pt x="5150" y="4914"/>
                  </a:moveTo>
                  <a:cubicBezTo>
                    <a:pt x="5655" y="5147"/>
                    <a:pt x="6190" y="5305"/>
                    <a:pt x="6743" y="5379"/>
                  </a:cubicBezTo>
                  <a:lnTo>
                    <a:pt x="6743" y="6387"/>
                  </a:lnTo>
                  <a:cubicBezTo>
                    <a:pt x="6276" y="6332"/>
                    <a:pt x="5819" y="6229"/>
                    <a:pt x="5379" y="6080"/>
                  </a:cubicBezTo>
                  <a:cubicBezTo>
                    <a:pt x="5410" y="6044"/>
                    <a:pt x="5440" y="6007"/>
                    <a:pt x="5470" y="5970"/>
                  </a:cubicBezTo>
                  <a:cubicBezTo>
                    <a:pt x="5594" y="5806"/>
                    <a:pt x="5580" y="5573"/>
                    <a:pt x="5434" y="5427"/>
                  </a:cubicBezTo>
                  <a:lnTo>
                    <a:pt x="5083" y="5076"/>
                  </a:lnTo>
                  <a:cubicBezTo>
                    <a:pt x="5107" y="5023"/>
                    <a:pt x="5130" y="4970"/>
                    <a:pt x="5150" y="4914"/>
                  </a:cubicBezTo>
                  <a:close/>
                  <a:moveTo>
                    <a:pt x="3050" y="1630"/>
                  </a:moveTo>
                  <a:cubicBezTo>
                    <a:pt x="3114" y="1630"/>
                    <a:pt x="3177" y="1633"/>
                    <a:pt x="3241" y="1638"/>
                  </a:cubicBezTo>
                  <a:lnTo>
                    <a:pt x="3241" y="2106"/>
                  </a:lnTo>
                  <a:cubicBezTo>
                    <a:pt x="3241" y="2289"/>
                    <a:pt x="3358" y="2448"/>
                    <a:pt x="3534" y="2501"/>
                  </a:cubicBezTo>
                  <a:cubicBezTo>
                    <a:pt x="3643" y="2534"/>
                    <a:pt x="3748" y="2577"/>
                    <a:pt x="3847" y="2630"/>
                  </a:cubicBezTo>
                  <a:cubicBezTo>
                    <a:pt x="3909" y="2664"/>
                    <a:pt x="3977" y="2681"/>
                    <a:pt x="4044" y="2681"/>
                  </a:cubicBezTo>
                  <a:cubicBezTo>
                    <a:pt x="4150" y="2681"/>
                    <a:pt x="4255" y="2639"/>
                    <a:pt x="4335" y="2560"/>
                  </a:cubicBezTo>
                  <a:lnTo>
                    <a:pt x="4666" y="2228"/>
                  </a:lnTo>
                  <a:cubicBezTo>
                    <a:pt x="4762" y="2311"/>
                    <a:pt x="4852" y="2401"/>
                    <a:pt x="4935" y="2497"/>
                  </a:cubicBezTo>
                  <a:lnTo>
                    <a:pt x="4603" y="2830"/>
                  </a:lnTo>
                  <a:cubicBezTo>
                    <a:pt x="4474" y="2958"/>
                    <a:pt x="4445" y="3155"/>
                    <a:pt x="4533" y="3317"/>
                  </a:cubicBezTo>
                  <a:cubicBezTo>
                    <a:pt x="4586" y="3415"/>
                    <a:pt x="4629" y="3520"/>
                    <a:pt x="4662" y="3629"/>
                  </a:cubicBezTo>
                  <a:cubicBezTo>
                    <a:pt x="4715" y="3805"/>
                    <a:pt x="4874" y="3923"/>
                    <a:pt x="5057" y="3923"/>
                  </a:cubicBezTo>
                  <a:lnTo>
                    <a:pt x="5526" y="3923"/>
                  </a:lnTo>
                  <a:cubicBezTo>
                    <a:pt x="5530" y="3986"/>
                    <a:pt x="5533" y="4050"/>
                    <a:pt x="5533" y="4113"/>
                  </a:cubicBezTo>
                  <a:cubicBezTo>
                    <a:pt x="5533" y="4176"/>
                    <a:pt x="5530" y="4241"/>
                    <a:pt x="5526" y="4304"/>
                  </a:cubicBezTo>
                  <a:lnTo>
                    <a:pt x="5057" y="4304"/>
                  </a:lnTo>
                  <a:cubicBezTo>
                    <a:pt x="4874" y="4304"/>
                    <a:pt x="4715" y="4421"/>
                    <a:pt x="4662" y="4597"/>
                  </a:cubicBezTo>
                  <a:cubicBezTo>
                    <a:pt x="4629" y="4706"/>
                    <a:pt x="4586" y="4811"/>
                    <a:pt x="4533" y="4910"/>
                  </a:cubicBezTo>
                  <a:cubicBezTo>
                    <a:pt x="4445" y="5071"/>
                    <a:pt x="4474" y="5268"/>
                    <a:pt x="4603" y="5398"/>
                  </a:cubicBezTo>
                  <a:lnTo>
                    <a:pt x="4935" y="5729"/>
                  </a:lnTo>
                  <a:cubicBezTo>
                    <a:pt x="4852" y="5825"/>
                    <a:pt x="4762" y="5915"/>
                    <a:pt x="4666" y="5998"/>
                  </a:cubicBezTo>
                  <a:lnTo>
                    <a:pt x="4335" y="5666"/>
                  </a:lnTo>
                  <a:cubicBezTo>
                    <a:pt x="4255" y="5587"/>
                    <a:pt x="4150" y="5546"/>
                    <a:pt x="4044" y="5546"/>
                  </a:cubicBezTo>
                  <a:cubicBezTo>
                    <a:pt x="3977" y="5546"/>
                    <a:pt x="3909" y="5562"/>
                    <a:pt x="3847" y="5596"/>
                  </a:cubicBezTo>
                  <a:cubicBezTo>
                    <a:pt x="3748" y="5649"/>
                    <a:pt x="3643" y="5692"/>
                    <a:pt x="3534" y="5725"/>
                  </a:cubicBezTo>
                  <a:cubicBezTo>
                    <a:pt x="3358" y="5778"/>
                    <a:pt x="3241" y="5937"/>
                    <a:pt x="3241" y="6120"/>
                  </a:cubicBezTo>
                  <a:lnTo>
                    <a:pt x="3241" y="6589"/>
                  </a:lnTo>
                  <a:cubicBezTo>
                    <a:pt x="3177" y="6594"/>
                    <a:pt x="3114" y="6596"/>
                    <a:pt x="3050" y="6596"/>
                  </a:cubicBezTo>
                  <a:cubicBezTo>
                    <a:pt x="2987" y="6596"/>
                    <a:pt x="2923" y="6594"/>
                    <a:pt x="2860" y="6589"/>
                  </a:cubicBezTo>
                  <a:lnTo>
                    <a:pt x="2860" y="6120"/>
                  </a:lnTo>
                  <a:cubicBezTo>
                    <a:pt x="2860" y="5937"/>
                    <a:pt x="2742" y="5778"/>
                    <a:pt x="2566" y="5725"/>
                  </a:cubicBezTo>
                  <a:cubicBezTo>
                    <a:pt x="2457" y="5692"/>
                    <a:pt x="2353" y="5649"/>
                    <a:pt x="2254" y="5596"/>
                  </a:cubicBezTo>
                  <a:cubicBezTo>
                    <a:pt x="2191" y="5562"/>
                    <a:pt x="2123" y="5546"/>
                    <a:pt x="2056" y="5546"/>
                  </a:cubicBezTo>
                  <a:cubicBezTo>
                    <a:pt x="1950" y="5546"/>
                    <a:pt x="1845" y="5587"/>
                    <a:pt x="1765" y="5666"/>
                  </a:cubicBezTo>
                  <a:lnTo>
                    <a:pt x="1434" y="5998"/>
                  </a:lnTo>
                  <a:cubicBezTo>
                    <a:pt x="1338" y="5915"/>
                    <a:pt x="1248" y="5825"/>
                    <a:pt x="1165" y="5729"/>
                  </a:cubicBezTo>
                  <a:lnTo>
                    <a:pt x="1497" y="5398"/>
                  </a:lnTo>
                  <a:cubicBezTo>
                    <a:pt x="1626" y="5268"/>
                    <a:pt x="1655" y="5071"/>
                    <a:pt x="1567" y="4910"/>
                  </a:cubicBezTo>
                  <a:cubicBezTo>
                    <a:pt x="1514" y="4811"/>
                    <a:pt x="1471" y="4706"/>
                    <a:pt x="1439" y="4597"/>
                  </a:cubicBezTo>
                  <a:cubicBezTo>
                    <a:pt x="1386" y="4421"/>
                    <a:pt x="1227" y="4304"/>
                    <a:pt x="1043" y="4304"/>
                  </a:cubicBezTo>
                  <a:lnTo>
                    <a:pt x="575" y="4304"/>
                  </a:lnTo>
                  <a:cubicBezTo>
                    <a:pt x="570" y="4241"/>
                    <a:pt x="568" y="4176"/>
                    <a:pt x="568" y="4113"/>
                  </a:cubicBezTo>
                  <a:cubicBezTo>
                    <a:pt x="568" y="4050"/>
                    <a:pt x="570" y="3986"/>
                    <a:pt x="575" y="3923"/>
                  </a:cubicBezTo>
                  <a:lnTo>
                    <a:pt x="1043" y="3923"/>
                  </a:lnTo>
                  <a:cubicBezTo>
                    <a:pt x="1227" y="3923"/>
                    <a:pt x="1386" y="3805"/>
                    <a:pt x="1439" y="3629"/>
                  </a:cubicBezTo>
                  <a:cubicBezTo>
                    <a:pt x="1471" y="3520"/>
                    <a:pt x="1514" y="3415"/>
                    <a:pt x="1567" y="3317"/>
                  </a:cubicBezTo>
                  <a:cubicBezTo>
                    <a:pt x="1655" y="3155"/>
                    <a:pt x="1626" y="2958"/>
                    <a:pt x="1497" y="2830"/>
                  </a:cubicBezTo>
                  <a:lnTo>
                    <a:pt x="1165" y="2497"/>
                  </a:lnTo>
                  <a:cubicBezTo>
                    <a:pt x="1248" y="2401"/>
                    <a:pt x="1338" y="2311"/>
                    <a:pt x="1434" y="2228"/>
                  </a:cubicBezTo>
                  <a:lnTo>
                    <a:pt x="1765" y="2560"/>
                  </a:lnTo>
                  <a:cubicBezTo>
                    <a:pt x="1845" y="2639"/>
                    <a:pt x="1950" y="2681"/>
                    <a:pt x="2056" y="2681"/>
                  </a:cubicBezTo>
                  <a:cubicBezTo>
                    <a:pt x="2123" y="2681"/>
                    <a:pt x="2191" y="2664"/>
                    <a:pt x="2254" y="2630"/>
                  </a:cubicBezTo>
                  <a:cubicBezTo>
                    <a:pt x="2353" y="2577"/>
                    <a:pt x="2457" y="2534"/>
                    <a:pt x="2566" y="2501"/>
                  </a:cubicBezTo>
                  <a:cubicBezTo>
                    <a:pt x="2742" y="2448"/>
                    <a:pt x="2860" y="2289"/>
                    <a:pt x="2860" y="2106"/>
                  </a:cubicBezTo>
                  <a:lnTo>
                    <a:pt x="2860" y="1638"/>
                  </a:lnTo>
                  <a:cubicBezTo>
                    <a:pt x="2923" y="1633"/>
                    <a:pt x="2987" y="1630"/>
                    <a:pt x="3050" y="1630"/>
                  </a:cubicBezTo>
                  <a:close/>
                  <a:moveTo>
                    <a:pt x="737" y="0"/>
                  </a:moveTo>
                  <a:cubicBezTo>
                    <a:pt x="626" y="0"/>
                    <a:pt x="519" y="48"/>
                    <a:pt x="444" y="129"/>
                  </a:cubicBezTo>
                  <a:cubicBezTo>
                    <a:pt x="370" y="211"/>
                    <a:pt x="333" y="320"/>
                    <a:pt x="341" y="430"/>
                  </a:cubicBezTo>
                  <a:cubicBezTo>
                    <a:pt x="393" y="1026"/>
                    <a:pt x="517" y="1605"/>
                    <a:pt x="709" y="2161"/>
                  </a:cubicBezTo>
                  <a:cubicBezTo>
                    <a:pt x="682" y="2192"/>
                    <a:pt x="656" y="2224"/>
                    <a:pt x="631" y="2257"/>
                  </a:cubicBezTo>
                  <a:cubicBezTo>
                    <a:pt x="506" y="2421"/>
                    <a:pt x="520" y="2653"/>
                    <a:pt x="666" y="2799"/>
                  </a:cubicBezTo>
                  <a:lnTo>
                    <a:pt x="1017" y="3150"/>
                  </a:lnTo>
                  <a:cubicBezTo>
                    <a:pt x="986" y="3218"/>
                    <a:pt x="957" y="3287"/>
                    <a:pt x="931" y="3357"/>
                  </a:cubicBezTo>
                  <a:lnTo>
                    <a:pt x="436" y="3357"/>
                  </a:lnTo>
                  <a:cubicBezTo>
                    <a:pt x="229" y="3357"/>
                    <a:pt x="53" y="3510"/>
                    <a:pt x="27" y="3715"/>
                  </a:cubicBezTo>
                  <a:cubicBezTo>
                    <a:pt x="10" y="3847"/>
                    <a:pt x="0" y="3980"/>
                    <a:pt x="0" y="4113"/>
                  </a:cubicBezTo>
                  <a:cubicBezTo>
                    <a:pt x="0" y="4246"/>
                    <a:pt x="10" y="4380"/>
                    <a:pt x="27" y="4511"/>
                  </a:cubicBezTo>
                  <a:cubicBezTo>
                    <a:pt x="53" y="4716"/>
                    <a:pt x="229" y="4870"/>
                    <a:pt x="436" y="4870"/>
                  </a:cubicBezTo>
                  <a:lnTo>
                    <a:pt x="931" y="4870"/>
                  </a:lnTo>
                  <a:cubicBezTo>
                    <a:pt x="957" y="4940"/>
                    <a:pt x="986" y="5008"/>
                    <a:pt x="1017" y="5076"/>
                  </a:cubicBezTo>
                  <a:lnTo>
                    <a:pt x="666" y="5427"/>
                  </a:lnTo>
                  <a:cubicBezTo>
                    <a:pt x="520" y="5573"/>
                    <a:pt x="506" y="5806"/>
                    <a:pt x="631" y="5970"/>
                  </a:cubicBezTo>
                  <a:cubicBezTo>
                    <a:pt x="794" y="6180"/>
                    <a:pt x="983" y="6371"/>
                    <a:pt x="1194" y="6533"/>
                  </a:cubicBezTo>
                  <a:cubicBezTo>
                    <a:pt x="1268" y="6589"/>
                    <a:pt x="1356" y="6617"/>
                    <a:pt x="1445" y="6617"/>
                  </a:cubicBezTo>
                  <a:cubicBezTo>
                    <a:pt x="1551" y="6617"/>
                    <a:pt x="1657" y="6577"/>
                    <a:pt x="1737" y="6497"/>
                  </a:cubicBezTo>
                  <a:lnTo>
                    <a:pt x="2087" y="6146"/>
                  </a:lnTo>
                  <a:cubicBezTo>
                    <a:pt x="2155" y="6177"/>
                    <a:pt x="2224" y="6206"/>
                    <a:pt x="2294" y="6232"/>
                  </a:cubicBezTo>
                  <a:lnTo>
                    <a:pt x="2294" y="6728"/>
                  </a:lnTo>
                  <a:cubicBezTo>
                    <a:pt x="2294" y="6934"/>
                    <a:pt x="2447" y="7110"/>
                    <a:pt x="2652" y="7136"/>
                  </a:cubicBezTo>
                  <a:cubicBezTo>
                    <a:pt x="2784" y="7153"/>
                    <a:pt x="2917" y="7163"/>
                    <a:pt x="3050" y="7163"/>
                  </a:cubicBezTo>
                  <a:cubicBezTo>
                    <a:pt x="3183" y="7163"/>
                    <a:pt x="3317" y="7153"/>
                    <a:pt x="3448" y="7136"/>
                  </a:cubicBezTo>
                  <a:cubicBezTo>
                    <a:pt x="3653" y="7110"/>
                    <a:pt x="3807" y="6934"/>
                    <a:pt x="3807" y="6728"/>
                  </a:cubicBezTo>
                  <a:lnTo>
                    <a:pt x="3807" y="6232"/>
                  </a:lnTo>
                  <a:cubicBezTo>
                    <a:pt x="3877" y="6206"/>
                    <a:pt x="3946" y="6177"/>
                    <a:pt x="4013" y="6146"/>
                  </a:cubicBezTo>
                  <a:lnTo>
                    <a:pt x="4364" y="6497"/>
                  </a:lnTo>
                  <a:cubicBezTo>
                    <a:pt x="4444" y="6577"/>
                    <a:pt x="4549" y="6617"/>
                    <a:pt x="4655" y="6617"/>
                  </a:cubicBezTo>
                  <a:cubicBezTo>
                    <a:pt x="4743" y="6617"/>
                    <a:pt x="4832" y="6589"/>
                    <a:pt x="4907" y="6533"/>
                  </a:cubicBezTo>
                  <a:cubicBezTo>
                    <a:pt x="4912" y="6528"/>
                    <a:pt x="4918" y="6523"/>
                    <a:pt x="4924" y="6518"/>
                  </a:cubicBezTo>
                  <a:cubicBezTo>
                    <a:pt x="5546" y="6758"/>
                    <a:pt x="6203" y="6911"/>
                    <a:pt x="6881" y="6970"/>
                  </a:cubicBezTo>
                  <a:cubicBezTo>
                    <a:pt x="6892" y="6971"/>
                    <a:pt x="6902" y="6971"/>
                    <a:pt x="6914" y="6971"/>
                  </a:cubicBezTo>
                  <a:cubicBezTo>
                    <a:pt x="7013" y="6971"/>
                    <a:pt x="7109" y="6934"/>
                    <a:pt x="7182" y="6866"/>
                  </a:cubicBezTo>
                  <a:cubicBezTo>
                    <a:pt x="7263" y="6792"/>
                    <a:pt x="7311" y="6685"/>
                    <a:pt x="7311" y="6574"/>
                  </a:cubicBezTo>
                  <a:lnTo>
                    <a:pt x="7311" y="5229"/>
                  </a:lnTo>
                  <a:cubicBezTo>
                    <a:pt x="7311" y="5026"/>
                    <a:pt x="7157" y="4857"/>
                    <a:pt x="6955" y="4835"/>
                  </a:cubicBezTo>
                  <a:cubicBezTo>
                    <a:pt x="6640" y="4801"/>
                    <a:pt x="6331" y="4736"/>
                    <a:pt x="6031" y="4646"/>
                  </a:cubicBezTo>
                  <a:cubicBezTo>
                    <a:pt x="6053" y="4604"/>
                    <a:pt x="6067" y="4560"/>
                    <a:pt x="6073" y="4511"/>
                  </a:cubicBezTo>
                  <a:cubicBezTo>
                    <a:pt x="6090" y="4380"/>
                    <a:pt x="6099" y="4246"/>
                    <a:pt x="6099" y="4113"/>
                  </a:cubicBezTo>
                  <a:cubicBezTo>
                    <a:pt x="6099" y="3980"/>
                    <a:pt x="6090" y="3847"/>
                    <a:pt x="6073" y="3715"/>
                  </a:cubicBezTo>
                  <a:cubicBezTo>
                    <a:pt x="6047" y="3510"/>
                    <a:pt x="5871" y="3357"/>
                    <a:pt x="5665" y="3357"/>
                  </a:cubicBezTo>
                  <a:lnTo>
                    <a:pt x="5169" y="3357"/>
                  </a:lnTo>
                  <a:cubicBezTo>
                    <a:pt x="5143" y="3287"/>
                    <a:pt x="5114" y="3218"/>
                    <a:pt x="5083" y="3150"/>
                  </a:cubicBezTo>
                  <a:lnTo>
                    <a:pt x="5434" y="2799"/>
                  </a:lnTo>
                  <a:cubicBezTo>
                    <a:pt x="5580" y="2653"/>
                    <a:pt x="5594" y="2421"/>
                    <a:pt x="5470" y="2258"/>
                  </a:cubicBezTo>
                  <a:cubicBezTo>
                    <a:pt x="5306" y="2046"/>
                    <a:pt x="5117" y="1857"/>
                    <a:pt x="4905" y="1694"/>
                  </a:cubicBezTo>
                  <a:cubicBezTo>
                    <a:pt x="4831" y="1637"/>
                    <a:pt x="4744" y="1610"/>
                    <a:pt x="4656" y="1610"/>
                  </a:cubicBezTo>
                  <a:cubicBezTo>
                    <a:pt x="4550" y="1610"/>
                    <a:pt x="4444" y="1650"/>
                    <a:pt x="4364" y="1729"/>
                  </a:cubicBezTo>
                  <a:lnTo>
                    <a:pt x="4013" y="2080"/>
                  </a:lnTo>
                  <a:cubicBezTo>
                    <a:pt x="3946" y="2049"/>
                    <a:pt x="3877" y="2020"/>
                    <a:pt x="3807" y="1996"/>
                  </a:cubicBezTo>
                  <a:lnTo>
                    <a:pt x="3807" y="1499"/>
                  </a:lnTo>
                  <a:cubicBezTo>
                    <a:pt x="3807" y="1292"/>
                    <a:pt x="3653" y="1116"/>
                    <a:pt x="3448" y="1090"/>
                  </a:cubicBezTo>
                  <a:cubicBezTo>
                    <a:pt x="3317" y="1073"/>
                    <a:pt x="3183" y="1065"/>
                    <a:pt x="3050" y="1065"/>
                  </a:cubicBezTo>
                  <a:cubicBezTo>
                    <a:pt x="2917" y="1065"/>
                    <a:pt x="2784" y="1073"/>
                    <a:pt x="2652" y="1090"/>
                  </a:cubicBezTo>
                  <a:cubicBezTo>
                    <a:pt x="2639" y="1092"/>
                    <a:pt x="2626" y="1095"/>
                    <a:pt x="2613" y="1096"/>
                  </a:cubicBezTo>
                  <a:cubicBezTo>
                    <a:pt x="2550" y="854"/>
                    <a:pt x="2503" y="606"/>
                    <a:pt x="2476" y="356"/>
                  </a:cubicBezTo>
                  <a:cubicBezTo>
                    <a:pt x="2454" y="154"/>
                    <a:pt x="2285" y="0"/>
                    <a:pt x="20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8"/>
            <p:cNvSpPr/>
            <p:nvPr/>
          </p:nvSpPr>
          <p:spPr>
            <a:xfrm>
              <a:off x="5087100" y="1561700"/>
              <a:ext cx="277525" cy="358475"/>
            </a:xfrm>
            <a:custGeom>
              <a:rect b="b" l="l" r="r" t="t"/>
              <a:pathLst>
                <a:path extrusionOk="0" h="14339" w="11101">
                  <a:moveTo>
                    <a:pt x="3120" y="586"/>
                  </a:moveTo>
                  <a:cubicBezTo>
                    <a:pt x="4599" y="756"/>
                    <a:pt x="5985" y="1425"/>
                    <a:pt x="7043" y="2482"/>
                  </a:cubicBezTo>
                  <a:cubicBezTo>
                    <a:pt x="7707" y="3147"/>
                    <a:pt x="8219" y="3942"/>
                    <a:pt x="8550" y="4807"/>
                  </a:cubicBezTo>
                  <a:cubicBezTo>
                    <a:pt x="8118" y="4590"/>
                    <a:pt x="7666" y="4418"/>
                    <a:pt x="7194" y="4296"/>
                  </a:cubicBezTo>
                  <a:cubicBezTo>
                    <a:pt x="6957" y="3895"/>
                    <a:pt x="6669" y="3522"/>
                    <a:pt x="6336" y="3189"/>
                  </a:cubicBezTo>
                  <a:cubicBezTo>
                    <a:pt x="5468" y="2320"/>
                    <a:pt x="4331" y="1757"/>
                    <a:pt x="3120" y="1591"/>
                  </a:cubicBezTo>
                  <a:lnTo>
                    <a:pt x="3120" y="586"/>
                  </a:lnTo>
                  <a:close/>
                  <a:moveTo>
                    <a:pt x="3090" y="5178"/>
                  </a:moveTo>
                  <a:lnTo>
                    <a:pt x="3090" y="5178"/>
                  </a:lnTo>
                  <a:cubicBezTo>
                    <a:pt x="2595" y="5663"/>
                    <a:pt x="2163" y="6296"/>
                    <a:pt x="1827" y="7054"/>
                  </a:cubicBezTo>
                  <a:cubicBezTo>
                    <a:pt x="1794" y="7128"/>
                    <a:pt x="1794" y="7211"/>
                    <a:pt x="1827" y="7284"/>
                  </a:cubicBezTo>
                  <a:cubicBezTo>
                    <a:pt x="2163" y="8042"/>
                    <a:pt x="2595" y="8675"/>
                    <a:pt x="3090" y="9159"/>
                  </a:cubicBezTo>
                  <a:cubicBezTo>
                    <a:pt x="2126" y="8731"/>
                    <a:pt x="1279" y="8049"/>
                    <a:pt x="645" y="7170"/>
                  </a:cubicBezTo>
                  <a:cubicBezTo>
                    <a:pt x="1279" y="6289"/>
                    <a:pt x="2126" y="5608"/>
                    <a:pt x="3090" y="5178"/>
                  </a:cubicBezTo>
                  <a:close/>
                  <a:moveTo>
                    <a:pt x="8011" y="5178"/>
                  </a:moveTo>
                  <a:cubicBezTo>
                    <a:pt x="8975" y="5608"/>
                    <a:pt x="9823" y="6289"/>
                    <a:pt x="10458" y="7170"/>
                  </a:cubicBezTo>
                  <a:cubicBezTo>
                    <a:pt x="9823" y="8049"/>
                    <a:pt x="8975" y="8731"/>
                    <a:pt x="8011" y="9159"/>
                  </a:cubicBezTo>
                  <a:cubicBezTo>
                    <a:pt x="8507" y="8675"/>
                    <a:pt x="8939" y="8042"/>
                    <a:pt x="9276" y="7284"/>
                  </a:cubicBezTo>
                  <a:cubicBezTo>
                    <a:pt x="9309" y="7211"/>
                    <a:pt x="9309" y="7128"/>
                    <a:pt x="9276" y="7054"/>
                  </a:cubicBezTo>
                  <a:cubicBezTo>
                    <a:pt x="8939" y="6296"/>
                    <a:pt x="8507" y="5663"/>
                    <a:pt x="8011" y="5178"/>
                  </a:cubicBezTo>
                  <a:close/>
                  <a:moveTo>
                    <a:pt x="5551" y="4655"/>
                  </a:moveTo>
                  <a:cubicBezTo>
                    <a:pt x="6798" y="4655"/>
                    <a:pt x="7969" y="5592"/>
                    <a:pt x="8706" y="7170"/>
                  </a:cubicBezTo>
                  <a:cubicBezTo>
                    <a:pt x="7969" y="8745"/>
                    <a:pt x="6798" y="9682"/>
                    <a:pt x="5551" y="9682"/>
                  </a:cubicBezTo>
                  <a:cubicBezTo>
                    <a:pt x="4305" y="9682"/>
                    <a:pt x="3132" y="8745"/>
                    <a:pt x="2395" y="7170"/>
                  </a:cubicBezTo>
                  <a:cubicBezTo>
                    <a:pt x="3132" y="5592"/>
                    <a:pt x="4305" y="4655"/>
                    <a:pt x="5551" y="4655"/>
                  </a:cubicBezTo>
                  <a:close/>
                  <a:moveTo>
                    <a:pt x="2949" y="1"/>
                  </a:moveTo>
                  <a:cubicBezTo>
                    <a:pt x="2851" y="1"/>
                    <a:pt x="2756" y="38"/>
                    <a:pt x="2683" y="104"/>
                  </a:cubicBezTo>
                  <a:cubicBezTo>
                    <a:pt x="2602" y="180"/>
                    <a:pt x="2554" y="286"/>
                    <a:pt x="2554" y="396"/>
                  </a:cubicBezTo>
                  <a:lnTo>
                    <a:pt x="2554" y="1743"/>
                  </a:lnTo>
                  <a:cubicBezTo>
                    <a:pt x="2554" y="1945"/>
                    <a:pt x="2706" y="2114"/>
                    <a:pt x="2908" y="2137"/>
                  </a:cubicBezTo>
                  <a:cubicBezTo>
                    <a:pt x="4047" y="2260"/>
                    <a:pt x="5123" y="2776"/>
                    <a:pt x="5935" y="3590"/>
                  </a:cubicBezTo>
                  <a:cubicBezTo>
                    <a:pt x="6110" y="3763"/>
                    <a:pt x="6270" y="3951"/>
                    <a:pt x="6415" y="4145"/>
                  </a:cubicBezTo>
                  <a:cubicBezTo>
                    <a:pt x="6131" y="4108"/>
                    <a:pt x="5842" y="4090"/>
                    <a:pt x="5551" y="4090"/>
                  </a:cubicBezTo>
                  <a:cubicBezTo>
                    <a:pt x="3348" y="4090"/>
                    <a:pt x="1297" y="5181"/>
                    <a:pt x="65" y="7011"/>
                  </a:cubicBezTo>
                  <a:cubicBezTo>
                    <a:pt x="0" y="7107"/>
                    <a:pt x="0" y="7231"/>
                    <a:pt x="65" y="7327"/>
                  </a:cubicBezTo>
                  <a:cubicBezTo>
                    <a:pt x="1297" y="9157"/>
                    <a:pt x="3348" y="10250"/>
                    <a:pt x="5551" y="10250"/>
                  </a:cubicBezTo>
                  <a:cubicBezTo>
                    <a:pt x="5842" y="10250"/>
                    <a:pt x="6131" y="10230"/>
                    <a:pt x="6415" y="10192"/>
                  </a:cubicBezTo>
                  <a:lnTo>
                    <a:pt x="6415" y="10192"/>
                  </a:lnTo>
                  <a:cubicBezTo>
                    <a:pt x="6270" y="10389"/>
                    <a:pt x="6110" y="10575"/>
                    <a:pt x="5935" y="10750"/>
                  </a:cubicBezTo>
                  <a:cubicBezTo>
                    <a:pt x="5123" y="11562"/>
                    <a:pt x="4047" y="12079"/>
                    <a:pt x="2908" y="12202"/>
                  </a:cubicBezTo>
                  <a:cubicBezTo>
                    <a:pt x="2706" y="12224"/>
                    <a:pt x="2554" y="12393"/>
                    <a:pt x="2554" y="12596"/>
                  </a:cubicBezTo>
                  <a:lnTo>
                    <a:pt x="2554" y="13941"/>
                  </a:lnTo>
                  <a:cubicBezTo>
                    <a:pt x="2554" y="14052"/>
                    <a:pt x="2602" y="14159"/>
                    <a:pt x="2683" y="14233"/>
                  </a:cubicBezTo>
                  <a:cubicBezTo>
                    <a:pt x="2756" y="14301"/>
                    <a:pt x="2852" y="14338"/>
                    <a:pt x="2950" y="14338"/>
                  </a:cubicBezTo>
                  <a:cubicBezTo>
                    <a:pt x="2961" y="14338"/>
                    <a:pt x="2973" y="14338"/>
                    <a:pt x="2984" y="14337"/>
                  </a:cubicBezTo>
                  <a:cubicBezTo>
                    <a:pt x="4504" y="14205"/>
                    <a:pt x="5919" y="13605"/>
                    <a:pt x="7074" y="12600"/>
                  </a:cubicBezTo>
                  <a:cubicBezTo>
                    <a:pt x="7193" y="12497"/>
                    <a:pt x="7204" y="12318"/>
                    <a:pt x="7103" y="12201"/>
                  </a:cubicBezTo>
                  <a:cubicBezTo>
                    <a:pt x="7046" y="12136"/>
                    <a:pt x="6968" y="12103"/>
                    <a:pt x="6889" y="12103"/>
                  </a:cubicBezTo>
                  <a:cubicBezTo>
                    <a:pt x="6823" y="12103"/>
                    <a:pt x="6756" y="12126"/>
                    <a:pt x="6703" y="12172"/>
                  </a:cubicBezTo>
                  <a:cubicBezTo>
                    <a:pt x="5686" y="13056"/>
                    <a:pt x="4451" y="13602"/>
                    <a:pt x="3120" y="13754"/>
                  </a:cubicBezTo>
                  <a:lnTo>
                    <a:pt x="3120" y="12746"/>
                  </a:lnTo>
                  <a:cubicBezTo>
                    <a:pt x="4331" y="12582"/>
                    <a:pt x="5468" y="12017"/>
                    <a:pt x="6336" y="11149"/>
                  </a:cubicBezTo>
                  <a:cubicBezTo>
                    <a:pt x="6670" y="10817"/>
                    <a:pt x="6957" y="10443"/>
                    <a:pt x="7194" y="10042"/>
                  </a:cubicBezTo>
                  <a:cubicBezTo>
                    <a:pt x="7666" y="9922"/>
                    <a:pt x="8120" y="9750"/>
                    <a:pt x="8550" y="9530"/>
                  </a:cubicBezTo>
                  <a:lnTo>
                    <a:pt x="8550" y="9530"/>
                  </a:lnTo>
                  <a:cubicBezTo>
                    <a:pt x="8315" y="10145"/>
                    <a:pt x="7989" y="10727"/>
                    <a:pt x="7577" y="11252"/>
                  </a:cubicBezTo>
                  <a:cubicBezTo>
                    <a:pt x="7480" y="11376"/>
                    <a:pt x="7501" y="11553"/>
                    <a:pt x="7624" y="11651"/>
                  </a:cubicBezTo>
                  <a:cubicBezTo>
                    <a:pt x="7676" y="11691"/>
                    <a:pt x="7737" y="11711"/>
                    <a:pt x="7798" y="11711"/>
                  </a:cubicBezTo>
                  <a:cubicBezTo>
                    <a:pt x="7883" y="11711"/>
                    <a:pt x="7966" y="11673"/>
                    <a:pt x="8022" y="11602"/>
                  </a:cubicBezTo>
                  <a:cubicBezTo>
                    <a:pt x="8611" y="10850"/>
                    <a:pt x="9040" y="9997"/>
                    <a:pt x="9290" y="9091"/>
                  </a:cubicBezTo>
                  <a:cubicBezTo>
                    <a:pt x="9968" y="8625"/>
                    <a:pt x="10564" y="8031"/>
                    <a:pt x="11037" y="7327"/>
                  </a:cubicBezTo>
                  <a:cubicBezTo>
                    <a:pt x="11101" y="7231"/>
                    <a:pt x="11101" y="7107"/>
                    <a:pt x="11037" y="7011"/>
                  </a:cubicBezTo>
                  <a:cubicBezTo>
                    <a:pt x="10562" y="6307"/>
                    <a:pt x="9968" y="5713"/>
                    <a:pt x="9289" y="5247"/>
                  </a:cubicBezTo>
                  <a:cubicBezTo>
                    <a:pt x="8959" y="4060"/>
                    <a:pt x="8326" y="2965"/>
                    <a:pt x="7442" y="2083"/>
                  </a:cubicBezTo>
                  <a:cubicBezTo>
                    <a:pt x="6248" y="886"/>
                    <a:pt x="4663" y="147"/>
                    <a:pt x="2984" y="3"/>
                  </a:cubicBezTo>
                  <a:cubicBezTo>
                    <a:pt x="2972" y="1"/>
                    <a:pt x="2961" y="1"/>
                    <a:pt x="29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8"/>
            <p:cNvSpPr/>
            <p:nvPr/>
          </p:nvSpPr>
          <p:spPr>
            <a:xfrm>
              <a:off x="5177675" y="1692725"/>
              <a:ext cx="94675" cy="96425"/>
            </a:xfrm>
            <a:custGeom>
              <a:rect b="b" l="l" r="r" t="t"/>
              <a:pathLst>
                <a:path extrusionOk="0" h="3857" w="3787">
                  <a:moveTo>
                    <a:pt x="1928" y="0"/>
                  </a:moveTo>
                  <a:cubicBezTo>
                    <a:pt x="865" y="0"/>
                    <a:pt x="0" y="866"/>
                    <a:pt x="0" y="1929"/>
                  </a:cubicBezTo>
                  <a:cubicBezTo>
                    <a:pt x="0" y="2992"/>
                    <a:pt x="865" y="3857"/>
                    <a:pt x="1928" y="3857"/>
                  </a:cubicBezTo>
                  <a:cubicBezTo>
                    <a:pt x="2662" y="3857"/>
                    <a:pt x="3321" y="3449"/>
                    <a:pt x="3652" y="2792"/>
                  </a:cubicBezTo>
                  <a:cubicBezTo>
                    <a:pt x="3722" y="2653"/>
                    <a:pt x="3665" y="2483"/>
                    <a:pt x="3526" y="2413"/>
                  </a:cubicBezTo>
                  <a:cubicBezTo>
                    <a:pt x="3485" y="2392"/>
                    <a:pt x="3441" y="2382"/>
                    <a:pt x="3398" y="2382"/>
                  </a:cubicBezTo>
                  <a:cubicBezTo>
                    <a:pt x="3294" y="2382"/>
                    <a:pt x="3194" y="2440"/>
                    <a:pt x="3145" y="2539"/>
                  </a:cubicBezTo>
                  <a:cubicBezTo>
                    <a:pt x="2912" y="3002"/>
                    <a:pt x="2445" y="3289"/>
                    <a:pt x="1928" y="3289"/>
                  </a:cubicBezTo>
                  <a:cubicBezTo>
                    <a:pt x="1178" y="3289"/>
                    <a:pt x="566" y="2679"/>
                    <a:pt x="566" y="1929"/>
                  </a:cubicBezTo>
                  <a:cubicBezTo>
                    <a:pt x="566" y="1178"/>
                    <a:pt x="1178" y="566"/>
                    <a:pt x="1928" y="566"/>
                  </a:cubicBezTo>
                  <a:cubicBezTo>
                    <a:pt x="2490" y="566"/>
                    <a:pt x="3001" y="919"/>
                    <a:pt x="3200" y="1444"/>
                  </a:cubicBezTo>
                  <a:cubicBezTo>
                    <a:pt x="3244" y="1557"/>
                    <a:pt x="3352" y="1628"/>
                    <a:pt x="3467" y="1628"/>
                  </a:cubicBezTo>
                  <a:cubicBezTo>
                    <a:pt x="3500" y="1628"/>
                    <a:pt x="3534" y="1622"/>
                    <a:pt x="3567" y="1609"/>
                  </a:cubicBezTo>
                  <a:cubicBezTo>
                    <a:pt x="3713" y="1553"/>
                    <a:pt x="3786" y="1390"/>
                    <a:pt x="3730" y="1244"/>
                  </a:cubicBezTo>
                  <a:cubicBezTo>
                    <a:pt x="3448" y="500"/>
                    <a:pt x="2723" y="0"/>
                    <a:pt x="1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8"/>
            <p:cNvSpPr/>
            <p:nvPr/>
          </p:nvSpPr>
          <p:spPr>
            <a:xfrm>
              <a:off x="5204600" y="1719650"/>
              <a:ext cx="42575" cy="42575"/>
            </a:xfrm>
            <a:custGeom>
              <a:rect b="b" l="l" r="r" t="t"/>
              <a:pathLst>
                <a:path extrusionOk="0" h="1703" w="1703">
                  <a:moveTo>
                    <a:pt x="851" y="566"/>
                  </a:moveTo>
                  <a:cubicBezTo>
                    <a:pt x="1007" y="566"/>
                    <a:pt x="1135" y="694"/>
                    <a:pt x="1135" y="852"/>
                  </a:cubicBezTo>
                  <a:cubicBezTo>
                    <a:pt x="1135" y="1008"/>
                    <a:pt x="1007" y="1135"/>
                    <a:pt x="851" y="1135"/>
                  </a:cubicBezTo>
                  <a:cubicBezTo>
                    <a:pt x="694" y="1135"/>
                    <a:pt x="566" y="1008"/>
                    <a:pt x="566" y="852"/>
                  </a:cubicBezTo>
                  <a:cubicBezTo>
                    <a:pt x="566" y="694"/>
                    <a:pt x="694" y="566"/>
                    <a:pt x="851" y="566"/>
                  </a:cubicBezTo>
                  <a:close/>
                  <a:moveTo>
                    <a:pt x="851" y="1"/>
                  </a:moveTo>
                  <a:cubicBezTo>
                    <a:pt x="381" y="1"/>
                    <a:pt x="0" y="382"/>
                    <a:pt x="0" y="852"/>
                  </a:cubicBezTo>
                  <a:cubicBezTo>
                    <a:pt x="0" y="1320"/>
                    <a:pt x="381" y="1703"/>
                    <a:pt x="851" y="1703"/>
                  </a:cubicBezTo>
                  <a:cubicBezTo>
                    <a:pt x="1320" y="1703"/>
                    <a:pt x="1702" y="1320"/>
                    <a:pt x="1702" y="852"/>
                  </a:cubicBezTo>
                  <a:cubicBezTo>
                    <a:pt x="1702" y="382"/>
                    <a:pt x="1320" y="1"/>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8"/>
            <p:cNvSpPr/>
            <p:nvPr/>
          </p:nvSpPr>
          <p:spPr>
            <a:xfrm>
              <a:off x="4880875" y="1561700"/>
              <a:ext cx="260175" cy="175100"/>
            </a:xfrm>
            <a:custGeom>
              <a:rect b="b" l="l" r="r" t="t"/>
              <a:pathLst>
                <a:path extrusionOk="0" h="7004" w="10407">
                  <a:moveTo>
                    <a:pt x="3070" y="2392"/>
                  </a:moveTo>
                  <a:cubicBezTo>
                    <a:pt x="3294" y="2392"/>
                    <a:pt x="3474" y="2574"/>
                    <a:pt x="3474" y="2797"/>
                  </a:cubicBezTo>
                  <a:cubicBezTo>
                    <a:pt x="3474" y="3021"/>
                    <a:pt x="3294" y="3203"/>
                    <a:pt x="3070" y="3203"/>
                  </a:cubicBezTo>
                  <a:cubicBezTo>
                    <a:pt x="2847" y="3203"/>
                    <a:pt x="2665" y="3021"/>
                    <a:pt x="2665" y="2797"/>
                  </a:cubicBezTo>
                  <a:cubicBezTo>
                    <a:pt x="2665" y="2574"/>
                    <a:pt x="2847" y="2392"/>
                    <a:pt x="3070" y="2392"/>
                  </a:cubicBezTo>
                  <a:close/>
                  <a:moveTo>
                    <a:pt x="9367" y="3459"/>
                  </a:moveTo>
                  <a:cubicBezTo>
                    <a:pt x="9590" y="3459"/>
                    <a:pt x="9772" y="3641"/>
                    <a:pt x="9772" y="3865"/>
                  </a:cubicBezTo>
                  <a:cubicBezTo>
                    <a:pt x="9772" y="4087"/>
                    <a:pt x="9590" y="4269"/>
                    <a:pt x="9367" y="4269"/>
                  </a:cubicBezTo>
                  <a:cubicBezTo>
                    <a:pt x="9143" y="4269"/>
                    <a:pt x="8963" y="4087"/>
                    <a:pt x="8963" y="3865"/>
                  </a:cubicBezTo>
                  <a:cubicBezTo>
                    <a:pt x="8963" y="3641"/>
                    <a:pt x="9143" y="3459"/>
                    <a:pt x="9367" y="3459"/>
                  </a:cubicBezTo>
                  <a:close/>
                  <a:moveTo>
                    <a:pt x="972" y="4423"/>
                  </a:moveTo>
                  <a:cubicBezTo>
                    <a:pt x="1195" y="4423"/>
                    <a:pt x="1376" y="4604"/>
                    <a:pt x="1376" y="4827"/>
                  </a:cubicBezTo>
                  <a:cubicBezTo>
                    <a:pt x="1376" y="5051"/>
                    <a:pt x="1195" y="5233"/>
                    <a:pt x="972" y="5233"/>
                  </a:cubicBezTo>
                  <a:cubicBezTo>
                    <a:pt x="748" y="5233"/>
                    <a:pt x="566" y="5051"/>
                    <a:pt x="566" y="4827"/>
                  </a:cubicBezTo>
                  <a:cubicBezTo>
                    <a:pt x="566" y="4604"/>
                    <a:pt x="748" y="4423"/>
                    <a:pt x="972" y="4423"/>
                  </a:cubicBezTo>
                  <a:close/>
                  <a:moveTo>
                    <a:pt x="4610" y="4342"/>
                  </a:moveTo>
                  <a:lnTo>
                    <a:pt x="5423" y="4968"/>
                  </a:lnTo>
                  <a:cubicBezTo>
                    <a:pt x="5229" y="5423"/>
                    <a:pt x="5095" y="5906"/>
                    <a:pt x="5027" y="6405"/>
                  </a:cubicBezTo>
                  <a:lnTo>
                    <a:pt x="4020" y="6405"/>
                  </a:lnTo>
                  <a:cubicBezTo>
                    <a:pt x="4103" y="5685"/>
                    <a:pt x="4304" y="4989"/>
                    <a:pt x="4610" y="4342"/>
                  </a:cubicBezTo>
                  <a:close/>
                  <a:moveTo>
                    <a:pt x="7268" y="5627"/>
                  </a:moveTo>
                  <a:cubicBezTo>
                    <a:pt x="7491" y="5627"/>
                    <a:pt x="7673" y="5809"/>
                    <a:pt x="7673" y="6032"/>
                  </a:cubicBezTo>
                  <a:cubicBezTo>
                    <a:pt x="7673" y="6256"/>
                    <a:pt x="7491" y="6436"/>
                    <a:pt x="7268" y="6436"/>
                  </a:cubicBezTo>
                  <a:cubicBezTo>
                    <a:pt x="7044" y="6436"/>
                    <a:pt x="6862" y="6256"/>
                    <a:pt x="6862" y="6032"/>
                  </a:cubicBezTo>
                  <a:cubicBezTo>
                    <a:pt x="6862" y="5809"/>
                    <a:pt x="7044" y="5627"/>
                    <a:pt x="7268" y="5627"/>
                  </a:cubicBezTo>
                  <a:close/>
                  <a:moveTo>
                    <a:pt x="10012" y="1"/>
                  </a:moveTo>
                  <a:cubicBezTo>
                    <a:pt x="10000" y="1"/>
                    <a:pt x="9989" y="1"/>
                    <a:pt x="9977" y="3"/>
                  </a:cubicBezTo>
                  <a:cubicBezTo>
                    <a:pt x="8296" y="147"/>
                    <a:pt x="6713" y="886"/>
                    <a:pt x="5517" y="2083"/>
                  </a:cubicBezTo>
                  <a:cubicBezTo>
                    <a:pt x="5095" y="2505"/>
                    <a:pt x="4729" y="2978"/>
                    <a:pt x="4426" y="3485"/>
                  </a:cubicBezTo>
                  <a:lnTo>
                    <a:pt x="3979" y="3140"/>
                  </a:lnTo>
                  <a:cubicBezTo>
                    <a:pt x="4019" y="3034"/>
                    <a:pt x="4042" y="2918"/>
                    <a:pt x="4042" y="2797"/>
                  </a:cubicBezTo>
                  <a:cubicBezTo>
                    <a:pt x="4042" y="2262"/>
                    <a:pt x="3606" y="1826"/>
                    <a:pt x="3070" y="1826"/>
                  </a:cubicBezTo>
                  <a:cubicBezTo>
                    <a:pt x="2535" y="1826"/>
                    <a:pt x="2099" y="2262"/>
                    <a:pt x="2099" y="2797"/>
                  </a:cubicBezTo>
                  <a:cubicBezTo>
                    <a:pt x="2099" y="2956"/>
                    <a:pt x="2138" y="3107"/>
                    <a:pt x="2205" y="3240"/>
                  </a:cubicBezTo>
                  <a:lnTo>
                    <a:pt x="1442" y="3978"/>
                  </a:lnTo>
                  <a:cubicBezTo>
                    <a:pt x="1303" y="3900"/>
                    <a:pt x="1142" y="3856"/>
                    <a:pt x="972" y="3856"/>
                  </a:cubicBezTo>
                  <a:cubicBezTo>
                    <a:pt x="436" y="3856"/>
                    <a:pt x="1" y="4292"/>
                    <a:pt x="1" y="4827"/>
                  </a:cubicBezTo>
                  <a:cubicBezTo>
                    <a:pt x="1" y="5363"/>
                    <a:pt x="436" y="5799"/>
                    <a:pt x="972" y="5799"/>
                  </a:cubicBezTo>
                  <a:cubicBezTo>
                    <a:pt x="1508" y="5799"/>
                    <a:pt x="1943" y="5363"/>
                    <a:pt x="1943" y="4827"/>
                  </a:cubicBezTo>
                  <a:cubicBezTo>
                    <a:pt x="1943" y="4668"/>
                    <a:pt x="1904" y="4518"/>
                    <a:pt x="1836" y="4386"/>
                  </a:cubicBezTo>
                  <a:lnTo>
                    <a:pt x="2599" y="3647"/>
                  </a:lnTo>
                  <a:cubicBezTo>
                    <a:pt x="2740" y="3724"/>
                    <a:pt x="2900" y="3769"/>
                    <a:pt x="3070" y="3769"/>
                  </a:cubicBezTo>
                  <a:cubicBezTo>
                    <a:pt x="3280" y="3769"/>
                    <a:pt x="3474" y="3701"/>
                    <a:pt x="3633" y="3588"/>
                  </a:cubicBezTo>
                  <a:lnTo>
                    <a:pt x="4152" y="3988"/>
                  </a:lnTo>
                  <a:cubicBezTo>
                    <a:pt x="3760" y="4783"/>
                    <a:pt x="3515" y="5648"/>
                    <a:pt x="3437" y="6541"/>
                  </a:cubicBezTo>
                  <a:cubicBezTo>
                    <a:pt x="3429" y="6651"/>
                    <a:pt x="3466" y="6761"/>
                    <a:pt x="3540" y="6842"/>
                  </a:cubicBezTo>
                  <a:cubicBezTo>
                    <a:pt x="3615" y="6923"/>
                    <a:pt x="3722" y="6970"/>
                    <a:pt x="3833" y="6970"/>
                  </a:cubicBezTo>
                  <a:lnTo>
                    <a:pt x="5178" y="6970"/>
                  </a:lnTo>
                  <a:cubicBezTo>
                    <a:pt x="5381" y="6970"/>
                    <a:pt x="5550" y="6819"/>
                    <a:pt x="5572" y="6617"/>
                  </a:cubicBezTo>
                  <a:cubicBezTo>
                    <a:pt x="5620" y="6170"/>
                    <a:pt x="5728" y="5737"/>
                    <a:pt x="5888" y="5326"/>
                  </a:cubicBezTo>
                  <a:lnTo>
                    <a:pt x="6360" y="5690"/>
                  </a:lnTo>
                  <a:cubicBezTo>
                    <a:pt x="6319" y="5796"/>
                    <a:pt x="6297" y="5912"/>
                    <a:pt x="6297" y="6032"/>
                  </a:cubicBezTo>
                  <a:cubicBezTo>
                    <a:pt x="6297" y="6568"/>
                    <a:pt x="6732" y="7003"/>
                    <a:pt x="7268" y="7003"/>
                  </a:cubicBezTo>
                  <a:cubicBezTo>
                    <a:pt x="7804" y="7003"/>
                    <a:pt x="8239" y="6568"/>
                    <a:pt x="8239" y="6032"/>
                  </a:cubicBezTo>
                  <a:cubicBezTo>
                    <a:pt x="8239" y="5862"/>
                    <a:pt x="8195" y="5701"/>
                    <a:pt x="8117" y="5561"/>
                  </a:cubicBezTo>
                  <a:lnTo>
                    <a:pt x="8924" y="4729"/>
                  </a:lnTo>
                  <a:cubicBezTo>
                    <a:pt x="9057" y="4797"/>
                    <a:pt x="9208" y="4836"/>
                    <a:pt x="9367" y="4836"/>
                  </a:cubicBezTo>
                  <a:cubicBezTo>
                    <a:pt x="9902" y="4836"/>
                    <a:pt x="10338" y="4399"/>
                    <a:pt x="10338" y="3865"/>
                  </a:cubicBezTo>
                  <a:cubicBezTo>
                    <a:pt x="10338" y="3329"/>
                    <a:pt x="9902" y="2892"/>
                    <a:pt x="9367" y="2892"/>
                  </a:cubicBezTo>
                  <a:cubicBezTo>
                    <a:pt x="8831" y="2892"/>
                    <a:pt x="8395" y="3329"/>
                    <a:pt x="8395" y="3865"/>
                  </a:cubicBezTo>
                  <a:cubicBezTo>
                    <a:pt x="8395" y="4035"/>
                    <a:pt x="8440" y="4196"/>
                    <a:pt x="8517" y="4335"/>
                  </a:cubicBezTo>
                  <a:lnTo>
                    <a:pt x="7711" y="5167"/>
                  </a:lnTo>
                  <a:cubicBezTo>
                    <a:pt x="7577" y="5100"/>
                    <a:pt x="7427" y="5061"/>
                    <a:pt x="7268" y="5061"/>
                  </a:cubicBezTo>
                  <a:cubicBezTo>
                    <a:pt x="7059" y="5061"/>
                    <a:pt x="6864" y="5127"/>
                    <a:pt x="6705" y="5241"/>
                  </a:cubicBezTo>
                  <a:lnTo>
                    <a:pt x="6130" y="4797"/>
                  </a:lnTo>
                  <a:cubicBezTo>
                    <a:pt x="6312" y="4453"/>
                    <a:pt x="6536" y="4130"/>
                    <a:pt x="6798" y="3832"/>
                  </a:cubicBezTo>
                  <a:cubicBezTo>
                    <a:pt x="6901" y="3714"/>
                    <a:pt x="6890" y="3535"/>
                    <a:pt x="6772" y="3432"/>
                  </a:cubicBezTo>
                  <a:cubicBezTo>
                    <a:pt x="6718" y="3385"/>
                    <a:pt x="6652" y="3362"/>
                    <a:pt x="6585" y="3362"/>
                  </a:cubicBezTo>
                  <a:cubicBezTo>
                    <a:pt x="6507" y="3362"/>
                    <a:pt x="6428" y="3394"/>
                    <a:pt x="6373" y="3458"/>
                  </a:cubicBezTo>
                  <a:cubicBezTo>
                    <a:pt x="6103" y="3766"/>
                    <a:pt x="5870" y="4097"/>
                    <a:pt x="5676" y="4448"/>
                  </a:cubicBezTo>
                  <a:lnTo>
                    <a:pt x="4878" y="3833"/>
                  </a:lnTo>
                  <a:cubicBezTo>
                    <a:pt x="5163" y="3343"/>
                    <a:pt x="5512" y="2889"/>
                    <a:pt x="5918" y="2482"/>
                  </a:cubicBezTo>
                  <a:cubicBezTo>
                    <a:pt x="6976" y="1425"/>
                    <a:pt x="8362" y="756"/>
                    <a:pt x="9839" y="586"/>
                  </a:cubicBezTo>
                  <a:lnTo>
                    <a:pt x="9839" y="1591"/>
                  </a:lnTo>
                  <a:cubicBezTo>
                    <a:pt x="8973" y="1710"/>
                    <a:pt x="8136" y="2034"/>
                    <a:pt x="7414" y="2532"/>
                  </a:cubicBezTo>
                  <a:cubicBezTo>
                    <a:pt x="7285" y="2620"/>
                    <a:pt x="7252" y="2797"/>
                    <a:pt x="7341" y="2925"/>
                  </a:cubicBezTo>
                  <a:cubicBezTo>
                    <a:pt x="7396" y="3005"/>
                    <a:pt x="7485" y="3048"/>
                    <a:pt x="7575" y="3048"/>
                  </a:cubicBezTo>
                  <a:cubicBezTo>
                    <a:pt x="7630" y="3048"/>
                    <a:pt x="7686" y="3032"/>
                    <a:pt x="7735" y="2998"/>
                  </a:cubicBezTo>
                  <a:cubicBezTo>
                    <a:pt x="8422" y="2524"/>
                    <a:pt x="9223" y="2227"/>
                    <a:pt x="10051" y="2137"/>
                  </a:cubicBezTo>
                  <a:cubicBezTo>
                    <a:pt x="10253" y="2114"/>
                    <a:pt x="10407" y="1945"/>
                    <a:pt x="10407" y="1743"/>
                  </a:cubicBezTo>
                  <a:lnTo>
                    <a:pt x="10407" y="398"/>
                  </a:lnTo>
                  <a:cubicBezTo>
                    <a:pt x="10407" y="286"/>
                    <a:pt x="10359" y="180"/>
                    <a:pt x="10278" y="104"/>
                  </a:cubicBezTo>
                  <a:cubicBezTo>
                    <a:pt x="10205" y="38"/>
                    <a:pt x="10110" y="1"/>
                    <a:pt x="100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8"/>
            <p:cNvSpPr/>
            <p:nvPr/>
          </p:nvSpPr>
          <p:spPr>
            <a:xfrm>
              <a:off x="5006200" y="1820350"/>
              <a:ext cx="56675" cy="56700"/>
            </a:xfrm>
            <a:custGeom>
              <a:rect b="b" l="l" r="r" t="t"/>
              <a:pathLst>
                <a:path extrusionOk="0" h="2268" w="2267">
                  <a:moveTo>
                    <a:pt x="1133" y="568"/>
                  </a:moveTo>
                  <a:cubicBezTo>
                    <a:pt x="1445" y="568"/>
                    <a:pt x="1699" y="822"/>
                    <a:pt x="1699" y="1134"/>
                  </a:cubicBezTo>
                  <a:cubicBezTo>
                    <a:pt x="1699" y="1446"/>
                    <a:pt x="1445" y="1700"/>
                    <a:pt x="1133" y="1700"/>
                  </a:cubicBezTo>
                  <a:cubicBezTo>
                    <a:pt x="821" y="1700"/>
                    <a:pt x="566" y="1446"/>
                    <a:pt x="566" y="1134"/>
                  </a:cubicBezTo>
                  <a:cubicBezTo>
                    <a:pt x="566" y="822"/>
                    <a:pt x="821" y="568"/>
                    <a:pt x="1133" y="568"/>
                  </a:cubicBezTo>
                  <a:close/>
                  <a:moveTo>
                    <a:pt x="1133" y="1"/>
                  </a:moveTo>
                  <a:cubicBezTo>
                    <a:pt x="509" y="1"/>
                    <a:pt x="0" y="510"/>
                    <a:pt x="0" y="1134"/>
                  </a:cubicBezTo>
                  <a:cubicBezTo>
                    <a:pt x="0" y="1759"/>
                    <a:pt x="509" y="2267"/>
                    <a:pt x="1133" y="2267"/>
                  </a:cubicBezTo>
                  <a:cubicBezTo>
                    <a:pt x="1758" y="2267"/>
                    <a:pt x="2266" y="1759"/>
                    <a:pt x="2266" y="1134"/>
                  </a:cubicBezTo>
                  <a:cubicBezTo>
                    <a:pt x="2266" y="510"/>
                    <a:pt x="1758" y="1"/>
                    <a:pt x="1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8"/>
          <p:cNvGrpSpPr/>
          <p:nvPr/>
        </p:nvGrpSpPr>
        <p:grpSpPr>
          <a:xfrm>
            <a:off x="4711380" y="1432489"/>
            <a:ext cx="541031" cy="458985"/>
            <a:chOff x="4035750" y="1529625"/>
            <a:chExt cx="503800" cy="427400"/>
          </a:xfrm>
        </p:grpSpPr>
        <p:sp>
          <p:nvSpPr>
            <p:cNvPr id="1067" name="Google Shape;1067;p48"/>
            <p:cNvSpPr/>
            <p:nvPr/>
          </p:nvSpPr>
          <p:spPr>
            <a:xfrm>
              <a:off x="4035750" y="1529625"/>
              <a:ext cx="503800" cy="427400"/>
            </a:xfrm>
            <a:custGeom>
              <a:rect b="b" l="l" r="r" t="t"/>
              <a:pathLst>
                <a:path extrusionOk="0" h="17096" w="20152">
                  <a:moveTo>
                    <a:pt x="19486" y="3068"/>
                  </a:moveTo>
                  <a:cubicBezTo>
                    <a:pt x="19527" y="3068"/>
                    <a:pt x="19560" y="3102"/>
                    <a:pt x="19560" y="3144"/>
                  </a:cubicBezTo>
                  <a:lnTo>
                    <a:pt x="19560" y="4133"/>
                  </a:lnTo>
                  <a:lnTo>
                    <a:pt x="6452" y="4133"/>
                  </a:lnTo>
                  <a:lnTo>
                    <a:pt x="6452" y="3068"/>
                  </a:lnTo>
                  <a:close/>
                  <a:moveTo>
                    <a:pt x="1542" y="1"/>
                  </a:moveTo>
                  <a:cubicBezTo>
                    <a:pt x="1427" y="1"/>
                    <a:pt x="1318" y="45"/>
                    <a:pt x="1238" y="127"/>
                  </a:cubicBezTo>
                  <a:lnTo>
                    <a:pt x="126" y="1237"/>
                  </a:lnTo>
                  <a:cubicBezTo>
                    <a:pt x="46" y="1318"/>
                    <a:pt x="0" y="1426"/>
                    <a:pt x="0" y="1541"/>
                  </a:cubicBezTo>
                  <a:lnTo>
                    <a:pt x="0" y="7501"/>
                  </a:lnTo>
                  <a:cubicBezTo>
                    <a:pt x="0" y="7739"/>
                    <a:pt x="194" y="7933"/>
                    <a:pt x="431" y="7933"/>
                  </a:cubicBezTo>
                  <a:lnTo>
                    <a:pt x="2011" y="7933"/>
                  </a:lnTo>
                  <a:lnTo>
                    <a:pt x="2011" y="16615"/>
                  </a:lnTo>
                  <a:cubicBezTo>
                    <a:pt x="2011" y="16880"/>
                    <a:pt x="2228" y="17095"/>
                    <a:pt x="2493" y="17095"/>
                  </a:cubicBezTo>
                  <a:lnTo>
                    <a:pt x="15546" y="17095"/>
                  </a:lnTo>
                  <a:cubicBezTo>
                    <a:pt x="15709" y="17095"/>
                    <a:pt x="15841" y="16963"/>
                    <a:pt x="15841" y="16800"/>
                  </a:cubicBezTo>
                  <a:cubicBezTo>
                    <a:pt x="15841" y="16638"/>
                    <a:pt x="15709" y="16505"/>
                    <a:pt x="15546" y="16505"/>
                  </a:cubicBezTo>
                  <a:lnTo>
                    <a:pt x="2602" y="16505"/>
                  </a:lnTo>
                  <a:lnTo>
                    <a:pt x="2602" y="7933"/>
                  </a:lnTo>
                  <a:lnTo>
                    <a:pt x="3425" y="7933"/>
                  </a:lnTo>
                  <a:cubicBezTo>
                    <a:pt x="3245" y="8371"/>
                    <a:pt x="3149" y="8844"/>
                    <a:pt x="3149" y="9329"/>
                  </a:cubicBezTo>
                  <a:cubicBezTo>
                    <a:pt x="3149" y="10308"/>
                    <a:pt x="3534" y="11233"/>
                    <a:pt x="4233" y="11932"/>
                  </a:cubicBezTo>
                  <a:cubicBezTo>
                    <a:pt x="4932" y="12631"/>
                    <a:pt x="5856" y="13017"/>
                    <a:pt x="6836" y="13017"/>
                  </a:cubicBezTo>
                  <a:cubicBezTo>
                    <a:pt x="7235" y="13017"/>
                    <a:pt x="7628" y="12952"/>
                    <a:pt x="8007" y="12825"/>
                  </a:cubicBezTo>
                  <a:cubicBezTo>
                    <a:pt x="8081" y="12800"/>
                    <a:pt x="8143" y="12747"/>
                    <a:pt x="8177" y="12677"/>
                  </a:cubicBezTo>
                  <a:cubicBezTo>
                    <a:pt x="8213" y="12607"/>
                    <a:pt x="8219" y="12525"/>
                    <a:pt x="8193" y="12451"/>
                  </a:cubicBezTo>
                  <a:lnTo>
                    <a:pt x="7246" y="9624"/>
                  </a:lnTo>
                  <a:lnTo>
                    <a:pt x="7833" y="9624"/>
                  </a:lnTo>
                  <a:cubicBezTo>
                    <a:pt x="7995" y="9624"/>
                    <a:pt x="8128" y="9493"/>
                    <a:pt x="8128" y="9329"/>
                  </a:cubicBezTo>
                  <a:cubicBezTo>
                    <a:pt x="8128" y="9166"/>
                    <a:pt x="7995" y="9034"/>
                    <a:pt x="7833" y="9034"/>
                  </a:cubicBezTo>
                  <a:lnTo>
                    <a:pt x="6836" y="9034"/>
                  </a:lnTo>
                  <a:cubicBezTo>
                    <a:pt x="6740" y="9034"/>
                    <a:pt x="6651" y="9080"/>
                    <a:pt x="6596" y="9157"/>
                  </a:cubicBezTo>
                  <a:cubicBezTo>
                    <a:pt x="6541" y="9235"/>
                    <a:pt x="6525" y="9334"/>
                    <a:pt x="6555" y="9424"/>
                  </a:cubicBezTo>
                  <a:lnTo>
                    <a:pt x="7535" y="12346"/>
                  </a:lnTo>
                  <a:cubicBezTo>
                    <a:pt x="7306" y="12399"/>
                    <a:pt x="7073" y="12426"/>
                    <a:pt x="6836" y="12426"/>
                  </a:cubicBezTo>
                  <a:cubicBezTo>
                    <a:pt x="6015" y="12426"/>
                    <a:pt x="5239" y="12103"/>
                    <a:pt x="4652" y="11514"/>
                  </a:cubicBezTo>
                  <a:cubicBezTo>
                    <a:pt x="4063" y="10927"/>
                    <a:pt x="3739" y="10150"/>
                    <a:pt x="3739" y="9329"/>
                  </a:cubicBezTo>
                  <a:cubicBezTo>
                    <a:pt x="3739" y="8838"/>
                    <a:pt x="3857" y="8361"/>
                    <a:pt x="4076" y="7933"/>
                  </a:cubicBezTo>
                  <a:lnTo>
                    <a:pt x="6023" y="7933"/>
                  </a:lnTo>
                  <a:cubicBezTo>
                    <a:pt x="6260" y="7933"/>
                    <a:pt x="6452" y="7739"/>
                    <a:pt x="6452" y="7501"/>
                  </a:cubicBezTo>
                  <a:lnTo>
                    <a:pt x="6452" y="6258"/>
                  </a:lnTo>
                  <a:cubicBezTo>
                    <a:pt x="6580" y="6242"/>
                    <a:pt x="6707" y="6234"/>
                    <a:pt x="6836" y="6234"/>
                  </a:cubicBezTo>
                  <a:cubicBezTo>
                    <a:pt x="7657" y="6234"/>
                    <a:pt x="8432" y="6557"/>
                    <a:pt x="9021" y="7145"/>
                  </a:cubicBezTo>
                  <a:cubicBezTo>
                    <a:pt x="9538" y="7662"/>
                    <a:pt x="9850" y="8324"/>
                    <a:pt x="9918" y="9034"/>
                  </a:cubicBezTo>
                  <a:lnTo>
                    <a:pt x="9210" y="9034"/>
                  </a:lnTo>
                  <a:cubicBezTo>
                    <a:pt x="9047" y="9034"/>
                    <a:pt x="8915" y="9166"/>
                    <a:pt x="8915" y="9329"/>
                  </a:cubicBezTo>
                  <a:cubicBezTo>
                    <a:pt x="8915" y="9493"/>
                    <a:pt x="9047" y="9624"/>
                    <a:pt x="9210" y="9624"/>
                  </a:cubicBezTo>
                  <a:lnTo>
                    <a:pt x="10227" y="9624"/>
                  </a:lnTo>
                  <a:cubicBezTo>
                    <a:pt x="10390" y="9624"/>
                    <a:pt x="10522" y="9493"/>
                    <a:pt x="10522" y="9329"/>
                  </a:cubicBezTo>
                  <a:cubicBezTo>
                    <a:pt x="10522" y="8351"/>
                    <a:pt x="10137" y="7427"/>
                    <a:pt x="9438" y="6728"/>
                  </a:cubicBezTo>
                  <a:cubicBezTo>
                    <a:pt x="8739" y="6029"/>
                    <a:pt x="7815" y="5643"/>
                    <a:pt x="6836" y="5643"/>
                  </a:cubicBezTo>
                  <a:cubicBezTo>
                    <a:pt x="6707" y="5643"/>
                    <a:pt x="6580" y="5651"/>
                    <a:pt x="6452" y="5663"/>
                  </a:cubicBezTo>
                  <a:lnTo>
                    <a:pt x="6452" y="4724"/>
                  </a:lnTo>
                  <a:lnTo>
                    <a:pt x="19560" y="4724"/>
                  </a:lnTo>
                  <a:lnTo>
                    <a:pt x="19560" y="16505"/>
                  </a:lnTo>
                  <a:lnTo>
                    <a:pt x="16924" y="16505"/>
                  </a:lnTo>
                  <a:cubicBezTo>
                    <a:pt x="16761" y="16505"/>
                    <a:pt x="16629" y="16638"/>
                    <a:pt x="16629" y="16800"/>
                  </a:cubicBezTo>
                  <a:cubicBezTo>
                    <a:pt x="16629" y="16963"/>
                    <a:pt x="16761" y="17095"/>
                    <a:pt x="16924" y="17095"/>
                  </a:cubicBezTo>
                  <a:lnTo>
                    <a:pt x="19670" y="17095"/>
                  </a:lnTo>
                  <a:cubicBezTo>
                    <a:pt x="19936" y="17095"/>
                    <a:pt x="20152" y="16880"/>
                    <a:pt x="20152" y="16615"/>
                  </a:cubicBezTo>
                  <a:lnTo>
                    <a:pt x="20152" y="3144"/>
                  </a:lnTo>
                  <a:cubicBezTo>
                    <a:pt x="20152" y="2777"/>
                    <a:pt x="19852" y="2477"/>
                    <a:pt x="19486" y="2477"/>
                  </a:cubicBezTo>
                  <a:lnTo>
                    <a:pt x="6452" y="2477"/>
                  </a:lnTo>
                  <a:lnTo>
                    <a:pt x="6452" y="430"/>
                  </a:lnTo>
                  <a:cubicBezTo>
                    <a:pt x="6452" y="192"/>
                    <a:pt x="6260" y="1"/>
                    <a:pt x="6023" y="1"/>
                  </a:cubicBezTo>
                  <a:lnTo>
                    <a:pt x="5275" y="1"/>
                  </a:lnTo>
                  <a:cubicBezTo>
                    <a:pt x="5111" y="1"/>
                    <a:pt x="4980" y="132"/>
                    <a:pt x="4980" y="296"/>
                  </a:cubicBezTo>
                  <a:cubicBezTo>
                    <a:pt x="4980" y="459"/>
                    <a:pt x="5111" y="591"/>
                    <a:pt x="5275" y="591"/>
                  </a:cubicBezTo>
                  <a:lnTo>
                    <a:pt x="5862" y="591"/>
                  </a:lnTo>
                  <a:lnTo>
                    <a:pt x="5862" y="7342"/>
                  </a:lnTo>
                  <a:lnTo>
                    <a:pt x="592" y="7342"/>
                  </a:lnTo>
                  <a:lnTo>
                    <a:pt x="592" y="1608"/>
                  </a:lnTo>
                  <a:lnTo>
                    <a:pt x="1607" y="591"/>
                  </a:lnTo>
                  <a:lnTo>
                    <a:pt x="3897" y="591"/>
                  </a:lnTo>
                  <a:cubicBezTo>
                    <a:pt x="4060" y="591"/>
                    <a:pt x="4192" y="459"/>
                    <a:pt x="4192" y="296"/>
                  </a:cubicBezTo>
                  <a:cubicBezTo>
                    <a:pt x="4192" y="132"/>
                    <a:pt x="4060" y="1"/>
                    <a:pt x="3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8"/>
            <p:cNvSpPr/>
            <p:nvPr/>
          </p:nvSpPr>
          <p:spPr>
            <a:xfrm>
              <a:off x="4118425" y="1885925"/>
              <a:ext cx="41625" cy="41575"/>
            </a:xfrm>
            <a:custGeom>
              <a:rect b="b" l="l" r="r" t="t"/>
              <a:pathLst>
                <a:path extrusionOk="0" h="1663" w="1665">
                  <a:moveTo>
                    <a:pt x="1074" y="591"/>
                  </a:moveTo>
                  <a:lnTo>
                    <a:pt x="1074" y="1073"/>
                  </a:lnTo>
                  <a:lnTo>
                    <a:pt x="593" y="1073"/>
                  </a:lnTo>
                  <a:lnTo>
                    <a:pt x="593" y="591"/>
                  </a:lnTo>
                  <a:close/>
                  <a:moveTo>
                    <a:pt x="425" y="1"/>
                  </a:moveTo>
                  <a:cubicBezTo>
                    <a:pt x="191" y="1"/>
                    <a:pt x="1" y="192"/>
                    <a:pt x="1" y="425"/>
                  </a:cubicBezTo>
                  <a:lnTo>
                    <a:pt x="1" y="1239"/>
                  </a:lnTo>
                  <a:cubicBezTo>
                    <a:pt x="1" y="1474"/>
                    <a:pt x="191" y="1663"/>
                    <a:pt x="425" y="1663"/>
                  </a:cubicBezTo>
                  <a:lnTo>
                    <a:pt x="1240" y="1663"/>
                  </a:lnTo>
                  <a:cubicBezTo>
                    <a:pt x="1474" y="1663"/>
                    <a:pt x="1664" y="1474"/>
                    <a:pt x="1664" y="1239"/>
                  </a:cubicBezTo>
                  <a:lnTo>
                    <a:pt x="1664" y="425"/>
                  </a:lnTo>
                  <a:cubicBezTo>
                    <a:pt x="1664" y="192"/>
                    <a:pt x="1474" y="1"/>
                    <a:pt x="1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8"/>
            <p:cNvSpPr/>
            <p:nvPr/>
          </p:nvSpPr>
          <p:spPr>
            <a:xfrm>
              <a:off x="4167750" y="1899325"/>
              <a:ext cx="128375" cy="14775"/>
            </a:xfrm>
            <a:custGeom>
              <a:rect b="b" l="l" r="r" t="t"/>
              <a:pathLst>
                <a:path extrusionOk="0" h="591" w="5135">
                  <a:moveTo>
                    <a:pt x="296" y="1"/>
                  </a:moveTo>
                  <a:cubicBezTo>
                    <a:pt x="132" y="1"/>
                    <a:pt x="1" y="133"/>
                    <a:pt x="1" y="296"/>
                  </a:cubicBezTo>
                  <a:cubicBezTo>
                    <a:pt x="1" y="459"/>
                    <a:pt x="132" y="591"/>
                    <a:pt x="296" y="591"/>
                  </a:cubicBezTo>
                  <a:lnTo>
                    <a:pt x="4840" y="591"/>
                  </a:lnTo>
                  <a:cubicBezTo>
                    <a:pt x="5003" y="591"/>
                    <a:pt x="5135" y="459"/>
                    <a:pt x="5135" y="296"/>
                  </a:cubicBezTo>
                  <a:cubicBezTo>
                    <a:pt x="5135" y="133"/>
                    <a:pt x="5003" y="1"/>
                    <a:pt x="4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8"/>
            <p:cNvSpPr/>
            <p:nvPr/>
          </p:nvSpPr>
          <p:spPr>
            <a:xfrm>
              <a:off x="4329600" y="1885925"/>
              <a:ext cx="41550" cy="41575"/>
            </a:xfrm>
            <a:custGeom>
              <a:rect b="b" l="l" r="r" t="t"/>
              <a:pathLst>
                <a:path extrusionOk="0" h="1663" w="1662">
                  <a:moveTo>
                    <a:pt x="1072" y="591"/>
                  </a:moveTo>
                  <a:lnTo>
                    <a:pt x="1072" y="1073"/>
                  </a:lnTo>
                  <a:lnTo>
                    <a:pt x="590" y="1073"/>
                  </a:lnTo>
                  <a:lnTo>
                    <a:pt x="590" y="591"/>
                  </a:lnTo>
                  <a:close/>
                  <a:moveTo>
                    <a:pt x="424" y="1"/>
                  </a:moveTo>
                  <a:cubicBezTo>
                    <a:pt x="191" y="1"/>
                    <a:pt x="0" y="192"/>
                    <a:pt x="0" y="425"/>
                  </a:cubicBezTo>
                  <a:lnTo>
                    <a:pt x="0" y="1239"/>
                  </a:lnTo>
                  <a:cubicBezTo>
                    <a:pt x="0" y="1474"/>
                    <a:pt x="191" y="1663"/>
                    <a:pt x="424" y="1663"/>
                  </a:cubicBezTo>
                  <a:lnTo>
                    <a:pt x="1238" y="1663"/>
                  </a:lnTo>
                  <a:cubicBezTo>
                    <a:pt x="1471" y="1663"/>
                    <a:pt x="1662" y="1474"/>
                    <a:pt x="1662" y="1239"/>
                  </a:cubicBezTo>
                  <a:lnTo>
                    <a:pt x="1662" y="425"/>
                  </a:lnTo>
                  <a:cubicBezTo>
                    <a:pt x="1662" y="192"/>
                    <a:pt x="1471" y="1"/>
                    <a:pt x="1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8"/>
            <p:cNvSpPr/>
            <p:nvPr/>
          </p:nvSpPr>
          <p:spPr>
            <a:xfrm>
              <a:off x="4378900" y="1899325"/>
              <a:ext cx="128400" cy="14775"/>
            </a:xfrm>
            <a:custGeom>
              <a:rect b="b" l="l" r="r" t="t"/>
              <a:pathLst>
                <a:path extrusionOk="0" h="591" w="5136">
                  <a:moveTo>
                    <a:pt x="296" y="1"/>
                  </a:moveTo>
                  <a:cubicBezTo>
                    <a:pt x="133" y="1"/>
                    <a:pt x="1" y="133"/>
                    <a:pt x="1" y="296"/>
                  </a:cubicBezTo>
                  <a:cubicBezTo>
                    <a:pt x="1" y="459"/>
                    <a:pt x="133" y="591"/>
                    <a:pt x="296" y="591"/>
                  </a:cubicBezTo>
                  <a:lnTo>
                    <a:pt x="4840" y="591"/>
                  </a:lnTo>
                  <a:cubicBezTo>
                    <a:pt x="5003" y="591"/>
                    <a:pt x="5135" y="459"/>
                    <a:pt x="5135" y="296"/>
                  </a:cubicBezTo>
                  <a:cubicBezTo>
                    <a:pt x="5135" y="133"/>
                    <a:pt x="5003" y="1"/>
                    <a:pt x="4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8"/>
            <p:cNvSpPr/>
            <p:nvPr/>
          </p:nvSpPr>
          <p:spPr>
            <a:xfrm>
              <a:off x="4234250" y="1780000"/>
              <a:ext cx="99950" cy="95175"/>
            </a:xfrm>
            <a:custGeom>
              <a:rect b="b" l="l" r="r" t="t"/>
              <a:pathLst>
                <a:path extrusionOk="0" h="3807" w="3998">
                  <a:moveTo>
                    <a:pt x="3393" y="591"/>
                  </a:moveTo>
                  <a:cubicBezTo>
                    <a:pt x="3287" y="1702"/>
                    <a:pt x="2591" y="2671"/>
                    <a:pt x="1569" y="3125"/>
                  </a:cubicBezTo>
                  <a:lnTo>
                    <a:pt x="721" y="591"/>
                  </a:lnTo>
                  <a:close/>
                  <a:moveTo>
                    <a:pt x="310" y="0"/>
                  </a:moveTo>
                  <a:cubicBezTo>
                    <a:pt x="216" y="0"/>
                    <a:pt x="127" y="46"/>
                    <a:pt x="71" y="124"/>
                  </a:cubicBezTo>
                  <a:cubicBezTo>
                    <a:pt x="15" y="201"/>
                    <a:pt x="1" y="300"/>
                    <a:pt x="31" y="389"/>
                  </a:cubicBezTo>
                  <a:lnTo>
                    <a:pt x="1108" y="3605"/>
                  </a:lnTo>
                  <a:cubicBezTo>
                    <a:pt x="1150" y="3728"/>
                    <a:pt x="1264" y="3807"/>
                    <a:pt x="1387" y="3807"/>
                  </a:cubicBezTo>
                  <a:cubicBezTo>
                    <a:pt x="1419" y="3807"/>
                    <a:pt x="1450" y="3801"/>
                    <a:pt x="1482" y="3791"/>
                  </a:cubicBezTo>
                  <a:cubicBezTo>
                    <a:pt x="2986" y="3287"/>
                    <a:pt x="3998" y="1883"/>
                    <a:pt x="3998" y="296"/>
                  </a:cubicBezTo>
                  <a:cubicBezTo>
                    <a:pt x="3998" y="132"/>
                    <a:pt x="3864" y="0"/>
                    <a:pt x="3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8"/>
            <p:cNvSpPr/>
            <p:nvPr/>
          </p:nvSpPr>
          <p:spPr>
            <a:xfrm>
              <a:off x="4373675" y="1730550"/>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8"/>
            <p:cNvSpPr/>
            <p:nvPr/>
          </p:nvSpPr>
          <p:spPr>
            <a:xfrm>
              <a:off x="4373675" y="1758400"/>
              <a:ext cx="133625" cy="14775"/>
            </a:xfrm>
            <a:custGeom>
              <a:rect b="b" l="l" r="r" t="t"/>
              <a:pathLst>
                <a:path extrusionOk="0" h="591" w="5345">
                  <a:moveTo>
                    <a:pt x="296" y="1"/>
                  </a:moveTo>
                  <a:cubicBezTo>
                    <a:pt x="132" y="1"/>
                    <a:pt x="1" y="132"/>
                    <a:pt x="1" y="296"/>
                  </a:cubicBezTo>
                  <a:cubicBezTo>
                    <a:pt x="1" y="459"/>
                    <a:pt x="132" y="591"/>
                    <a:pt x="296" y="591"/>
                  </a:cubicBezTo>
                  <a:lnTo>
                    <a:pt x="5049" y="591"/>
                  </a:lnTo>
                  <a:cubicBezTo>
                    <a:pt x="5212" y="591"/>
                    <a:pt x="5344" y="459"/>
                    <a:pt x="5344" y="296"/>
                  </a:cubicBezTo>
                  <a:cubicBezTo>
                    <a:pt x="5344" y="132"/>
                    <a:pt x="5212" y="1"/>
                    <a:pt x="5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8"/>
            <p:cNvSpPr/>
            <p:nvPr/>
          </p:nvSpPr>
          <p:spPr>
            <a:xfrm>
              <a:off x="4373675" y="1786275"/>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8"/>
            <p:cNvSpPr/>
            <p:nvPr/>
          </p:nvSpPr>
          <p:spPr>
            <a:xfrm>
              <a:off x="4373675" y="1814125"/>
              <a:ext cx="133625" cy="14775"/>
            </a:xfrm>
            <a:custGeom>
              <a:rect b="b" l="l" r="r" t="t"/>
              <a:pathLst>
                <a:path extrusionOk="0" h="591" w="5345">
                  <a:moveTo>
                    <a:pt x="296" y="1"/>
                  </a:moveTo>
                  <a:cubicBezTo>
                    <a:pt x="132" y="1"/>
                    <a:pt x="1" y="133"/>
                    <a:pt x="1" y="296"/>
                  </a:cubicBezTo>
                  <a:cubicBezTo>
                    <a:pt x="1" y="459"/>
                    <a:pt x="132" y="591"/>
                    <a:pt x="296" y="591"/>
                  </a:cubicBezTo>
                  <a:lnTo>
                    <a:pt x="5049" y="591"/>
                  </a:lnTo>
                  <a:cubicBezTo>
                    <a:pt x="5212" y="591"/>
                    <a:pt x="5344" y="459"/>
                    <a:pt x="5344" y="296"/>
                  </a:cubicBezTo>
                  <a:cubicBezTo>
                    <a:pt x="5344" y="133"/>
                    <a:pt x="5212" y="1"/>
                    <a:pt x="5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8"/>
            <p:cNvSpPr/>
            <p:nvPr/>
          </p:nvSpPr>
          <p:spPr>
            <a:xfrm>
              <a:off x="4373675" y="1842000"/>
              <a:ext cx="133625" cy="14775"/>
            </a:xfrm>
            <a:custGeom>
              <a:rect b="b" l="l" r="r" t="t"/>
              <a:pathLst>
                <a:path extrusionOk="0" h="591" w="5345">
                  <a:moveTo>
                    <a:pt x="296" y="0"/>
                  </a:moveTo>
                  <a:cubicBezTo>
                    <a:pt x="132" y="0"/>
                    <a:pt x="1" y="132"/>
                    <a:pt x="1" y="295"/>
                  </a:cubicBezTo>
                  <a:cubicBezTo>
                    <a:pt x="1" y="459"/>
                    <a:pt x="132" y="590"/>
                    <a:pt x="296" y="590"/>
                  </a:cubicBezTo>
                  <a:lnTo>
                    <a:pt x="5049" y="590"/>
                  </a:lnTo>
                  <a:cubicBezTo>
                    <a:pt x="5212" y="590"/>
                    <a:pt x="5344" y="459"/>
                    <a:pt x="5344" y="295"/>
                  </a:cubicBezTo>
                  <a:cubicBezTo>
                    <a:pt x="5344" y="132"/>
                    <a:pt x="5212" y="0"/>
                    <a:pt x="5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8"/>
            <p:cNvSpPr/>
            <p:nvPr/>
          </p:nvSpPr>
          <p:spPr>
            <a:xfrm>
              <a:off x="4346200" y="1730550"/>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8"/>
            <p:cNvSpPr/>
            <p:nvPr/>
          </p:nvSpPr>
          <p:spPr>
            <a:xfrm>
              <a:off x="4346200" y="1758400"/>
              <a:ext cx="18375" cy="14775"/>
            </a:xfrm>
            <a:custGeom>
              <a:rect b="b" l="l" r="r" t="t"/>
              <a:pathLst>
                <a:path extrusionOk="0" h="591" w="735">
                  <a:moveTo>
                    <a:pt x="296" y="1"/>
                  </a:moveTo>
                  <a:cubicBezTo>
                    <a:pt x="133" y="1"/>
                    <a:pt x="1" y="132"/>
                    <a:pt x="1" y="296"/>
                  </a:cubicBezTo>
                  <a:cubicBezTo>
                    <a:pt x="1" y="459"/>
                    <a:pt x="133" y="591"/>
                    <a:pt x="296" y="591"/>
                  </a:cubicBezTo>
                  <a:lnTo>
                    <a:pt x="439" y="591"/>
                  </a:lnTo>
                  <a:cubicBezTo>
                    <a:pt x="603" y="591"/>
                    <a:pt x="734" y="459"/>
                    <a:pt x="734" y="296"/>
                  </a:cubicBezTo>
                  <a:cubicBezTo>
                    <a:pt x="734" y="132"/>
                    <a:pt x="603"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8"/>
            <p:cNvSpPr/>
            <p:nvPr/>
          </p:nvSpPr>
          <p:spPr>
            <a:xfrm>
              <a:off x="4346200" y="1786275"/>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8"/>
            <p:cNvSpPr/>
            <p:nvPr/>
          </p:nvSpPr>
          <p:spPr>
            <a:xfrm>
              <a:off x="4346200" y="1814125"/>
              <a:ext cx="18375" cy="14775"/>
            </a:xfrm>
            <a:custGeom>
              <a:rect b="b" l="l" r="r" t="t"/>
              <a:pathLst>
                <a:path extrusionOk="0" h="591" w="735">
                  <a:moveTo>
                    <a:pt x="296" y="1"/>
                  </a:moveTo>
                  <a:cubicBezTo>
                    <a:pt x="133" y="1"/>
                    <a:pt x="1" y="133"/>
                    <a:pt x="1" y="296"/>
                  </a:cubicBezTo>
                  <a:cubicBezTo>
                    <a:pt x="1" y="459"/>
                    <a:pt x="133" y="591"/>
                    <a:pt x="296" y="591"/>
                  </a:cubicBezTo>
                  <a:lnTo>
                    <a:pt x="439" y="591"/>
                  </a:lnTo>
                  <a:cubicBezTo>
                    <a:pt x="603" y="591"/>
                    <a:pt x="734" y="459"/>
                    <a:pt x="734" y="296"/>
                  </a:cubicBezTo>
                  <a:cubicBezTo>
                    <a:pt x="734" y="133"/>
                    <a:pt x="603"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8"/>
            <p:cNvSpPr/>
            <p:nvPr/>
          </p:nvSpPr>
          <p:spPr>
            <a:xfrm>
              <a:off x="4346200" y="1842000"/>
              <a:ext cx="18375" cy="14775"/>
            </a:xfrm>
            <a:custGeom>
              <a:rect b="b" l="l" r="r" t="t"/>
              <a:pathLst>
                <a:path extrusionOk="0" h="591" w="735">
                  <a:moveTo>
                    <a:pt x="296" y="0"/>
                  </a:moveTo>
                  <a:cubicBezTo>
                    <a:pt x="133" y="0"/>
                    <a:pt x="1" y="132"/>
                    <a:pt x="1" y="295"/>
                  </a:cubicBezTo>
                  <a:cubicBezTo>
                    <a:pt x="1" y="459"/>
                    <a:pt x="133" y="590"/>
                    <a:pt x="296" y="590"/>
                  </a:cubicBezTo>
                  <a:lnTo>
                    <a:pt x="439" y="590"/>
                  </a:lnTo>
                  <a:cubicBezTo>
                    <a:pt x="603" y="590"/>
                    <a:pt x="734" y="459"/>
                    <a:pt x="734" y="295"/>
                  </a:cubicBezTo>
                  <a:cubicBezTo>
                    <a:pt x="734" y="132"/>
                    <a:pt x="603"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8"/>
            <p:cNvSpPr/>
            <p:nvPr/>
          </p:nvSpPr>
          <p:spPr>
            <a:xfrm>
              <a:off x="4305850" y="1670700"/>
              <a:ext cx="201450" cy="41575"/>
            </a:xfrm>
            <a:custGeom>
              <a:rect b="b" l="l" r="r" t="t"/>
              <a:pathLst>
                <a:path extrusionOk="0" h="1663" w="8058">
                  <a:moveTo>
                    <a:pt x="4526" y="591"/>
                  </a:moveTo>
                  <a:lnTo>
                    <a:pt x="4526" y="1072"/>
                  </a:lnTo>
                  <a:lnTo>
                    <a:pt x="833" y="1072"/>
                  </a:lnTo>
                  <a:cubicBezTo>
                    <a:pt x="700" y="1072"/>
                    <a:pt x="592" y="964"/>
                    <a:pt x="592" y="831"/>
                  </a:cubicBezTo>
                  <a:cubicBezTo>
                    <a:pt x="592" y="698"/>
                    <a:pt x="700" y="591"/>
                    <a:pt x="833" y="591"/>
                  </a:cubicBezTo>
                  <a:close/>
                  <a:moveTo>
                    <a:pt x="7226" y="591"/>
                  </a:moveTo>
                  <a:cubicBezTo>
                    <a:pt x="7358" y="591"/>
                    <a:pt x="7467" y="698"/>
                    <a:pt x="7467" y="831"/>
                  </a:cubicBezTo>
                  <a:cubicBezTo>
                    <a:pt x="7467" y="963"/>
                    <a:pt x="7358" y="1072"/>
                    <a:pt x="7226" y="1072"/>
                  </a:cubicBezTo>
                  <a:lnTo>
                    <a:pt x="5116" y="1072"/>
                  </a:lnTo>
                  <a:lnTo>
                    <a:pt x="5116" y="591"/>
                  </a:lnTo>
                  <a:close/>
                  <a:moveTo>
                    <a:pt x="833" y="0"/>
                  </a:moveTo>
                  <a:cubicBezTo>
                    <a:pt x="374" y="0"/>
                    <a:pt x="0" y="373"/>
                    <a:pt x="0" y="831"/>
                  </a:cubicBezTo>
                  <a:cubicBezTo>
                    <a:pt x="0" y="1290"/>
                    <a:pt x="374" y="1662"/>
                    <a:pt x="833" y="1662"/>
                  </a:cubicBezTo>
                  <a:lnTo>
                    <a:pt x="7226" y="1662"/>
                  </a:lnTo>
                  <a:cubicBezTo>
                    <a:pt x="7685" y="1662"/>
                    <a:pt x="8057" y="1290"/>
                    <a:pt x="8057" y="831"/>
                  </a:cubicBezTo>
                  <a:cubicBezTo>
                    <a:pt x="8057" y="373"/>
                    <a:pt x="7685" y="0"/>
                    <a:pt x="7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8"/>
            <p:cNvSpPr/>
            <p:nvPr/>
          </p:nvSpPr>
          <p:spPr>
            <a:xfrm>
              <a:off x="4066175" y="1556100"/>
              <a:ext cx="100500" cy="63200"/>
            </a:xfrm>
            <a:custGeom>
              <a:rect b="b" l="l" r="r" t="t"/>
              <a:pathLst>
                <a:path extrusionOk="0" h="2528" w="4020">
                  <a:moveTo>
                    <a:pt x="3296" y="0"/>
                  </a:moveTo>
                  <a:cubicBezTo>
                    <a:pt x="3132" y="0"/>
                    <a:pt x="3001" y="133"/>
                    <a:pt x="3001" y="295"/>
                  </a:cubicBezTo>
                  <a:lnTo>
                    <a:pt x="3001" y="1937"/>
                  </a:lnTo>
                  <a:lnTo>
                    <a:pt x="2734" y="1937"/>
                  </a:lnTo>
                  <a:lnTo>
                    <a:pt x="2734" y="877"/>
                  </a:lnTo>
                  <a:lnTo>
                    <a:pt x="2733" y="877"/>
                  </a:lnTo>
                  <a:cubicBezTo>
                    <a:pt x="2733" y="714"/>
                    <a:pt x="2601" y="582"/>
                    <a:pt x="2438" y="582"/>
                  </a:cubicBezTo>
                  <a:cubicBezTo>
                    <a:pt x="2276" y="582"/>
                    <a:pt x="2142" y="714"/>
                    <a:pt x="2142" y="877"/>
                  </a:cubicBezTo>
                  <a:lnTo>
                    <a:pt x="2142" y="1937"/>
                  </a:lnTo>
                  <a:lnTo>
                    <a:pt x="1877" y="1937"/>
                  </a:lnTo>
                  <a:lnTo>
                    <a:pt x="1877" y="529"/>
                  </a:lnTo>
                  <a:cubicBezTo>
                    <a:pt x="1877" y="365"/>
                    <a:pt x="1744" y="234"/>
                    <a:pt x="1581" y="234"/>
                  </a:cubicBezTo>
                  <a:cubicBezTo>
                    <a:pt x="1419" y="234"/>
                    <a:pt x="1286" y="365"/>
                    <a:pt x="1286" y="529"/>
                  </a:cubicBezTo>
                  <a:lnTo>
                    <a:pt x="1286" y="1937"/>
                  </a:lnTo>
                  <a:lnTo>
                    <a:pt x="1019" y="1937"/>
                  </a:lnTo>
                  <a:lnTo>
                    <a:pt x="1019" y="1225"/>
                  </a:lnTo>
                  <a:cubicBezTo>
                    <a:pt x="1019" y="1063"/>
                    <a:pt x="888" y="930"/>
                    <a:pt x="724" y="930"/>
                  </a:cubicBezTo>
                  <a:cubicBezTo>
                    <a:pt x="562" y="930"/>
                    <a:pt x="429" y="1063"/>
                    <a:pt x="429" y="1225"/>
                  </a:cubicBezTo>
                  <a:lnTo>
                    <a:pt x="429" y="1937"/>
                  </a:lnTo>
                  <a:lnTo>
                    <a:pt x="296" y="1937"/>
                  </a:lnTo>
                  <a:cubicBezTo>
                    <a:pt x="134" y="1937"/>
                    <a:pt x="1" y="2070"/>
                    <a:pt x="1" y="2232"/>
                  </a:cubicBezTo>
                  <a:cubicBezTo>
                    <a:pt x="1" y="2395"/>
                    <a:pt x="134" y="2527"/>
                    <a:pt x="296" y="2527"/>
                  </a:cubicBezTo>
                  <a:lnTo>
                    <a:pt x="3724" y="2527"/>
                  </a:lnTo>
                  <a:cubicBezTo>
                    <a:pt x="3886" y="2527"/>
                    <a:pt x="4019" y="2395"/>
                    <a:pt x="4019" y="2232"/>
                  </a:cubicBezTo>
                  <a:cubicBezTo>
                    <a:pt x="4019" y="2070"/>
                    <a:pt x="3886" y="1937"/>
                    <a:pt x="3724" y="1937"/>
                  </a:cubicBezTo>
                  <a:lnTo>
                    <a:pt x="3591" y="1937"/>
                  </a:lnTo>
                  <a:lnTo>
                    <a:pt x="3591" y="295"/>
                  </a:lnTo>
                  <a:cubicBezTo>
                    <a:pt x="3591" y="133"/>
                    <a:pt x="3458" y="0"/>
                    <a:pt x="3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8"/>
            <p:cNvSpPr/>
            <p:nvPr/>
          </p:nvSpPr>
          <p:spPr>
            <a:xfrm>
              <a:off x="4066175" y="1632775"/>
              <a:ext cx="19450" cy="14775"/>
            </a:xfrm>
            <a:custGeom>
              <a:rect b="b" l="l" r="r" t="t"/>
              <a:pathLst>
                <a:path extrusionOk="0" h="591" w="778">
                  <a:moveTo>
                    <a:pt x="296" y="0"/>
                  </a:moveTo>
                  <a:cubicBezTo>
                    <a:pt x="134" y="0"/>
                    <a:pt x="1" y="132"/>
                    <a:pt x="1" y="295"/>
                  </a:cubicBezTo>
                  <a:cubicBezTo>
                    <a:pt x="1" y="459"/>
                    <a:pt x="134" y="590"/>
                    <a:pt x="296" y="590"/>
                  </a:cubicBezTo>
                  <a:lnTo>
                    <a:pt x="482" y="590"/>
                  </a:lnTo>
                  <a:cubicBezTo>
                    <a:pt x="645" y="590"/>
                    <a:pt x="777" y="459"/>
                    <a:pt x="777" y="295"/>
                  </a:cubicBezTo>
                  <a:cubicBezTo>
                    <a:pt x="777" y="132"/>
                    <a:pt x="645" y="0"/>
                    <a:pt x="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8"/>
            <p:cNvSpPr/>
            <p:nvPr/>
          </p:nvSpPr>
          <p:spPr>
            <a:xfrm>
              <a:off x="4066175" y="1657025"/>
              <a:ext cx="19450" cy="14775"/>
            </a:xfrm>
            <a:custGeom>
              <a:rect b="b" l="l" r="r" t="t"/>
              <a:pathLst>
                <a:path extrusionOk="0" h="591" w="778">
                  <a:moveTo>
                    <a:pt x="296" y="0"/>
                  </a:moveTo>
                  <a:cubicBezTo>
                    <a:pt x="134" y="0"/>
                    <a:pt x="1" y="132"/>
                    <a:pt x="1" y="295"/>
                  </a:cubicBezTo>
                  <a:cubicBezTo>
                    <a:pt x="1" y="457"/>
                    <a:pt x="134" y="590"/>
                    <a:pt x="296" y="590"/>
                  </a:cubicBezTo>
                  <a:lnTo>
                    <a:pt x="482" y="590"/>
                  </a:lnTo>
                  <a:cubicBezTo>
                    <a:pt x="645" y="590"/>
                    <a:pt x="777" y="457"/>
                    <a:pt x="777" y="295"/>
                  </a:cubicBezTo>
                  <a:cubicBezTo>
                    <a:pt x="777" y="132"/>
                    <a:pt x="645" y="0"/>
                    <a:pt x="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8"/>
            <p:cNvSpPr/>
            <p:nvPr/>
          </p:nvSpPr>
          <p:spPr>
            <a:xfrm>
              <a:off x="4066175" y="1681225"/>
              <a:ext cx="19450" cy="14775"/>
            </a:xfrm>
            <a:custGeom>
              <a:rect b="b" l="l" r="r" t="t"/>
              <a:pathLst>
                <a:path extrusionOk="0" h="591" w="778">
                  <a:moveTo>
                    <a:pt x="296" y="1"/>
                  </a:moveTo>
                  <a:cubicBezTo>
                    <a:pt x="134" y="1"/>
                    <a:pt x="1" y="132"/>
                    <a:pt x="1" y="296"/>
                  </a:cubicBezTo>
                  <a:cubicBezTo>
                    <a:pt x="1" y="459"/>
                    <a:pt x="134" y="591"/>
                    <a:pt x="296" y="591"/>
                  </a:cubicBezTo>
                  <a:lnTo>
                    <a:pt x="482" y="591"/>
                  </a:lnTo>
                  <a:cubicBezTo>
                    <a:pt x="645" y="591"/>
                    <a:pt x="777" y="459"/>
                    <a:pt x="777" y="296"/>
                  </a:cubicBezTo>
                  <a:cubicBezTo>
                    <a:pt x="777" y="132"/>
                    <a:pt x="645" y="1"/>
                    <a:pt x="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8"/>
            <p:cNvSpPr/>
            <p:nvPr/>
          </p:nvSpPr>
          <p:spPr>
            <a:xfrm>
              <a:off x="4091325" y="1657025"/>
              <a:ext cx="75350" cy="14775"/>
            </a:xfrm>
            <a:custGeom>
              <a:rect b="b" l="l" r="r" t="t"/>
              <a:pathLst>
                <a:path extrusionOk="0" h="591" w="3014">
                  <a:moveTo>
                    <a:pt x="296" y="0"/>
                  </a:moveTo>
                  <a:cubicBezTo>
                    <a:pt x="134" y="0"/>
                    <a:pt x="0" y="132"/>
                    <a:pt x="0" y="295"/>
                  </a:cubicBezTo>
                  <a:cubicBezTo>
                    <a:pt x="0" y="457"/>
                    <a:pt x="134" y="590"/>
                    <a:pt x="296" y="590"/>
                  </a:cubicBezTo>
                  <a:lnTo>
                    <a:pt x="2718" y="590"/>
                  </a:lnTo>
                  <a:cubicBezTo>
                    <a:pt x="2880" y="590"/>
                    <a:pt x="3013" y="457"/>
                    <a:pt x="3013" y="295"/>
                  </a:cubicBezTo>
                  <a:cubicBezTo>
                    <a:pt x="3013" y="132"/>
                    <a:pt x="2880" y="0"/>
                    <a:pt x="2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8"/>
            <p:cNvSpPr/>
            <p:nvPr/>
          </p:nvSpPr>
          <p:spPr>
            <a:xfrm>
              <a:off x="4091325" y="1632775"/>
              <a:ext cx="75350" cy="14775"/>
            </a:xfrm>
            <a:custGeom>
              <a:rect b="b" l="l" r="r" t="t"/>
              <a:pathLst>
                <a:path extrusionOk="0" h="591" w="3014">
                  <a:moveTo>
                    <a:pt x="296" y="0"/>
                  </a:moveTo>
                  <a:cubicBezTo>
                    <a:pt x="134" y="0"/>
                    <a:pt x="0" y="132"/>
                    <a:pt x="0" y="295"/>
                  </a:cubicBezTo>
                  <a:cubicBezTo>
                    <a:pt x="0" y="459"/>
                    <a:pt x="134" y="590"/>
                    <a:pt x="296" y="590"/>
                  </a:cubicBezTo>
                  <a:lnTo>
                    <a:pt x="2718" y="590"/>
                  </a:lnTo>
                  <a:cubicBezTo>
                    <a:pt x="2880" y="590"/>
                    <a:pt x="3013" y="459"/>
                    <a:pt x="3013" y="295"/>
                  </a:cubicBezTo>
                  <a:cubicBezTo>
                    <a:pt x="3013" y="132"/>
                    <a:pt x="2880" y="0"/>
                    <a:pt x="2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8"/>
            <p:cNvSpPr/>
            <p:nvPr/>
          </p:nvSpPr>
          <p:spPr>
            <a:xfrm>
              <a:off x="4091325" y="1681225"/>
              <a:ext cx="75350" cy="14775"/>
            </a:xfrm>
            <a:custGeom>
              <a:rect b="b" l="l" r="r" t="t"/>
              <a:pathLst>
                <a:path extrusionOk="0" h="591" w="3014">
                  <a:moveTo>
                    <a:pt x="296" y="1"/>
                  </a:moveTo>
                  <a:cubicBezTo>
                    <a:pt x="134" y="1"/>
                    <a:pt x="0" y="132"/>
                    <a:pt x="0" y="296"/>
                  </a:cubicBezTo>
                  <a:cubicBezTo>
                    <a:pt x="0" y="459"/>
                    <a:pt x="134" y="591"/>
                    <a:pt x="296" y="591"/>
                  </a:cubicBezTo>
                  <a:lnTo>
                    <a:pt x="2718" y="591"/>
                  </a:lnTo>
                  <a:cubicBezTo>
                    <a:pt x="2880" y="591"/>
                    <a:pt x="3013" y="459"/>
                    <a:pt x="3013" y="296"/>
                  </a:cubicBezTo>
                  <a:cubicBezTo>
                    <a:pt x="3013" y="132"/>
                    <a:pt x="2880" y="1"/>
                    <a:pt x="27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48"/>
          <p:cNvGrpSpPr/>
          <p:nvPr/>
        </p:nvGrpSpPr>
        <p:grpSpPr>
          <a:xfrm>
            <a:off x="3820983" y="1414824"/>
            <a:ext cx="523848" cy="494289"/>
            <a:chOff x="3206625" y="1513175"/>
            <a:chExt cx="487800" cy="460275"/>
          </a:xfrm>
        </p:grpSpPr>
        <p:sp>
          <p:nvSpPr>
            <p:cNvPr id="1092" name="Google Shape;1092;p48"/>
            <p:cNvSpPr/>
            <p:nvPr/>
          </p:nvSpPr>
          <p:spPr>
            <a:xfrm>
              <a:off x="3443375" y="1513175"/>
              <a:ext cx="14325" cy="49350"/>
            </a:xfrm>
            <a:custGeom>
              <a:rect b="b" l="l" r="r" t="t"/>
              <a:pathLst>
                <a:path extrusionOk="0" h="1974" w="573">
                  <a:moveTo>
                    <a:pt x="286" y="1"/>
                  </a:moveTo>
                  <a:cubicBezTo>
                    <a:pt x="128" y="1"/>
                    <a:pt x="1" y="130"/>
                    <a:pt x="1" y="287"/>
                  </a:cubicBezTo>
                  <a:lnTo>
                    <a:pt x="1" y="1687"/>
                  </a:lnTo>
                  <a:cubicBezTo>
                    <a:pt x="1" y="1845"/>
                    <a:pt x="128" y="1974"/>
                    <a:pt x="286" y="1974"/>
                  </a:cubicBezTo>
                  <a:cubicBezTo>
                    <a:pt x="443" y="1974"/>
                    <a:pt x="572" y="1845"/>
                    <a:pt x="572" y="1687"/>
                  </a:cubicBezTo>
                  <a:lnTo>
                    <a:pt x="572" y="287"/>
                  </a:lnTo>
                  <a:cubicBezTo>
                    <a:pt x="572" y="130"/>
                    <a:pt x="443"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8"/>
            <p:cNvSpPr/>
            <p:nvPr/>
          </p:nvSpPr>
          <p:spPr>
            <a:xfrm>
              <a:off x="3277925" y="1678650"/>
              <a:ext cx="49300" cy="14300"/>
            </a:xfrm>
            <a:custGeom>
              <a:rect b="b" l="l" r="r" t="t"/>
              <a:pathLst>
                <a:path extrusionOk="0" h="572" w="1972">
                  <a:moveTo>
                    <a:pt x="287" y="0"/>
                  </a:moveTo>
                  <a:cubicBezTo>
                    <a:pt x="128" y="0"/>
                    <a:pt x="0" y="128"/>
                    <a:pt x="0" y="285"/>
                  </a:cubicBezTo>
                  <a:cubicBezTo>
                    <a:pt x="0" y="444"/>
                    <a:pt x="128" y="572"/>
                    <a:pt x="287" y="572"/>
                  </a:cubicBezTo>
                  <a:lnTo>
                    <a:pt x="1686" y="572"/>
                  </a:lnTo>
                  <a:cubicBezTo>
                    <a:pt x="1844" y="572"/>
                    <a:pt x="1971" y="444"/>
                    <a:pt x="1971" y="285"/>
                  </a:cubicBezTo>
                  <a:cubicBezTo>
                    <a:pt x="1971" y="128"/>
                    <a:pt x="1844"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8"/>
            <p:cNvSpPr/>
            <p:nvPr/>
          </p:nvSpPr>
          <p:spPr>
            <a:xfrm>
              <a:off x="3573825" y="1678650"/>
              <a:ext cx="49325" cy="14300"/>
            </a:xfrm>
            <a:custGeom>
              <a:rect b="b" l="l" r="r" t="t"/>
              <a:pathLst>
                <a:path extrusionOk="0" h="572" w="1973">
                  <a:moveTo>
                    <a:pt x="287" y="0"/>
                  </a:moveTo>
                  <a:cubicBezTo>
                    <a:pt x="129" y="0"/>
                    <a:pt x="0" y="128"/>
                    <a:pt x="0" y="285"/>
                  </a:cubicBezTo>
                  <a:cubicBezTo>
                    <a:pt x="0" y="444"/>
                    <a:pt x="129" y="572"/>
                    <a:pt x="287" y="572"/>
                  </a:cubicBezTo>
                  <a:lnTo>
                    <a:pt x="1686" y="572"/>
                  </a:lnTo>
                  <a:cubicBezTo>
                    <a:pt x="1844" y="572"/>
                    <a:pt x="1973" y="444"/>
                    <a:pt x="1973" y="285"/>
                  </a:cubicBezTo>
                  <a:cubicBezTo>
                    <a:pt x="1973" y="128"/>
                    <a:pt x="1844"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8"/>
            <p:cNvSpPr/>
            <p:nvPr/>
          </p:nvSpPr>
          <p:spPr>
            <a:xfrm>
              <a:off x="3534925" y="1561650"/>
              <a:ext cx="40450" cy="39050"/>
            </a:xfrm>
            <a:custGeom>
              <a:rect b="b" l="l" r="r" t="t"/>
              <a:pathLst>
                <a:path extrusionOk="0" h="1562" w="1618">
                  <a:moveTo>
                    <a:pt x="1304" y="1"/>
                  </a:moveTo>
                  <a:cubicBezTo>
                    <a:pt x="1231" y="1"/>
                    <a:pt x="1158" y="29"/>
                    <a:pt x="1102" y="85"/>
                  </a:cubicBezTo>
                  <a:lnTo>
                    <a:pt x="112" y="1075"/>
                  </a:lnTo>
                  <a:cubicBezTo>
                    <a:pt x="0" y="1186"/>
                    <a:pt x="0" y="1367"/>
                    <a:pt x="112" y="1479"/>
                  </a:cubicBezTo>
                  <a:cubicBezTo>
                    <a:pt x="168" y="1534"/>
                    <a:pt x="241" y="1562"/>
                    <a:pt x="314" y="1562"/>
                  </a:cubicBezTo>
                  <a:cubicBezTo>
                    <a:pt x="387" y="1562"/>
                    <a:pt x="460" y="1534"/>
                    <a:pt x="516" y="1479"/>
                  </a:cubicBezTo>
                  <a:lnTo>
                    <a:pt x="1506" y="489"/>
                  </a:lnTo>
                  <a:cubicBezTo>
                    <a:pt x="1618" y="377"/>
                    <a:pt x="1618" y="196"/>
                    <a:pt x="1506" y="85"/>
                  </a:cubicBezTo>
                  <a:cubicBezTo>
                    <a:pt x="1450" y="29"/>
                    <a:pt x="1377" y="1"/>
                    <a:pt x="1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8"/>
            <p:cNvSpPr/>
            <p:nvPr/>
          </p:nvSpPr>
          <p:spPr>
            <a:xfrm>
              <a:off x="3325700" y="1561650"/>
              <a:ext cx="40450" cy="39050"/>
            </a:xfrm>
            <a:custGeom>
              <a:rect b="b" l="l" r="r" t="t"/>
              <a:pathLst>
                <a:path extrusionOk="0" h="1562" w="1618">
                  <a:moveTo>
                    <a:pt x="313" y="1"/>
                  </a:moveTo>
                  <a:cubicBezTo>
                    <a:pt x="240" y="1"/>
                    <a:pt x="167" y="29"/>
                    <a:pt x="112" y="85"/>
                  </a:cubicBezTo>
                  <a:cubicBezTo>
                    <a:pt x="0" y="196"/>
                    <a:pt x="0" y="377"/>
                    <a:pt x="112" y="489"/>
                  </a:cubicBezTo>
                  <a:lnTo>
                    <a:pt x="1102" y="1479"/>
                  </a:lnTo>
                  <a:cubicBezTo>
                    <a:pt x="1158" y="1534"/>
                    <a:pt x="1231" y="1562"/>
                    <a:pt x="1304" y="1562"/>
                  </a:cubicBezTo>
                  <a:cubicBezTo>
                    <a:pt x="1377" y="1562"/>
                    <a:pt x="1450" y="1534"/>
                    <a:pt x="1506" y="1479"/>
                  </a:cubicBezTo>
                  <a:cubicBezTo>
                    <a:pt x="1618" y="1367"/>
                    <a:pt x="1618" y="1186"/>
                    <a:pt x="1506" y="1075"/>
                  </a:cubicBezTo>
                  <a:lnTo>
                    <a:pt x="516" y="85"/>
                  </a:lnTo>
                  <a:cubicBezTo>
                    <a:pt x="460" y="29"/>
                    <a:pt x="387"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8"/>
            <p:cNvSpPr/>
            <p:nvPr/>
          </p:nvSpPr>
          <p:spPr>
            <a:xfrm>
              <a:off x="3284250" y="1878125"/>
              <a:ext cx="88625" cy="14325"/>
            </a:xfrm>
            <a:custGeom>
              <a:rect b="b" l="l" r="r" t="t"/>
              <a:pathLst>
                <a:path extrusionOk="0" h="573" w="3545">
                  <a:moveTo>
                    <a:pt x="287" y="1"/>
                  </a:moveTo>
                  <a:cubicBezTo>
                    <a:pt x="130" y="1"/>
                    <a:pt x="1" y="128"/>
                    <a:pt x="1" y="286"/>
                  </a:cubicBezTo>
                  <a:cubicBezTo>
                    <a:pt x="1" y="443"/>
                    <a:pt x="130" y="572"/>
                    <a:pt x="287" y="572"/>
                  </a:cubicBezTo>
                  <a:lnTo>
                    <a:pt x="3260" y="572"/>
                  </a:lnTo>
                  <a:cubicBezTo>
                    <a:pt x="3417" y="572"/>
                    <a:pt x="3545" y="443"/>
                    <a:pt x="3545" y="286"/>
                  </a:cubicBezTo>
                  <a:cubicBezTo>
                    <a:pt x="3545" y="128"/>
                    <a:pt x="3417" y="1"/>
                    <a:pt x="3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8"/>
            <p:cNvSpPr/>
            <p:nvPr/>
          </p:nvSpPr>
          <p:spPr>
            <a:xfrm>
              <a:off x="3284250" y="1902925"/>
              <a:ext cx="88625" cy="14300"/>
            </a:xfrm>
            <a:custGeom>
              <a:rect b="b" l="l" r="r" t="t"/>
              <a:pathLst>
                <a:path extrusionOk="0" h="572" w="3545">
                  <a:moveTo>
                    <a:pt x="287" y="0"/>
                  </a:moveTo>
                  <a:cubicBezTo>
                    <a:pt x="130" y="0"/>
                    <a:pt x="1" y="127"/>
                    <a:pt x="1" y="285"/>
                  </a:cubicBezTo>
                  <a:cubicBezTo>
                    <a:pt x="1" y="443"/>
                    <a:pt x="130" y="572"/>
                    <a:pt x="287" y="572"/>
                  </a:cubicBezTo>
                  <a:lnTo>
                    <a:pt x="3260" y="572"/>
                  </a:lnTo>
                  <a:cubicBezTo>
                    <a:pt x="3417" y="572"/>
                    <a:pt x="3545" y="443"/>
                    <a:pt x="3545" y="285"/>
                  </a:cubicBezTo>
                  <a:cubicBezTo>
                    <a:pt x="3545" y="127"/>
                    <a:pt x="3417" y="0"/>
                    <a:pt x="3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8"/>
            <p:cNvSpPr/>
            <p:nvPr/>
          </p:nvSpPr>
          <p:spPr>
            <a:xfrm>
              <a:off x="3206625" y="1580200"/>
              <a:ext cx="487800" cy="393250"/>
            </a:xfrm>
            <a:custGeom>
              <a:rect b="b" l="l" r="r" t="t"/>
              <a:pathLst>
                <a:path extrusionOk="0" h="15730" w="19512">
                  <a:moveTo>
                    <a:pt x="9756" y="3486"/>
                  </a:moveTo>
                  <a:cubicBezTo>
                    <a:pt x="10143" y="3486"/>
                    <a:pt x="10456" y="3799"/>
                    <a:pt x="10456" y="4185"/>
                  </a:cubicBezTo>
                  <a:cubicBezTo>
                    <a:pt x="10456" y="4570"/>
                    <a:pt x="10143" y="4884"/>
                    <a:pt x="9756" y="4884"/>
                  </a:cubicBezTo>
                  <a:cubicBezTo>
                    <a:pt x="9370" y="4884"/>
                    <a:pt x="9057" y="4570"/>
                    <a:pt x="9057" y="4185"/>
                  </a:cubicBezTo>
                  <a:cubicBezTo>
                    <a:pt x="9057" y="3799"/>
                    <a:pt x="9370" y="3486"/>
                    <a:pt x="9756" y="3486"/>
                  </a:cubicBezTo>
                  <a:close/>
                  <a:moveTo>
                    <a:pt x="9756" y="2211"/>
                  </a:moveTo>
                  <a:cubicBezTo>
                    <a:pt x="10844" y="2211"/>
                    <a:pt x="11731" y="3096"/>
                    <a:pt x="11731" y="4185"/>
                  </a:cubicBezTo>
                  <a:cubicBezTo>
                    <a:pt x="11731" y="5178"/>
                    <a:pt x="10996" y="6000"/>
                    <a:pt x="10042" y="6139"/>
                  </a:cubicBezTo>
                  <a:lnTo>
                    <a:pt x="10042" y="5422"/>
                  </a:lnTo>
                  <a:cubicBezTo>
                    <a:pt x="10605" y="5294"/>
                    <a:pt x="11028" y="4788"/>
                    <a:pt x="11028" y="4185"/>
                  </a:cubicBezTo>
                  <a:cubicBezTo>
                    <a:pt x="11028" y="3484"/>
                    <a:pt x="10458" y="2914"/>
                    <a:pt x="9756" y="2914"/>
                  </a:cubicBezTo>
                  <a:cubicBezTo>
                    <a:pt x="9055" y="2914"/>
                    <a:pt x="8485" y="3484"/>
                    <a:pt x="8485" y="4185"/>
                  </a:cubicBezTo>
                  <a:cubicBezTo>
                    <a:pt x="8485" y="4788"/>
                    <a:pt x="8906" y="5294"/>
                    <a:pt x="9471" y="5422"/>
                  </a:cubicBezTo>
                  <a:lnTo>
                    <a:pt x="9471" y="6139"/>
                  </a:lnTo>
                  <a:cubicBezTo>
                    <a:pt x="8517" y="6000"/>
                    <a:pt x="7782" y="5176"/>
                    <a:pt x="7782" y="4185"/>
                  </a:cubicBezTo>
                  <a:cubicBezTo>
                    <a:pt x="7782" y="3096"/>
                    <a:pt x="8667" y="2211"/>
                    <a:pt x="9756" y="2211"/>
                  </a:cubicBezTo>
                  <a:close/>
                  <a:moveTo>
                    <a:pt x="11181" y="9077"/>
                  </a:moveTo>
                  <a:cubicBezTo>
                    <a:pt x="11389" y="9077"/>
                    <a:pt x="11561" y="9232"/>
                    <a:pt x="11588" y="9431"/>
                  </a:cubicBezTo>
                  <a:cubicBezTo>
                    <a:pt x="11324" y="9547"/>
                    <a:pt x="11084" y="9704"/>
                    <a:pt x="10876" y="9898"/>
                  </a:cubicBezTo>
                  <a:lnTo>
                    <a:pt x="8330" y="9898"/>
                  </a:lnTo>
                  <a:cubicBezTo>
                    <a:pt x="8104" y="9898"/>
                    <a:pt x="7921" y="9713"/>
                    <a:pt x="7921" y="9487"/>
                  </a:cubicBezTo>
                  <a:cubicBezTo>
                    <a:pt x="7921" y="9260"/>
                    <a:pt x="8104" y="9077"/>
                    <a:pt x="8330" y="9077"/>
                  </a:cubicBezTo>
                  <a:close/>
                  <a:moveTo>
                    <a:pt x="10415" y="10469"/>
                  </a:moveTo>
                  <a:cubicBezTo>
                    <a:pt x="10267" y="10719"/>
                    <a:pt x="10161" y="10995"/>
                    <a:pt x="10107" y="11290"/>
                  </a:cubicBezTo>
                  <a:lnTo>
                    <a:pt x="8330" y="11290"/>
                  </a:lnTo>
                  <a:cubicBezTo>
                    <a:pt x="8104" y="11290"/>
                    <a:pt x="7921" y="11107"/>
                    <a:pt x="7921" y="10881"/>
                  </a:cubicBezTo>
                  <a:cubicBezTo>
                    <a:pt x="7921" y="10654"/>
                    <a:pt x="8104" y="10469"/>
                    <a:pt x="8330" y="10469"/>
                  </a:cubicBezTo>
                  <a:close/>
                  <a:moveTo>
                    <a:pt x="10067" y="11862"/>
                  </a:moveTo>
                  <a:cubicBezTo>
                    <a:pt x="10080" y="12174"/>
                    <a:pt x="10150" y="12471"/>
                    <a:pt x="10267" y="12744"/>
                  </a:cubicBezTo>
                  <a:cubicBezTo>
                    <a:pt x="10124" y="12847"/>
                    <a:pt x="9948" y="12909"/>
                    <a:pt x="9761" y="12909"/>
                  </a:cubicBezTo>
                  <a:cubicBezTo>
                    <a:pt x="9358" y="12909"/>
                    <a:pt x="9002" y="12621"/>
                    <a:pt x="8916" y="12226"/>
                  </a:cubicBezTo>
                  <a:lnTo>
                    <a:pt x="8837" y="11862"/>
                  </a:lnTo>
                  <a:close/>
                  <a:moveTo>
                    <a:pt x="9759" y="0"/>
                  </a:moveTo>
                  <a:cubicBezTo>
                    <a:pt x="9724" y="0"/>
                    <a:pt x="9688" y="1"/>
                    <a:pt x="9653" y="2"/>
                  </a:cubicBezTo>
                  <a:cubicBezTo>
                    <a:pt x="8581" y="27"/>
                    <a:pt x="7570" y="462"/>
                    <a:pt x="6805" y="1225"/>
                  </a:cubicBezTo>
                  <a:cubicBezTo>
                    <a:pt x="6038" y="1989"/>
                    <a:pt x="5601" y="2999"/>
                    <a:pt x="5573" y="4070"/>
                  </a:cubicBezTo>
                  <a:cubicBezTo>
                    <a:pt x="5560" y="4582"/>
                    <a:pt x="5636" y="5080"/>
                    <a:pt x="5796" y="5547"/>
                  </a:cubicBezTo>
                  <a:cubicBezTo>
                    <a:pt x="4387" y="6030"/>
                    <a:pt x="3369" y="7368"/>
                    <a:pt x="3369" y="8939"/>
                  </a:cubicBezTo>
                  <a:cubicBezTo>
                    <a:pt x="3369" y="9213"/>
                    <a:pt x="3401" y="9482"/>
                    <a:pt x="3461" y="9746"/>
                  </a:cubicBezTo>
                  <a:lnTo>
                    <a:pt x="2991" y="9746"/>
                  </a:lnTo>
                  <a:cubicBezTo>
                    <a:pt x="1342" y="9746"/>
                    <a:pt x="0" y="11088"/>
                    <a:pt x="0" y="12739"/>
                  </a:cubicBezTo>
                  <a:cubicBezTo>
                    <a:pt x="0" y="14387"/>
                    <a:pt x="1342" y="15730"/>
                    <a:pt x="2991" y="15730"/>
                  </a:cubicBezTo>
                  <a:lnTo>
                    <a:pt x="5263" y="15730"/>
                  </a:lnTo>
                  <a:cubicBezTo>
                    <a:pt x="5421" y="15730"/>
                    <a:pt x="5548" y="15602"/>
                    <a:pt x="5548" y="15443"/>
                  </a:cubicBezTo>
                  <a:cubicBezTo>
                    <a:pt x="5548" y="15286"/>
                    <a:pt x="5421" y="15158"/>
                    <a:pt x="5263" y="15158"/>
                  </a:cubicBezTo>
                  <a:lnTo>
                    <a:pt x="2991" y="15158"/>
                  </a:lnTo>
                  <a:cubicBezTo>
                    <a:pt x="1658" y="15158"/>
                    <a:pt x="572" y="14072"/>
                    <a:pt x="572" y="12739"/>
                  </a:cubicBezTo>
                  <a:cubicBezTo>
                    <a:pt x="572" y="11403"/>
                    <a:pt x="1658" y="10318"/>
                    <a:pt x="2991" y="10318"/>
                  </a:cubicBezTo>
                  <a:lnTo>
                    <a:pt x="3841" y="10318"/>
                  </a:lnTo>
                  <a:cubicBezTo>
                    <a:pt x="3934" y="10318"/>
                    <a:pt x="4021" y="10273"/>
                    <a:pt x="4074" y="10197"/>
                  </a:cubicBezTo>
                  <a:cubicBezTo>
                    <a:pt x="4129" y="10123"/>
                    <a:pt x="4142" y="10025"/>
                    <a:pt x="4111" y="9938"/>
                  </a:cubicBezTo>
                  <a:cubicBezTo>
                    <a:pt x="3998" y="9617"/>
                    <a:pt x="3941" y="9280"/>
                    <a:pt x="3941" y="8939"/>
                  </a:cubicBezTo>
                  <a:cubicBezTo>
                    <a:pt x="3941" y="7604"/>
                    <a:pt x="4815" y="6470"/>
                    <a:pt x="6020" y="6076"/>
                  </a:cubicBezTo>
                  <a:cubicBezTo>
                    <a:pt x="6219" y="6468"/>
                    <a:pt x="6482" y="6831"/>
                    <a:pt x="6806" y="7152"/>
                  </a:cubicBezTo>
                  <a:cubicBezTo>
                    <a:pt x="7230" y="7574"/>
                    <a:pt x="7571" y="8091"/>
                    <a:pt x="7803" y="8660"/>
                  </a:cubicBezTo>
                  <a:cubicBezTo>
                    <a:pt x="7530" y="8835"/>
                    <a:pt x="7349" y="9140"/>
                    <a:pt x="7349" y="9487"/>
                  </a:cubicBezTo>
                  <a:cubicBezTo>
                    <a:pt x="7349" y="9759"/>
                    <a:pt x="7459" y="10005"/>
                    <a:pt x="7638" y="10184"/>
                  </a:cubicBezTo>
                  <a:cubicBezTo>
                    <a:pt x="7459" y="10362"/>
                    <a:pt x="7349" y="10608"/>
                    <a:pt x="7349" y="10881"/>
                  </a:cubicBezTo>
                  <a:cubicBezTo>
                    <a:pt x="7349" y="11395"/>
                    <a:pt x="7747" y="11819"/>
                    <a:pt x="8253" y="11859"/>
                  </a:cubicBezTo>
                  <a:lnTo>
                    <a:pt x="8358" y="12346"/>
                  </a:lnTo>
                  <a:cubicBezTo>
                    <a:pt x="8499" y="13004"/>
                    <a:pt x="9090" y="13481"/>
                    <a:pt x="9761" y="13481"/>
                  </a:cubicBezTo>
                  <a:cubicBezTo>
                    <a:pt x="10049" y="13481"/>
                    <a:pt x="10323" y="13393"/>
                    <a:pt x="10551" y="13241"/>
                  </a:cubicBezTo>
                  <a:cubicBezTo>
                    <a:pt x="11012" y="13872"/>
                    <a:pt x="11756" y="14281"/>
                    <a:pt x="12594" y="14281"/>
                  </a:cubicBezTo>
                  <a:cubicBezTo>
                    <a:pt x="13724" y="14281"/>
                    <a:pt x="14727" y="13521"/>
                    <a:pt x="15029" y="12432"/>
                  </a:cubicBezTo>
                  <a:cubicBezTo>
                    <a:pt x="15072" y="12280"/>
                    <a:pt x="14983" y="12123"/>
                    <a:pt x="14831" y="12081"/>
                  </a:cubicBezTo>
                  <a:cubicBezTo>
                    <a:pt x="14805" y="12074"/>
                    <a:pt x="14779" y="12070"/>
                    <a:pt x="14754" y="12070"/>
                  </a:cubicBezTo>
                  <a:cubicBezTo>
                    <a:pt x="14629" y="12070"/>
                    <a:pt x="14515" y="12153"/>
                    <a:pt x="14479" y="12279"/>
                  </a:cubicBezTo>
                  <a:cubicBezTo>
                    <a:pt x="14244" y="13121"/>
                    <a:pt x="13469" y="13710"/>
                    <a:pt x="12594" y="13710"/>
                  </a:cubicBezTo>
                  <a:cubicBezTo>
                    <a:pt x="11513" y="13710"/>
                    <a:pt x="10635" y="12832"/>
                    <a:pt x="10635" y="11751"/>
                  </a:cubicBezTo>
                  <a:cubicBezTo>
                    <a:pt x="10635" y="10673"/>
                    <a:pt x="11513" y="9795"/>
                    <a:pt x="12594" y="9795"/>
                  </a:cubicBezTo>
                  <a:cubicBezTo>
                    <a:pt x="13429" y="9795"/>
                    <a:pt x="14172" y="10325"/>
                    <a:pt x="14445" y="11114"/>
                  </a:cubicBezTo>
                  <a:cubicBezTo>
                    <a:pt x="14485" y="11233"/>
                    <a:pt x="14596" y="11307"/>
                    <a:pt x="14714" y="11307"/>
                  </a:cubicBezTo>
                  <a:cubicBezTo>
                    <a:pt x="14745" y="11307"/>
                    <a:pt x="14777" y="11302"/>
                    <a:pt x="14808" y="11292"/>
                  </a:cubicBezTo>
                  <a:cubicBezTo>
                    <a:pt x="14957" y="11240"/>
                    <a:pt x="15036" y="11078"/>
                    <a:pt x="14985" y="10929"/>
                  </a:cubicBezTo>
                  <a:cubicBezTo>
                    <a:pt x="14634" y="9908"/>
                    <a:pt x="13672" y="9223"/>
                    <a:pt x="12594" y="9223"/>
                  </a:cubicBezTo>
                  <a:cubicBezTo>
                    <a:pt x="12437" y="9223"/>
                    <a:pt x="12286" y="9237"/>
                    <a:pt x="12138" y="9265"/>
                  </a:cubicBezTo>
                  <a:cubicBezTo>
                    <a:pt x="12079" y="9011"/>
                    <a:pt x="11922" y="8795"/>
                    <a:pt x="11708" y="8659"/>
                  </a:cubicBezTo>
                  <a:cubicBezTo>
                    <a:pt x="11936" y="8103"/>
                    <a:pt x="12286" y="7577"/>
                    <a:pt x="12730" y="7129"/>
                  </a:cubicBezTo>
                  <a:cubicBezTo>
                    <a:pt x="13238" y="6616"/>
                    <a:pt x="13598" y="5994"/>
                    <a:pt x="13787" y="5316"/>
                  </a:cubicBezTo>
                  <a:cubicBezTo>
                    <a:pt x="14856" y="5975"/>
                    <a:pt x="15570" y="7156"/>
                    <a:pt x="15570" y="8501"/>
                  </a:cubicBezTo>
                  <a:cubicBezTo>
                    <a:pt x="15570" y="8992"/>
                    <a:pt x="15477" y="9471"/>
                    <a:pt x="15290" y="9924"/>
                  </a:cubicBezTo>
                  <a:cubicBezTo>
                    <a:pt x="15254" y="10011"/>
                    <a:pt x="15264" y="10111"/>
                    <a:pt x="15317" y="10191"/>
                  </a:cubicBezTo>
                  <a:cubicBezTo>
                    <a:pt x="15370" y="10270"/>
                    <a:pt x="15459" y="10318"/>
                    <a:pt x="15555" y="10318"/>
                  </a:cubicBezTo>
                  <a:lnTo>
                    <a:pt x="16520" y="10318"/>
                  </a:lnTo>
                  <a:cubicBezTo>
                    <a:pt x="17855" y="10318"/>
                    <a:pt x="18940" y="11403"/>
                    <a:pt x="18940" y="12739"/>
                  </a:cubicBezTo>
                  <a:cubicBezTo>
                    <a:pt x="18940" y="14072"/>
                    <a:pt x="17855" y="15158"/>
                    <a:pt x="16520" y="15158"/>
                  </a:cubicBezTo>
                  <a:lnTo>
                    <a:pt x="6597" y="15158"/>
                  </a:lnTo>
                  <a:cubicBezTo>
                    <a:pt x="6439" y="15158"/>
                    <a:pt x="6310" y="15286"/>
                    <a:pt x="6310" y="15443"/>
                  </a:cubicBezTo>
                  <a:cubicBezTo>
                    <a:pt x="6310" y="15602"/>
                    <a:pt x="6439" y="15730"/>
                    <a:pt x="6597" y="15730"/>
                  </a:cubicBezTo>
                  <a:lnTo>
                    <a:pt x="16520" y="15730"/>
                  </a:lnTo>
                  <a:cubicBezTo>
                    <a:pt x="18171" y="15730"/>
                    <a:pt x="19511" y="14387"/>
                    <a:pt x="19511" y="12739"/>
                  </a:cubicBezTo>
                  <a:cubicBezTo>
                    <a:pt x="19511" y="11088"/>
                    <a:pt x="18171" y="9746"/>
                    <a:pt x="16520" y="9746"/>
                  </a:cubicBezTo>
                  <a:lnTo>
                    <a:pt x="15960" y="9746"/>
                  </a:lnTo>
                  <a:cubicBezTo>
                    <a:pt x="16082" y="9343"/>
                    <a:pt x="16142" y="8927"/>
                    <a:pt x="16142" y="8501"/>
                  </a:cubicBezTo>
                  <a:cubicBezTo>
                    <a:pt x="16142" y="6877"/>
                    <a:pt x="15238" y="5458"/>
                    <a:pt x="13906" y="4725"/>
                  </a:cubicBezTo>
                  <a:cubicBezTo>
                    <a:pt x="13929" y="4547"/>
                    <a:pt x="13942" y="4367"/>
                    <a:pt x="13942" y="4185"/>
                  </a:cubicBezTo>
                  <a:cubicBezTo>
                    <a:pt x="13942" y="3341"/>
                    <a:pt x="13691" y="2529"/>
                    <a:pt x="13218" y="1834"/>
                  </a:cubicBezTo>
                  <a:cubicBezTo>
                    <a:pt x="13163" y="1752"/>
                    <a:pt x="13073" y="1708"/>
                    <a:pt x="12982" y="1708"/>
                  </a:cubicBezTo>
                  <a:cubicBezTo>
                    <a:pt x="12927" y="1708"/>
                    <a:pt x="12871" y="1724"/>
                    <a:pt x="12821" y="1758"/>
                  </a:cubicBezTo>
                  <a:cubicBezTo>
                    <a:pt x="12691" y="1847"/>
                    <a:pt x="12657" y="2024"/>
                    <a:pt x="12745" y="2155"/>
                  </a:cubicBezTo>
                  <a:cubicBezTo>
                    <a:pt x="13154" y="2755"/>
                    <a:pt x="13369" y="3457"/>
                    <a:pt x="13369" y="4185"/>
                  </a:cubicBezTo>
                  <a:cubicBezTo>
                    <a:pt x="13369" y="5143"/>
                    <a:pt x="12998" y="6046"/>
                    <a:pt x="12324" y="6726"/>
                  </a:cubicBezTo>
                  <a:cubicBezTo>
                    <a:pt x="11810" y="7245"/>
                    <a:pt x="11409" y="7856"/>
                    <a:pt x="11154" y="8505"/>
                  </a:cubicBezTo>
                  <a:lnTo>
                    <a:pt x="10042" y="8505"/>
                  </a:lnTo>
                  <a:lnTo>
                    <a:pt x="10042" y="6715"/>
                  </a:lnTo>
                  <a:cubicBezTo>
                    <a:pt x="11312" y="6573"/>
                    <a:pt x="12303" y="5493"/>
                    <a:pt x="12303" y="4185"/>
                  </a:cubicBezTo>
                  <a:cubicBezTo>
                    <a:pt x="12303" y="2781"/>
                    <a:pt x="11160" y="1639"/>
                    <a:pt x="9756" y="1639"/>
                  </a:cubicBezTo>
                  <a:cubicBezTo>
                    <a:pt x="8352" y="1639"/>
                    <a:pt x="7210" y="2781"/>
                    <a:pt x="7210" y="4185"/>
                  </a:cubicBezTo>
                  <a:cubicBezTo>
                    <a:pt x="7210" y="5493"/>
                    <a:pt x="8200" y="6573"/>
                    <a:pt x="9471" y="6715"/>
                  </a:cubicBezTo>
                  <a:lnTo>
                    <a:pt x="9471" y="8505"/>
                  </a:lnTo>
                  <a:lnTo>
                    <a:pt x="8358" y="8505"/>
                  </a:lnTo>
                  <a:cubicBezTo>
                    <a:pt x="8095" y="7841"/>
                    <a:pt x="7703" y="7238"/>
                    <a:pt x="7209" y="6746"/>
                  </a:cubicBezTo>
                  <a:cubicBezTo>
                    <a:pt x="6495" y="6037"/>
                    <a:pt x="6117" y="5092"/>
                    <a:pt x="6144" y="4086"/>
                  </a:cubicBezTo>
                  <a:cubicBezTo>
                    <a:pt x="6169" y="3162"/>
                    <a:pt x="6547" y="2289"/>
                    <a:pt x="7207" y="1631"/>
                  </a:cubicBezTo>
                  <a:cubicBezTo>
                    <a:pt x="7869" y="970"/>
                    <a:pt x="8742" y="595"/>
                    <a:pt x="9666" y="573"/>
                  </a:cubicBezTo>
                  <a:cubicBezTo>
                    <a:pt x="9697" y="573"/>
                    <a:pt x="9728" y="572"/>
                    <a:pt x="9759" y="572"/>
                  </a:cubicBezTo>
                  <a:cubicBezTo>
                    <a:pt x="10531" y="572"/>
                    <a:pt x="11264" y="811"/>
                    <a:pt x="11886" y="1265"/>
                  </a:cubicBezTo>
                  <a:cubicBezTo>
                    <a:pt x="11937" y="1302"/>
                    <a:pt x="11996" y="1320"/>
                    <a:pt x="12055" y="1320"/>
                  </a:cubicBezTo>
                  <a:cubicBezTo>
                    <a:pt x="12143" y="1320"/>
                    <a:pt x="12230" y="1280"/>
                    <a:pt x="12286" y="1204"/>
                  </a:cubicBezTo>
                  <a:cubicBezTo>
                    <a:pt x="12379" y="1076"/>
                    <a:pt x="12350" y="897"/>
                    <a:pt x="12223" y="804"/>
                  </a:cubicBezTo>
                  <a:cubicBezTo>
                    <a:pt x="11502" y="278"/>
                    <a:pt x="10651" y="0"/>
                    <a:pt x="9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8"/>
            <p:cNvSpPr/>
            <p:nvPr/>
          </p:nvSpPr>
          <p:spPr>
            <a:xfrm>
              <a:off x="3488250" y="1853800"/>
              <a:ext cx="66425" cy="43225"/>
            </a:xfrm>
            <a:custGeom>
              <a:rect b="b" l="l" r="r" t="t"/>
              <a:pathLst>
                <a:path extrusionOk="0" h="1729" w="2657">
                  <a:moveTo>
                    <a:pt x="2343" y="0"/>
                  </a:moveTo>
                  <a:cubicBezTo>
                    <a:pt x="2270" y="0"/>
                    <a:pt x="2197" y="28"/>
                    <a:pt x="2141" y="84"/>
                  </a:cubicBezTo>
                  <a:lnTo>
                    <a:pt x="1185" y="1038"/>
                  </a:lnTo>
                  <a:lnTo>
                    <a:pt x="516" y="369"/>
                  </a:lnTo>
                  <a:cubicBezTo>
                    <a:pt x="461" y="313"/>
                    <a:pt x="387" y="285"/>
                    <a:pt x="314" y="285"/>
                  </a:cubicBezTo>
                  <a:cubicBezTo>
                    <a:pt x="241" y="285"/>
                    <a:pt x="168" y="313"/>
                    <a:pt x="112" y="369"/>
                  </a:cubicBezTo>
                  <a:cubicBezTo>
                    <a:pt x="1" y="481"/>
                    <a:pt x="1" y="661"/>
                    <a:pt x="112" y="773"/>
                  </a:cubicBezTo>
                  <a:lnTo>
                    <a:pt x="983" y="1644"/>
                  </a:lnTo>
                  <a:cubicBezTo>
                    <a:pt x="1038" y="1699"/>
                    <a:pt x="1109" y="1729"/>
                    <a:pt x="1185" y="1729"/>
                  </a:cubicBezTo>
                  <a:cubicBezTo>
                    <a:pt x="1261" y="1729"/>
                    <a:pt x="1334" y="1699"/>
                    <a:pt x="1387" y="1644"/>
                  </a:cubicBezTo>
                  <a:lnTo>
                    <a:pt x="2545" y="488"/>
                  </a:lnTo>
                  <a:cubicBezTo>
                    <a:pt x="2657" y="376"/>
                    <a:pt x="2657" y="196"/>
                    <a:pt x="2545" y="84"/>
                  </a:cubicBezTo>
                  <a:cubicBezTo>
                    <a:pt x="2489" y="28"/>
                    <a:pt x="2416" y="0"/>
                    <a:pt x="2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48"/>
          <p:cNvGrpSpPr/>
          <p:nvPr/>
        </p:nvGrpSpPr>
        <p:grpSpPr>
          <a:xfrm>
            <a:off x="2944815" y="1459766"/>
            <a:ext cx="509619" cy="404431"/>
            <a:chOff x="2390750" y="1555025"/>
            <a:chExt cx="474550" cy="376600"/>
          </a:xfrm>
        </p:grpSpPr>
        <p:sp>
          <p:nvSpPr>
            <p:cNvPr id="1102" name="Google Shape;1102;p48"/>
            <p:cNvSpPr/>
            <p:nvPr/>
          </p:nvSpPr>
          <p:spPr>
            <a:xfrm>
              <a:off x="2390750" y="1555025"/>
              <a:ext cx="474550" cy="376600"/>
            </a:xfrm>
            <a:custGeom>
              <a:rect b="b" l="l" r="r" t="t"/>
              <a:pathLst>
                <a:path extrusionOk="0" h="15064" w="18982">
                  <a:moveTo>
                    <a:pt x="8263" y="557"/>
                  </a:moveTo>
                  <a:lnTo>
                    <a:pt x="8263" y="2761"/>
                  </a:lnTo>
                  <a:lnTo>
                    <a:pt x="1589" y="2761"/>
                  </a:lnTo>
                  <a:lnTo>
                    <a:pt x="1589" y="557"/>
                  </a:lnTo>
                  <a:close/>
                  <a:moveTo>
                    <a:pt x="10439" y="949"/>
                  </a:moveTo>
                  <a:cubicBezTo>
                    <a:pt x="12642" y="949"/>
                    <a:pt x="14434" y="2741"/>
                    <a:pt x="14434" y="4944"/>
                  </a:cubicBezTo>
                  <a:cubicBezTo>
                    <a:pt x="14434" y="7146"/>
                    <a:pt x="12642" y="8939"/>
                    <a:pt x="10439" y="8939"/>
                  </a:cubicBezTo>
                  <a:cubicBezTo>
                    <a:pt x="8236" y="8939"/>
                    <a:pt x="6444" y="7146"/>
                    <a:pt x="6444" y="4944"/>
                  </a:cubicBezTo>
                  <a:cubicBezTo>
                    <a:pt x="6444" y="4365"/>
                    <a:pt x="6567" y="3814"/>
                    <a:pt x="6790" y="3317"/>
                  </a:cubicBezTo>
                  <a:lnTo>
                    <a:pt x="7429" y="3317"/>
                  </a:lnTo>
                  <a:cubicBezTo>
                    <a:pt x="7167" y="3801"/>
                    <a:pt x="7017" y="4355"/>
                    <a:pt x="7017" y="4944"/>
                  </a:cubicBezTo>
                  <a:cubicBezTo>
                    <a:pt x="7017" y="6831"/>
                    <a:pt x="8552" y="8365"/>
                    <a:pt x="10439" y="8365"/>
                  </a:cubicBezTo>
                  <a:cubicBezTo>
                    <a:pt x="12061" y="8365"/>
                    <a:pt x="13472" y="7212"/>
                    <a:pt x="13793" y="5622"/>
                  </a:cubicBezTo>
                  <a:cubicBezTo>
                    <a:pt x="13823" y="5471"/>
                    <a:pt x="13725" y="5325"/>
                    <a:pt x="13575" y="5295"/>
                  </a:cubicBezTo>
                  <a:cubicBezTo>
                    <a:pt x="13556" y="5291"/>
                    <a:pt x="13537" y="5289"/>
                    <a:pt x="13518" y="5289"/>
                  </a:cubicBezTo>
                  <a:cubicBezTo>
                    <a:pt x="13389" y="5289"/>
                    <a:pt x="13274" y="5380"/>
                    <a:pt x="13247" y="5511"/>
                  </a:cubicBezTo>
                  <a:cubicBezTo>
                    <a:pt x="12979" y="6843"/>
                    <a:pt x="11797" y="7809"/>
                    <a:pt x="10439" y="7809"/>
                  </a:cubicBezTo>
                  <a:cubicBezTo>
                    <a:pt x="8859" y="7809"/>
                    <a:pt x="7573" y="6524"/>
                    <a:pt x="7573" y="4944"/>
                  </a:cubicBezTo>
                  <a:cubicBezTo>
                    <a:pt x="7573" y="4339"/>
                    <a:pt x="7762" y="3779"/>
                    <a:pt x="8083" y="3317"/>
                  </a:cubicBezTo>
                  <a:lnTo>
                    <a:pt x="8429" y="3317"/>
                  </a:lnTo>
                  <a:cubicBezTo>
                    <a:pt x="8644" y="3317"/>
                    <a:pt x="8819" y="3143"/>
                    <a:pt x="8819" y="2928"/>
                  </a:cubicBezTo>
                  <a:lnTo>
                    <a:pt x="8819" y="2583"/>
                  </a:lnTo>
                  <a:cubicBezTo>
                    <a:pt x="9280" y="2265"/>
                    <a:pt x="9837" y="2077"/>
                    <a:pt x="10439" y="2077"/>
                  </a:cubicBezTo>
                  <a:cubicBezTo>
                    <a:pt x="11774" y="2077"/>
                    <a:pt x="12952" y="3024"/>
                    <a:pt x="13237" y="4329"/>
                  </a:cubicBezTo>
                  <a:cubicBezTo>
                    <a:pt x="13265" y="4459"/>
                    <a:pt x="13381" y="4548"/>
                    <a:pt x="13509" y="4548"/>
                  </a:cubicBezTo>
                  <a:cubicBezTo>
                    <a:pt x="13528" y="4548"/>
                    <a:pt x="13548" y="4546"/>
                    <a:pt x="13568" y="4541"/>
                  </a:cubicBezTo>
                  <a:cubicBezTo>
                    <a:pt x="13718" y="4508"/>
                    <a:pt x="13813" y="4359"/>
                    <a:pt x="13780" y="4209"/>
                  </a:cubicBezTo>
                  <a:cubicBezTo>
                    <a:pt x="13616" y="3460"/>
                    <a:pt x="13195" y="2778"/>
                    <a:pt x="12597" y="2289"/>
                  </a:cubicBezTo>
                  <a:cubicBezTo>
                    <a:pt x="11989" y="1795"/>
                    <a:pt x="11223" y="1522"/>
                    <a:pt x="10439" y="1522"/>
                  </a:cubicBezTo>
                  <a:cubicBezTo>
                    <a:pt x="9853" y="1522"/>
                    <a:pt x="9302" y="1671"/>
                    <a:pt x="8819" y="1931"/>
                  </a:cubicBezTo>
                  <a:lnTo>
                    <a:pt x="8819" y="1292"/>
                  </a:lnTo>
                  <a:cubicBezTo>
                    <a:pt x="9315" y="1072"/>
                    <a:pt x="9862" y="949"/>
                    <a:pt x="10439" y="949"/>
                  </a:cubicBezTo>
                  <a:close/>
                  <a:moveTo>
                    <a:pt x="13880" y="7919"/>
                  </a:moveTo>
                  <a:lnTo>
                    <a:pt x="14728" y="8766"/>
                  </a:lnTo>
                  <a:lnTo>
                    <a:pt x="14261" y="9232"/>
                  </a:lnTo>
                  <a:lnTo>
                    <a:pt x="13414" y="8385"/>
                  </a:lnTo>
                  <a:cubicBezTo>
                    <a:pt x="13581" y="8242"/>
                    <a:pt x="13737" y="8086"/>
                    <a:pt x="13880" y="7919"/>
                  </a:cubicBezTo>
                  <a:close/>
                  <a:moveTo>
                    <a:pt x="2623" y="5296"/>
                  </a:moveTo>
                  <a:lnTo>
                    <a:pt x="2623" y="14508"/>
                  </a:lnTo>
                  <a:lnTo>
                    <a:pt x="1589" y="14508"/>
                  </a:lnTo>
                  <a:lnTo>
                    <a:pt x="1589" y="5296"/>
                  </a:lnTo>
                  <a:close/>
                  <a:moveTo>
                    <a:pt x="8157" y="10385"/>
                  </a:moveTo>
                  <a:lnTo>
                    <a:pt x="8157" y="14508"/>
                  </a:lnTo>
                  <a:lnTo>
                    <a:pt x="7123" y="14508"/>
                  </a:lnTo>
                  <a:lnTo>
                    <a:pt x="7123" y="10385"/>
                  </a:lnTo>
                  <a:close/>
                  <a:moveTo>
                    <a:pt x="9889" y="9462"/>
                  </a:moveTo>
                  <a:cubicBezTo>
                    <a:pt x="10069" y="9484"/>
                    <a:pt x="10253" y="9495"/>
                    <a:pt x="10439" y="9495"/>
                  </a:cubicBezTo>
                  <a:cubicBezTo>
                    <a:pt x="10602" y="9495"/>
                    <a:pt x="10764" y="9485"/>
                    <a:pt x="10923" y="9469"/>
                  </a:cubicBezTo>
                  <a:lnTo>
                    <a:pt x="10923" y="14508"/>
                  </a:lnTo>
                  <a:lnTo>
                    <a:pt x="9889" y="14508"/>
                  </a:lnTo>
                  <a:lnTo>
                    <a:pt x="9889" y="9462"/>
                  </a:lnTo>
                  <a:close/>
                  <a:moveTo>
                    <a:pt x="1423" y="0"/>
                  </a:moveTo>
                  <a:cubicBezTo>
                    <a:pt x="1208" y="0"/>
                    <a:pt x="1033" y="175"/>
                    <a:pt x="1033" y="390"/>
                  </a:cubicBezTo>
                  <a:lnTo>
                    <a:pt x="1033" y="2928"/>
                  </a:lnTo>
                  <a:cubicBezTo>
                    <a:pt x="1033" y="3143"/>
                    <a:pt x="1208" y="3317"/>
                    <a:pt x="1423" y="3317"/>
                  </a:cubicBezTo>
                  <a:lnTo>
                    <a:pt x="6189" y="3317"/>
                  </a:lnTo>
                  <a:cubicBezTo>
                    <a:pt x="5994" y="3822"/>
                    <a:pt x="5888" y="4371"/>
                    <a:pt x="5888" y="4944"/>
                  </a:cubicBezTo>
                  <a:cubicBezTo>
                    <a:pt x="5888" y="7071"/>
                    <a:pt x="7356" y="8863"/>
                    <a:pt x="9333" y="9359"/>
                  </a:cubicBezTo>
                  <a:lnTo>
                    <a:pt x="9333" y="14508"/>
                  </a:lnTo>
                  <a:lnTo>
                    <a:pt x="8713" y="14508"/>
                  </a:lnTo>
                  <a:lnTo>
                    <a:pt x="8713" y="10242"/>
                  </a:lnTo>
                  <a:cubicBezTo>
                    <a:pt x="8713" y="10014"/>
                    <a:pt x="8527" y="9829"/>
                    <a:pt x="8300" y="9829"/>
                  </a:cubicBezTo>
                  <a:lnTo>
                    <a:pt x="6979" y="9829"/>
                  </a:lnTo>
                  <a:cubicBezTo>
                    <a:pt x="6752" y="9829"/>
                    <a:pt x="6567" y="10014"/>
                    <a:pt x="6567" y="10242"/>
                  </a:cubicBezTo>
                  <a:lnTo>
                    <a:pt x="6567" y="14508"/>
                  </a:lnTo>
                  <a:lnTo>
                    <a:pt x="5945" y="14508"/>
                  </a:lnTo>
                  <a:lnTo>
                    <a:pt x="5945" y="12426"/>
                  </a:lnTo>
                  <a:cubicBezTo>
                    <a:pt x="5945" y="12273"/>
                    <a:pt x="5821" y="12148"/>
                    <a:pt x="5667" y="12148"/>
                  </a:cubicBezTo>
                  <a:cubicBezTo>
                    <a:pt x="5514" y="12148"/>
                    <a:pt x="5389" y="12273"/>
                    <a:pt x="5389" y="12426"/>
                  </a:cubicBezTo>
                  <a:lnTo>
                    <a:pt x="5389" y="14508"/>
                  </a:lnTo>
                  <a:lnTo>
                    <a:pt x="4355" y="14508"/>
                  </a:lnTo>
                  <a:lnTo>
                    <a:pt x="4355" y="7997"/>
                  </a:lnTo>
                  <a:lnTo>
                    <a:pt x="5389" y="7997"/>
                  </a:lnTo>
                  <a:lnTo>
                    <a:pt x="5389" y="11128"/>
                  </a:lnTo>
                  <a:cubicBezTo>
                    <a:pt x="5389" y="11282"/>
                    <a:pt x="5514" y="11406"/>
                    <a:pt x="5667" y="11406"/>
                  </a:cubicBezTo>
                  <a:cubicBezTo>
                    <a:pt x="5821" y="11406"/>
                    <a:pt x="5945" y="11282"/>
                    <a:pt x="5945" y="11128"/>
                  </a:cubicBezTo>
                  <a:lnTo>
                    <a:pt x="5945" y="7853"/>
                  </a:lnTo>
                  <a:cubicBezTo>
                    <a:pt x="5945" y="7626"/>
                    <a:pt x="5760" y="7439"/>
                    <a:pt x="5533" y="7439"/>
                  </a:cubicBezTo>
                  <a:lnTo>
                    <a:pt x="4213" y="7439"/>
                  </a:lnTo>
                  <a:cubicBezTo>
                    <a:pt x="3985" y="7439"/>
                    <a:pt x="3799" y="7626"/>
                    <a:pt x="3799" y="7853"/>
                  </a:cubicBezTo>
                  <a:lnTo>
                    <a:pt x="3799" y="14508"/>
                  </a:lnTo>
                  <a:lnTo>
                    <a:pt x="3179" y="14508"/>
                  </a:lnTo>
                  <a:lnTo>
                    <a:pt x="3179" y="5153"/>
                  </a:lnTo>
                  <a:cubicBezTo>
                    <a:pt x="3179" y="4925"/>
                    <a:pt x="2994" y="4741"/>
                    <a:pt x="2766" y="4741"/>
                  </a:cubicBezTo>
                  <a:lnTo>
                    <a:pt x="1446" y="4741"/>
                  </a:lnTo>
                  <a:cubicBezTo>
                    <a:pt x="1218" y="4741"/>
                    <a:pt x="1033" y="4925"/>
                    <a:pt x="1033" y="5153"/>
                  </a:cubicBezTo>
                  <a:lnTo>
                    <a:pt x="1033" y="14508"/>
                  </a:lnTo>
                  <a:lnTo>
                    <a:pt x="278" y="14508"/>
                  </a:lnTo>
                  <a:cubicBezTo>
                    <a:pt x="123" y="14508"/>
                    <a:pt x="0" y="14631"/>
                    <a:pt x="0" y="14786"/>
                  </a:cubicBezTo>
                  <a:cubicBezTo>
                    <a:pt x="0" y="14939"/>
                    <a:pt x="123" y="15063"/>
                    <a:pt x="278" y="15063"/>
                  </a:cubicBezTo>
                  <a:lnTo>
                    <a:pt x="12234" y="15063"/>
                  </a:lnTo>
                  <a:cubicBezTo>
                    <a:pt x="12389" y="15063"/>
                    <a:pt x="12513" y="14939"/>
                    <a:pt x="12513" y="14786"/>
                  </a:cubicBezTo>
                  <a:cubicBezTo>
                    <a:pt x="12513" y="14631"/>
                    <a:pt x="12389" y="14508"/>
                    <a:pt x="12234" y="14508"/>
                  </a:cubicBezTo>
                  <a:lnTo>
                    <a:pt x="11479" y="14508"/>
                  </a:lnTo>
                  <a:lnTo>
                    <a:pt x="11479" y="9375"/>
                  </a:lnTo>
                  <a:cubicBezTo>
                    <a:pt x="12019" y="9247"/>
                    <a:pt x="12521" y="9025"/>
                    <a:pt x="12969" y="8726"/>
                  </a:cubicBezTo>
                  <a:lnTo>
                    <a:pt x="13874" y="9631"/>
                  </a:lnTo>
                  <a:cubicBezTo>
                    <a:pt x="13738" y="9827"/>
                    <a:pt x="13757" y="10098"/>
                    <a:pt x="13932" y="10273"/>
                  </a:cubicBezTo>
                  <a:lnTo>
                    <a:pt x="16877" y="13218"/>
                  </a:lnTo>
                  <a:cubicBezTo>
                    <a:pt x="17040" y="13380"/>
                    <a:pt x="17254" y="13462"/>
                    <a:pt x="17467" y="13462"/>
                  </a:cubicBezTo>
                  <a:cubicBezTo>
                    <a:pt x="17681" y="13462"/>
                    <a:pt x="17894" y="13380"/>
                    <a:pt x="18057" y="13218"/>
                  </a:cubicBezTo>
                  <a:lnTo>
                    <a:pt x="18738" y="12538"/>
                  </a:lnTo>
                  <a:cubicBezTo>
                    <a:pt x="18895" y="12380"/>
                    <a:pt x="18981" y="12171"/>
                    <a:pt x="18981" y="11948"/>
                  </a:cubicBezTo>
                  <a:cubicBezTo>
                    <a:pt x="18981" y="11726"/>
                    <a:pt x="18895" y="11515"/>
                    <a:pt x="18738" y="11359"/>
                  </a:cubicBezTo>
                  <a:lnTo>
                    <a:pt x="18239" y="10860"/>
                  </a:lnTo>
                  <a:cubicBezTo>
                    <a:pt x="18185" y="10806"/>
                    <a:pt x="18114" y="10779"/>
                    <a:pt x="18042" y="10779"/>
                  </a:cubicBezTo>
                  <a:cubicBezTo>
                    <a:pt x="17971" y="10779"/>
                    <a:pt x="17900" y="10806"/>
                    <a:pt x="17845" y="10860"/>
                  </a:cubicBezTo>
                  <a:cubicBezTo>
                    <a:pt x="17738" y="10969"/>
                    <a:pt x="17738" y="11144"/>
                    <a:pt x="17845" y="11253"/>
                  </a:cubicBezTo>
                  <a:lnTo>
                    <a:pt x="18344" y="11751"/>
                  </a:lnTo>
                  <a:cubicBezTo>
                    <a:pt x="18397" y="11804"/>
                    <a:pt x="18426" y="11873"/>
                    <a:pt x="18426" y="11948"/>
                  </a:cubicBezTo>
                  <a:cubicBezTo>
                    <a:pt x="18426" y="12022"/>
                    <a:pt x="18397" y="12092"/>
                    <a:pt x="18344" y="12144"/>
                  </a:cubicBezTo>
                  <a:lnTo>
                    <a:pt x="17663" y="12824"/>
                  </a:lnTo>
                  <a:cubicBezTo>
                    <a:pt x="17610" y="12879"/>
                    <a:pt x="17538" y="12906"/>
                    <a:pt x="17467" y="12906"/>
                  </a:cubicBezTo>
                  <a:cubicBezTo>
                    <a:pt x="17396" y="12906"/>
                    <a:pt x="17325" y="12879"/>
                    <a:pt x="17271" y="12824"/>
                  </a:cubicBezTo>
                  <a:lnTo>
                    <a:pt x="14363" y="9918"/>
                  </a:lnTo>
                  <a:lnTo>
                    <a:pt x="15436" y="8843"/>
                  </a:lnTo>
                  <a:lnTo>
                    <a:pt x="16929" y="10336"/>
                  </a:lnTo>
                  <a:cubicBezTo>
                    <a:pt x="16983" y="10390"/>
                    <a:pt x="17054" y="10418"/>
                    <a:pt x="17125" y="10418"/>
                  </a:cubicBezTo>
                  <a:cubicBezTo>
                    <a:pt x="17196" y="10418"/>
                    <a:pt x="17267" y="10390"/>
                    <a:pt x="17321" y="10336"/>
                  </a:cubicBezTo>
                  <a:cubicBezTo>
                    <a:pt x="17430" y="10227"/>
                    <a:pt x="17430" y="10051"/>
                    <a:pt x="17321" y="9942"/>
                  </a:cubicBezTo>
                  <a:lnTo>
                    <a:pt x="15791" y="8412"/>
                  </a:lnTo>
                  <a:cubicBezTo>
                    <a:pt x="15697" y="8318"/>
                    <a:pt x="15570" y="8266"/>
                    <a:pt x="15436" y="8266"/>
                  </a:cubicBezTo>
                  <a:cubicBezTo>
                    <a:pt x="15321" y="8266"/>
                    <a:pt x="15212" y="8305"/>
                    <a:pt x="15124" y="8375"/>
                  </a:cubicBezTo>
                  <a:lnTo>
                    <a:pt x="14221" y="7472"/>
                  </a:lnTo>
                  <a:cubicBezTo>
                    <a:pt x="14707" y="6749"/>
                    <a:pt x="14990" y="5879"/>
                    <a:pt x="14990" y="4944"/>
                  </a:cubicBezTo>
                  <a:cubicBezTo>
                    <a:pt x="14990" y="2434"/>
                    <a:pt x="12949" y="391"/>
                    <a:pt x="10439" y="391"/>
                  </a:cubicBezTo>
                  <a:cubicBezTo>
                    <a:pt x="9867" y="391"/>
                    <a:pt x="9322" y="497"/>
                    <a:pt x="8819" y="691"/>
                  </a:cubicBezTo>
                  <a:lnTo>
                    <a:pt x="8819" y="390"/>
                  </a:lnTo>
                  <a:cubicBezTo>
                    <a:pt x="8819" y="175"/>
                    <a:pt x="8644" y="0"/>
                    <a:pt x="8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8"/>
            <p:cNvSpPr/>
            <p:nvPr/>
          </p:nvSpPr>
          <p:spPr>
            <a:xfrm>
              <a:off x="2597500" y="1624400"/>
              <a:ext cx="108450" cy="108450"/>
            </a:xfrm>
            <a:custGeom>
              <a:rect b="b" l="l" r="r" t="t"/>
              <a:pathLst>
                <a:path extrusionOk="0" h="4338" w="4338">
                  <a:moveTo>
                    <a:pt x="2169" y="556"/>
                  </a:moveTo>
                  <a:cubicBezTo>
                    <a:pt x="2963" y="556"/>
                    <a:pt x="3625" y="1133"/>
                    <a:pt x="3758" y="1891"/>
                  </a:cubicBezTo>
                  <a:lnTo>
                    <a:pt x="2284" y="1891"/>
                  </a:lnTo>
                  <a:lnTo>
                    <a:pt x="1242" y="850"/>
                  </a:lnTo>
                  <a:cubicBezTo>
                    <a:pt x="1504" y="665"/>
                    <a:pt x="1824" y="556"/>
                    <a:pt x="2169" y="556"/>
                  </a:cubicBezTo>
                  <a:close/>
                  <a:moveTo>
                    <a:pt x="848" y="1244"/>
                  </a:moveTo>
                  <a:lnTo>
                    <a:pt x="1973" y="2365"/>
                  </a:lnTo>
                  <a:cubicBezTo>
                    <a:pt x="2024" y="2417"/>
                    <a:pt x="2095" y="2447"/>
                    <a:pt x="2169" y="2447"/>
                  </a:cubicBezTo>
                  <a:lnTo>
                    <a:pt x="3758" y="2447"/>
                  </a:lnTo>
                  <a:cubicBezTo>
                    <a:pt x="3625" y="3203"/>
                    <a:pt x="2963" y="3782"/>
                    <a:pt x="2169" y="3782"/>
                  </a:cubicBezTo>
                  <a:cubicBezTo>
                    <a:pt x="1279" y="3782"/>
                    <a:pt x="556" y="3059"/>
                    <a:pt x="556" y="2169"/>
                  </a:cubicBezTo>
                  <a:cubicBezTo>
                    <a:pt x="556" y="1824"/>
                    <a:pt x="665" y="1506"/>
                    <a:pt x="848" y="1244"/>
                  </a:cubicBezTo>
                  <a:close/>
                  <a:moveTo>
                    <a:pt x="2169" y="0"/>
                  </a:moveTo>
                  <a:cubicBezTo>
                    <a:pt x="973" y="0"/>
                    <a:pt x="0" y="973"/>
                    <a:pt x="0" y="2169"/>
                  </a:cubicBezTo>
                  <a:cubicBezTo>
                    <a:pt x="0" y="3365"/>
                    <a:pt x="973" y="4338"/>
                    <a:pt x="2169" y="4338"/>
                  </a:cubicBezTo>
                  <a:cubicBezTo>
                    <a:pt x="3365" y="4338"/>
                    <a:pt x="4338" y="3365"/>
                    <a:pt x="4338" y="2169"/>
                  </a:cubicBezTo>
                  <a:cubicBezTo>
                    <a:pt x="4338" y="973"/>
                    <a:pt x="3365" y="0"/>
                    <a:pt x="2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8"/>
            <p:cNvSpPr/>
            <p:nvPr/>
          </p:nvSpPr>
          <p:spPr>
            <a:xfrm>
              <a:off x="2447150" y="1589550"/>
              <a:ext cx="37025" cy="13925"/>
            </a:xfrm>
            <a:custGeom>
              <a:rect b="b" l="l" r="r" t="t"/>
              <a:pathLst>
                <a:path extrusionOk="0" h="557" w="1481">
                  <a:moveTo>
                    <a:pt x="278" y="0"/>
                  </a:moveTo>
                  <a:cubicBezTo>
                    <a:pt x="125" y="0"/>
                    <a:pt x="0" y="125"/>
                    <a:pt x="0" y="278"/>
                  </a:cubicBezTo>
                  <a:cubicBezTo>
                    <a:pt x="0" y="431"/>
                    <a:pt x="125" y="556"/>
                    <a:pt x="278" y="556"/>
                  </a:cubicBezTo>
                  <a:lnTo>
                    <a:pt x="1202" y="556"/>
                  </a:lnTo>
                  <a:cubicBezTo>
                    <a:pt x="1356" y="556"/>
                    <a:pt x="1480" y="431"/>
                    <a:pt x="1480" y="278"/>
                  </a:cubicBezTo>
                  <a:cubicBezTo>
                    <a:pt x="1480" y="125"/>
                    <a:pt x="1356" y="0"/>
                    <a:pt x="1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8"/>
            <p:cNvSpPr/>
            <p:nvPr/>
          </p:nvSpPr>
          <p:spPr>
            <a:xfrm>
              <a:off x="2491625" y="1589550"/>
              <a:ext cx="89025" cy="13925"/>
            </a:xfrm>
            <a:custGeom>
              <a:rect b="b" l="l" r="r" t="t"/>
              <a:pathLst>
                <a:path extrusionOk="0" h="557" w="3561">
                  <a:moveTo>
                    <a:pt x="278" y="0"/>
                  </a:moveTo>
                  <a:cubicBezTo>
                    <a:pt x="125" y="0"/>
                    <a:pt x="1" y="125"/>
                    <a:pt x="1" y="278"/>
                  </a:cubicBezTo>
                  <a:cubicBezTo>
                    <a:pt x="1" y="431"/>
                    <a:pt x="125" y="556"/>
                    <a:pt x="278" y="556"/>
                  </a:cubicBezTo>
                  <a:lnTo>
                    <a:pt x="3283" y="556"/>
                  </a:lnTo>
                  <a:cubicBezTo>
                    <a:pt x="3436" y="556"/>
                    <a:pt x="3560" y="431"/>
                    <a:pt x="3560" y="278"/>
                  </a:cubicBezTo>
                  <a:cubicBezTo>
                    <a:pt x="3560" y="125"/>
                    <a:pt x="3436" y="0"/>
                    <a:pt x="3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 name="Google Shape;1106;p48"/>
          <p:cNvGrpSpPr/>
          <p:nvPr/>
        </p:nvGrpSpPr>
        <p:grpSpPr>
          <a:xfrm>
            <a:off x="2091172" y="1404541"/>
            <a:ext cx="487094" cy="514881"/>
            <a:chOff x="1595850" y="1503600"/>
            <a:chExt cx="453575" cy="479450"/>
          </a:xfrm>
        </p:grpSpPr>
        <p:sp>
          <p:nvSpPr>
            <p:cNvPr id="1107" name="Google Shape;1107;p48"/>
            <p:cNvSpPr/>
            <p:nvPr/>
          </p:nvSpPr>
          <p:spPr>
            <a:xfrm>
              <a:off x="1595850" y="1503600"/>
              <a:ext cx="453575" cy="479450"/>
            </a:xfrm>
            <a:custGeom>
              <a:rect b="b" l="l" r="r" t="t"/>
              <a:pathLst>
                <a:path extrusionOk="0" h="19178" w="18143">
                  <a:moveTo>
                    <a:pt x="9655" y="562"/>
                  </a:moveTo>
                  <a:lnTo>
                    <a:pt x="9655" y="1814"/>
                  </a:lnTo>
                  <a:lnTo>
                    <a:pt x="7968" y="1814"/>
                  </a:lnTo>
                  <a:lnTo>
                    <a:pt x="7968" y="656"/>
                  </a:lnTo>
                  <a:cubicBezTo>
                    <a:pt x="7968" y="605"/>
                    <a:pt x="8011" y="562"/>
                    <a:pt x="8063" y="562"/>
                  </a:cubicBezTo>
                  <a:close/>
                  <a:moveTo>
                    <a:pt x="17486" y="562"/>
                  </a:moveTo>
                  <a:cubicBezTo>
                    <a:pt x="17538" y="562"/>
                    <a:pt x="17579" y="605"/>
                    <a:pt x="17579" y="656"/>
                  </a:cubicBezTo>
                  <a:lnTo>
                    <a:pt x="17579" y="1814"/>
                  </a:lnTo>
                  <a:lnTo>
                    <a:pt x="10216" y="1814"/>
                  </a:lnTo>
                  <a:lnTo>
                    <a:pt x="10216" y="562"/>
                  </a:lnTo>
                  <a:close/>
                  <a:moveTo>
                    <a:pt x="10521" y="11150"/>
                  </a:moveTo>
                  <a:lnTo>
                    <a:pt x="10521" y="12006"/>
                  </a:lnTo>
                  <a:lnTo>
                    <a:pt x="10246" y="12006"/>
                  </a:lnTo>
                  <a:cubicBezTo>
                    <a:pt x="10081" y="11705"/>
                    <a:pt x="9887" y="11425"/>
                    <a:pt x="9665" y="11167"/>
                  </a:cubicBezTo>
                  <a:lnTo>
                    <a:pt x="9665" y="11150"/>
                  </a:lnTo>
                  <a:close/>
                  <a:moveTo>
                    <a:pt x="2701" y="8391"/>
                  </a:moveTo>
                  <a:cubicBezTo>
                    <a:pt x="3880" y="8391"/>
                    <a:pt x="4838" y="9349"/>
                    <a:pt x="4838" y="10528"/>
                  </a:cubicBezTo>
                  <a:cubicBezTo>
                    <a:pt x="4838" y="11707"/>
                    <a:pt x="3880" y="12667"/>
                    <a:pt x="2701" y="12667"/>
                  </a:cubicBezTo>
                  <a:cubicBezTo>
                    <a:pt x="1522" y="12667"/>
                    <a:pt x="562" y="11707"/>
                    <a:pt x="562" y="10528"/>
                  </a:cubicBezTo>
                  <a:cubicBezTo>
                    <a:pt x="562" y="9349"/>
                    <a:pt x="1522" y="8391"/>
                    <a:pt x="2701" y="8391"/>
                  </a:cubicBezTo>
                  <a:close/>
                  <a:moveTo>
                    <a:pt x="5987" y="10038"/>
                  </a:moveTo>
                  <a:cubicBezTo>
                    <a:pt x="8258" y="10038"/>
                    <a:pt x="10122" y="11811"/>
                    <a:pt x="10266" y="14046"/>
                  </a:cubicBezTo>
                  <a:lnTo>
                    <a:pt x="9342" y="14046"/>
                  </a:lnTo>
                  <a:cubicBezTo>
                    <a:pt x="9199" y="12320"/>
                    <a:pt x="7749" y="10959"/>
                    <a:pt x="5987" y="10959"/>
                  </a:cubicBezTo>
                  <a:cubicBezTo>
                    <a:pt x="5771" y="10959"/>
                    <a:pt x="5560" y="10981"/>
                    <a:pt x="5354" y="11021"/>
                  </a:cubicBezTo>
                  <a:cubicBezTo>
                    <a:pt x="5384" y="10860"/>
                    <a:pt x="5400" y="10695"/>
                    <a:pt x="5400" y="10528"/>
                  </a:cubicBezTo>
                  <a:cubicBezTo>
                    <a:pt x="5400" y="10377"/>
                    <a:pt x="5387" y="10228"/>
                    <a:pt x="5363" y="10084"/>
                  </a:cubicBezTo>
                  <a:cubicBezTo>
                    <a:pt x="5567" y="10054"/>
                    <a:pt x="5775" y="10038"/>
                    <a:pt x="5987" y="10038"/>
                  </a:cubicBezTo>
                  <a:close/>
                  <a:moveTo>
                    <a:pt x="14386" y="13539"/>
                  </a:moveTo>
                  <a:lnTo>
                    <a:pt x="14024" y="14046"/>
                  </a:lnTo>
                  <a:lnTo>
                    <a:pt x="12243" y="14046"/>
                  </a:lnTo>
                  <a:lnTo>
                    <a:pt x="12588" y="13539"/>
                  </a:lnTo>
                  <a:close/>
                  <a:moveTo>
                    <a:pt x="14024" y="14608"/>
                  </a:moveTo>
                  <a:lnTo>
                    <a:pt x="14386" y="15115"/>
                  </a:lnTo>
                  <a:lnTo>
                    <a:pt x="12588" y="15115"/>
                  </a:lnTo>
                  <a:lnTo>
                    <a:pt x="12243" y="14608"/>
                  </a:lnTo>
                  <a:close/>
                  <a:moveTo>
                    <a:pt x="5987" y="13005"/>
                  </a:moveTo>
                  <a:cubicBezTo>
                    <a:pt x="6620" y="13005"/>
                    <a:pt x="7149" y="13452"/>
                    <a:pt x="7278" y="14046"/>
                  </a:cubicBezTo>
                  <a:lnTo>
                    <a:pt x="5987" y="14046"/>
                  </a:lnTo>
                  <a:cubicBezTo>
                    <a:pt x="5832" y="14046"/>
                    <a:pt x="5706" y="14172"/>
                    <a:pt x="5706" y="14327"/>
                  </a:cubicBezTo>
                  <a:cubicBezTo>
                    <a:pt x="5706" y="14482"/>
                    <a:pt x="5832" y="14608"/>
                    <a:pt x="5987" y="14608"/>
                  </a:cubicBezTo>
                  <a:lnTo>
                    <a:pt x="7278" y="14608"/>
                  </a:lnTo>
                  <a:cubicBezTo>
                    <a:pt x="7149" y="15202"/>
                    <a:pt x="6620" y="15648"/>
                    <a:pt x="5987" y="15648"/>
                  </a:cubicBezTo>
                  <a:cubicBezTo>
                    <a:pt x="5259" y="15648"/>
                    <a:pt x="4666" y="15055"/>
                    <a:pt x="4666" y="14327"/>
                  </a:cubicBezTo>
                  <a:cubicBezTo>
                    <a:pt x="4666" y="13598"/>
                    <a:pt x="5259" y="13005"/>
                    <a:pt x="5987" y="13005"/>
                  </a:cubicBezTo>
                  <a:close/>
                  <a:moveTo>
                    <a:pt x="5987" y="11522"/>
                  </a:moveTo>
                  <a:cubicBezTo>
                    <a:pt x="7440" y="11522"/>
                    <a:pt x="8637" y="12631"/>
                    <a:pt x="8778" y="14046"/>
                  </a:cubicBezTo>
                  <a:lnTo>
                    <a:pt x="7849" y="14046"/>
                  </a:lnTo>
                  <a:cubicBezTo>
                    <a:pt x="7713" y="13139"/>
                    <a:pt x="6930" y="12443"/>
                    <a:pt x="5987" y="12443"/>
                  </a:cubicBezTo>
                  <a:cubicBezTo>
                    <a:pt x="4949" y="12443"/>
                    <a:pt x="4105" y="13288"/>
                    <a:pt x="4105" y="14327"/>
                  </a:cubicBezTo>
                  <a:cubicBezTo>
                    <a:pt x="4105" y="15366"/>
                    <a:pt x="4949" y="16209"/>
                    <a:pt x="5987" y="16209"/>
                  </a:cubicBezTo>
                  <a:cubicBezTo>
                    <a:pt x="6930" y="16209"/>
                    <a:pt x="7713" y="15513"/>
                    <a:pt x="7849" y="14608"/>
                  </a:cubicBezTo>
                  <a:lnTo>
                    <a:pt x="8778" y="14608"/>
                  </a:lnTo>
                  <a:cubicBezTo>
                    <a:pt x="8735" y="15039"/>
                    <a:pt x="8592" y="15456"/>
                    <a:pt x="8357" y="15825"/>
                  </a:cubicBezTo>
                  <a:cubicBezTo>
                    <a:pt x="8274" y="15956"/>
                    <a:pt x="8312" y="16129"/>
                    <a:pt x="8444" y="16212"/>
                  </a:cubicBezTo>
                  <a:cubicBezTo>
                    <a:pt x="8491" y="16242"/>
                    <a:pt x="8543" y="16256"/>
                    <a:pt x="8594" y="16256"/>
                  </a:cubicBezTo>
                  <a:cubicBezTo>
                    <a:pt x="8687" y="16256"/>
                    <a:pt x="8777" y="16210"/>
                    <a:pt x="8831" y="16126"/>
                  </a:cubicBezTo>
                  <a:cubicBezTo>
                    <a:pt x="9123" y="15666"/>
                    <a:pt x="9296" y="15146"/>
                    <a:pt x="9342" y="14608"/>
                  </a:cubicBezTo>
                  <a:lnTo>
                    <a:pt x="10266" y="14608"/>
                  </a:lnTo>
                  <a:cubicBezTo>
                    <a:pt x="10122" y="16843"/>
                    <a:pt x="8258" y="18616"/>
                    <a:pt x="5987" y="18616"/>
                  </a:cubicBezTo>
                  <a:cubicBezTo>
                    <a:pt x="3622" y="18616"/>
                    <a:pt x="1698" y="16692"/>
                    <a:pt x="1698" y="14327"/>
                  </a:cubicBezTo>
                  <a:cubicBezTo>
                    <a:pt x="1698" y="13900"/>
                    <a:pt x="1761" y="13489"/>
                    <a:pt x="1877" y="13099"/>
                  </a:cubicBezTo>
                  <a:cubicBezTo>
                    <a:pt x="2138" y="13182"/>
                    <a:pt x="2414" y="13228"/>
                    <a:pt x="2701" y="13228"/>
                  </a:cubicBezTo>
                  <a:cubicBezTo>
                    <a:pt x="2735" y="13228"/>
                    <a:pt x="2771" y="13227"/>
                    <a:pt x="2805" y="13225"/>
                  </a:cubicBezTo>
                  <a:lnTo>
                    <a:pt x="2805" y="13225"/>
                  </a:lnTo>
                  <a:cubicBezTo>
                    <a:pt x="2687" y="13571"/>
                    <a:pt x="2621" y="13942"/>
                    <a:pt x="2621" y="14327"/>
                  </a:cubicBezTo>
                  <a:cubicBezTo>
                    <a:pt x="2621" y="16184"/>
                    <a:pt x="4131" y="17693"/>
                    <a:pt x="5987" y="17693"/>
                  </a:cubicBezTo>
                  <a:cubicBezTo>
                    <a:pt x="6643" y="17693"/>
                    <a:pt x="7279" y="17503"/>
                    <a:pt x="7828" y="17145"/>
                  </a:cubicBezTo>
                  <a:cubicBezTo>
                    <a:pt x="7958" y="17059"/>
                    <a:pt x="7994" y="16886"/>
                    <a:pt x="7910" y="16755"/>
                  </a:cubicBezTo>
                  <a:cubicBezTo>
                    <a:pt x="7855" y="16673"/>
                    <a:pt x="7766" y="16629"/>
                    <a:pt x="7674" y="16629"/>
                  </a:cubicBezTo>
                  <a:cubicBezTo>
                    <a:pt x="7621" y="16629"/>
                    <a:pt x="7568" y="16643"/>
                    <a:pt x="7520" y="16675"/>
                  </a:cubicBezTo>
                  <a:cubicBezTo>
                    <a:pt x="7063" y="16973"/>
                    <a:pt x="6533" y="17132"/>
                    <a:pt x="5987" y="17132"/>
                  </a:cubicBezTo>
                  <a:cubicBezTo>
                    <a:pt x="4440" y="17132"/>
                    <a:pt x="3182" y="15874"/>
                    <a:pt x="3182" y="14327"/>
                  </a:cubicBezTo>
                  <a:cubicBezTo>
                    <a:pt x="3182" y="13894"/>
                    <a:pt x="3281" y="13485"/>
                    <a:pt x="3456" y="13119"/>
                  </a:cubicBezTo>
                  <a:cubicBezTo>
                    <a:pt x="4212" y="12899"/>
                    <a:pt x="4833" y="12354"/>
                    <a:pt x="5156" y="11648"/>
                  </a:cubicBezTo>
                  <a:cubicBezTo>
                    <a:pt x="5418" y="11566"/>
                    <a:pt x="5698" y="11522"/>
                    <a:pt x="5987" y="11522"/>
                  </a:cubicBezTo>
                  <a:close/>
                  <a:moveTo>
                    <a:pt x="8063" y="0"/>
                  </a:moveTo>
                  <a:cubicBezTo>
                    <a:pt x="7701" y="0"/>
                    <a:pt x="7407" y="294"/>
                    <a:pt x="7407" y="656"/>
                  </a:cubicBezTo>
                  <a:lnTo>
                    <a:pt x="7407" y="9688"/>
                  </a:lnTo>
                  <a:cubicBezTo>
                    <a:pt x="6957" y="9551"/>
                    <a:pt x="6481" y="9476"/>
                    <a:pt x="5987" y="9476"/>
                  </a:cubicBezTo>
                  <a:cubicBezTo>
                    <a:pt x="5724" y="9476"/>
                    <a:pt x="5464" y="9498"/>
                    <a:pt x="5212" y="9539"/>
                  </a:cubicBezTo>
                  <a:cubicBezTo>
                    <a:pt x="4815" y="8538"/>
                    <a:pt x="3840" y="7829"/>
                    <a:pt x="2701" y="7829"/>
                  </a:cubicBezTo>
                  <a:cubicBezTo>
                    <a:pt x="1212" y="7829"/>
                    <a:pt x="1" y="9039"/>
                    <a:pt x="1" y="10528"/>
                  </a:cubicBezTo>
                  <a:cubicBezTo>
                    <a:pt x="1" y="11529"/>
                    <a:pt x="549" y="12405"/>
                    <a:pt x="1361" y="12870"/>
                  </a:cubicBezTo>
                  <a:cubicBezTo>
                    <a:pt x="1215" y="13330"/>
                    <a:pt x="1137" y="13820"/>
                    <a:pt x="1137" y="14327"/>
                  </a:cubicBezTo>
                  <a:cubicBezTo>
                    <a:pt x="1137" y="17002"/>
                    <a:pt x="3313" y="19178"/>
                    <a:pt x="5987" y="19178"/>
                  </a:cubicBezTo>
                  <a:cubicBezTo>
                    <a:pt x="7821" y="19178"/>
                    <a:pt x="9421" y="18155"/>
                    <a:pt x="10245" y="16649"/>
                  </a:cubicBezTo>
                  <a:lnTo>
                    <a:pt x="17680" y="16649"/>
                  </a:lnTo>
                  <a:cubicBezTo>
                    <a:pt x="17935" y="16649"/>
                    <a:pt x="18142" y="16443"/>
                    <a:pt x="18142" y="16188"/>
                  </a:cubicBezTo>
                  <a:lnTo>
                    <a:pt x="18142" y="9664"/>
                  </a:lnTo>
                  <a:cubicBezTo>
                    <a:pt x="18142" y="9509"/>
                    <a:pt x="18016" y="9383"/>
                    <a:pt x="17860" y="9383"/>
                  </a:cubicBezTo>
                  <a:cubicBezTo>
                    <a:pt x="17705" y="9383"/>
                    <a:pt x="17579" y="9509"/>
                    <a:pt x="17579" y="9664"/>
                  </a:cubicBezTo>
                  <a:lnTo>
                    <a:pt x="17579" y="16088"/>
                  </a:lnTo>
                  <a:lnTo>
                    <a:pt x="10507" y="16088"/>
                  </a:lnTo>
                  <a:cubicBezTo>
                    <a:pt x="10689" y="15625"/>
                    <a:pt x="10801" y="15126"/>
                    <a:pt x="10829" y="14608"/>
                  </a:cubicBezTo>
                  <a:lnTo>
                    <a:pt x="11563" y="14608"/>
                  </a:lnTo>
                  <a:lnTo>
                    <a:pt x="12174" y="15505"/>
                  </a:lnTo>
                  <a:cubicBezTo>
                    <a:pt x="12247" y="15612"/>
                    <a:pt x="12369" y="15676"/>
                    <a:pt x="12500" y="15676"/>
                  </a:cubicBezTo>
                  <a:lnTo>
                    <a:pt x="14713" y="15676"/>
                  </a:lnTo>
                  <a:cubicBezTo>
                    <a:pt x="14862" y="15676"/>
                    <a:pt x="14995" y="15595"/>
                    <a:pt x="15062" y="15463"/>
                  </a:cubicBezTo>
                  <a:cubicBezTo>
                    <a:pt x="15131" y="15331"/>
                    <a:pt x="15120" y="15175"/>
                    <a:pt x="15034" y="15055"/>
                  </a:cubicBezTo>
                  <a:lnTo>
                    <a:pt x="14714" y="14608"/>
                  </a:lnTo>
                  <a:lnTo>
                    <a:pt x="14727" y="14608"/>
                  </a:lnTo>
                  <a:cubicBezTo>
                    <a:pt x="14883" y="14608"/>
                    <a:pt x="15009" y="14482"/>
                    <a:pt x="15009" y="14327"/>
                  </a:cubicBezTo>
                  <a:cubicBezTo>
                    <a:pt x="15009" y="14172"/>
                    <a:pt x="14883" y="14046"/>
                    <a:pt x="14727" y="14046"/>
                  </a:cubicBezTo>
                  <a:lnTo>
                    <a:pt x="14714" y="14046"/>
                  </a:lnTo>
                  <a:lnTo>
                    <a:pt x="15034" y="13598"/>
                  </a:lnTo>
                  <a:cubicBezTo>
                    <a:pt x="15120" y="13477"/>
                    <a:pt x="15131" y="13321"/>
                    <a:pt x="15062" y="13190"/>
                  </a:cubicBezTo>
                  <a:cubicBezTo>
                    <a:pt x="14995" y="13059"/>
                    <a:pt x="14862" y="12976"/>
                    <a:pt x="14713" y="12976"/>
                  </a:cubicBezTo>
                  <a:lnTo>
                    <a:pt x="12500" y="12976"/>
                  </a:lnTo>
                  <a:cubicBezTo>
                    <a:pt x="12369" y="12976"/>
                    <a:pt x="12247" y="13041"/>
                    <a:pt x="12174" y="13148"/>
                  </a:cubicBezTo>
                  <a:lnTo>
                    <a:pt x="11563" y="14046"/>
                  </a:lnTo>
                  <a:lnTo>
                    <a:pt x="10829" y="14046"/>
                  </a:lnTo>
                  <a:cubicBezTo>
                    <a:pt x="10801" y="13528"/>
                    <a:pt x="10689" y="13031"/>
                    <a:pt x="10508" y="12569"/>
                  </a:cubicBezTo>
                  <a:lnTo>
                    <a:pt x="10690" y="12569"/>
                  </a:lnTo>
                  <a:cubicBezTo>
                    <a:pt x="10907" y="12569"/>
                    <a:pt x="11084" y="12392"/>
                    <a:pt x="11084" y="12175"/>
                  </a:cubicBezTo>
                  <a:lnTo>
                    <a:pt x="11084" y="10981"/>
                  </a:lnTo>
                  <a:cubicBezTo>
                    <a:pt x="11084" y="10764"/>
                    <a:pt x="10907" y="10588"/>
                    <a:pt x="10690" y="10588"/>
                  </a:cubicBezTo>
                  <a:lnTo>
                    <a:pt x="9496" y="10588"/>
                  </a:lnTo>
                  <a:cubicBezTo>
                    <a:pt x="9385" y="10588"/>
                    <a:pt x="9285" y="10634"/>
                    <a:pt x="9213" y="10707"/>
                  </a:cubicBezTo>
                  <a:cubicBezTo>
                    <a:pt x="8845" y="10379"/>
                    <a:pt x="8425" y="10105"/>
                    <a:pt x="7968" y="9899"/>
                  </a:cubicBezTo>
                  <a:lnTo>
                    <a:pt x="7968" y="2377"/>
                  </a:lnTo>
                  <a:lnTo>
                    <a:pt x="17579" y="2377"/>
                  </a:lnTo>
                  <a:lnTo>
                    <a:pt x="17579" y="8353"/>
                  </a:lnTo>
                  <a:cubicBezTo>
                    <a:pt x="17579" y="8508"/>
                    <a:pt x="17705" y="8634"/>
                    <a:pt x="17860" y="8634"/>
                  </a:cubicBezTo>
                  <a:cubicBezTo>
                    <a:pt x="18016" y="8634"/>
                    <a:pt x="18141" y="8508"/>
                    <a:pt x="18141" y="8353"/>
                  </a:cubicBezTo>
                  <a:lnTo>
                    <a:pt x="18141" y="656"/>
                  </a:lnTo>
                  <a:cubicBezTo>
                    <a:pt x="18141" y="294"/>
                    <a:pt x="17847" y="0"/>
                    <a:pt x="1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8"/>
            <p:cNvSpPr/>
            <p:nvPr/>
          </p:nvSpPr>
          <p:spPr>
            <a:xfrm>
              <a:off x="1883500" y="1585175"/>
              <a:ext cx="123525" cy="14050"/>
            </a:xfrm>
            <a:custGeom>
              <a:rect b="b" l="l" r="r" t="t"/>
              <a:pathLst>
                <a:path extrusionOk="0" h="562" w="4941">
                  <a:moveTo>
                    <a:pt x="283" y="0"/>
                  </a:moveTo>
                  <a:cubicBezTo>
                    <a:pt x="127" y="0"/>
                    <a:pt x="1" y="126"/>
                    <a:pt x="1" y="281"/>
                  </a:cubicBezTo>
                  <a:cubicBezTo>
                    <a:pt x="1" y="436"/>
                    <a:pt x="127" y="562"/>
                    <a:pt x="283" y="562"/>
                  </a:cubicBezTo>
                  <a:lnTo>
                    <a:pt x="4659" y="562"/>
                  </a:lnTo>
                  <a:cubicBezTo>
                    <a:pt x="4814" y="562"/>
                    <a:pt x="4940" y="436"/>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8"/>
            <p:cNvSpPr/>
            <p:nvPr/>
          </p:nvSpPr>
          <p:spPr>
            <a:xfrm>
              <a:off x="1883500" y="1609800"/>
              <a:ext cx="78900" cy="14075"/>
            </a:xfrm>
            <a:custGeom>
              <a:rect b="b" l="l" r="r" t="t"/>
              <a:pathLst>
                <a:path extrusionOk="0" h="563" w="3156">
                  <a:moveTo>
                    <a:pt x="283" y="1"/>
                  </a:moveTo>
                  <a:cubicBezTo>
                    <a:pt x="127" y="1"/>
                    <a:pt x="1" y="127"/>
                    <a:pt x="1" y="282"/>
                  </a:cubicBezTo>
                  <a:cubicBezTo>
                    <a:pt x="1" y="436"/>
                    <a:pt x="127" y="563"/>
                    <a:pt x="283" y="563"/>
                  </a:cubicBezTo>
                  <a:lnTo>
                    <a:pt x="2875" y="563"/>
                  </a:lnTo>
                  <a:cubicBezTo>
                    <a:pt x="3029" y="563"/>
                    <a:pt x="3155" y="436"/>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8"/>
            <p:cNvSpPr/>
            <p:nvPr/>
          </p:nvSpPr>
          <p:spPr>
            <a:xfrm>
              <a:off x="1883500" y="1648025"/>
              <a:ext cx="123525" cy="14075"/>
            </a:xfrm>
            <a:custGeom>
              <a:rect b="b" l="l" r="r" t="t"/>
              <a:pathLst>
                <a:path extrusionOk="0" h="563" w="4941">
                  <a:moveTo>
                    <a:pt x="283" y="1"/>
                  </a:moveTo>
                  <a:cubicBezTo>
                    <a:pt x="127" y="1"/>
                    <a:pt x="1" y="125"/>
                    <a:pt x="1" y="281"/>
                  </a:cubicBezTo>
                  <a:cubicBezTo>
                    <a:pt x="1" y="436"/>
                    <a:pt x="127" y="562"/>
                    <a:pt x="283" y="562"/>
                  </a:cubicBezTo>
                  <a:lnTo>
                    <a:pt x="4659" y="562"/>
                  </a:lnTo>
                  <a:cubicBezTo>
                    <a:pt x="4814" y="562"/>
                    <a:pt x="4940" y="436"/>
                    <a:pt x="4940" y="281"/>
                  </a:cubicBezTo>
                  <a:cubicBezTo>
                    <a:pt x="4940" y="125"/>
                    <a:pt x="4814" y="1"/>
                    <a:pt x="4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8"/>
            <p:cNvSpPr/>
            <p:nvPr/>
          </p:nvSpPr>
          <p:spPr>
            <a:xfrm>
              <a:off x="1883500" y="1672675"/>
              <a:ext cx="78900" cy="14050"/>
            </a:xfrm>
            <a:custGeom>
              <a:rect b="b" l="l" r="r" t="t"/>
              <a:pathLst>
                <a:path extrusionOk="0" h="562" w="3156">
                  <a:moveTo>
                    <a:pt x="283" y="0"/>
                  </a:moveTo>
                  <a:cubicBezTo>
                    <a:pt x="127" y="0"/>
                    <a:pt x="1" y="125"/>
                    <a:pt x="1" y="281"/>
                  </a:cubicBezTo>
                  <a:cubicBezTo>
                    <a:pt x="1" y="436"/>
                    <a:pt x="127" y="562"/>
                    <a:pt x="283" y="562"/>
                  </a:cubicBezTo>
                  <a:lnTo>
                    <a:pt x="2875" y="562"/>
                  </a:lnTo>
                  <a:cubicBezTo>
                    <a:pt x="3029" y="562"/>
                    <a:pt x="3155" y="436"/>
                    <a:pt x="3155" y="281"/>
                  </a:cubicBezTo>
                  <a:cubicBezTo>
                    <a:pt x="3155" y="125"/>
                    <a:pt x="3029" y="0"/>
                    <a:pt x="28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8"/>
            <p:cNvSpPr/>
            <p:nvPr/>
          </p:nvSpPr>
          <p:spPr>
            <a:xfrm>
              <a:off x="1883500" y="1710850"/>
              <a:ext cx="123525" cy="14050"/>
            </a:xfrm>
            <a:custGeom>
              <a:rect b="b" l="l" r="r" t="t"/>
              <a:pathLst>
                <a:path extrusionOk="0" h="562" w="4941">
                  <a:moveTo>
                    <a:pt x="283" y="0"/>
                  </a:moveTo>
                  <a:cubicBezTo>
                    <a:pt x="127" y="0"/>
                    <a:pt x="1" y="126"/>
                    <a:pt x="1" y="281"/>
                  </a:cubicBezTo>
                  <a:cubicBezTo>
                    <a:pt x="1" y="437"/>
                    <a:pt x="127" y="562"/>
                    <a:pt x="283" y="562"/>
                  </a:cubicBezTo>
                  <a:lnTo>
                    <a:pt x="4659" y="562"/>
                  </a:lnTo>
                  <a:cubicBezTo>
                    <a:pt x="4814" y="562"/>
                    <a:pt x="4940" y="437"/>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8"/>
            <p:cNvSpPr/>
            <p:nvPr/>
          </p:nvSpPr>
          <p:spPr>
            <a:xfrm>
              <a:off x="1883500" y="1735475"/>
              <a:ext cx="78900" cy="14100"/>
            </a:xfrm>
            <a:custGeom>
              <a:rect b="b" l="l" r="r" t="t"/>
              <a:pathLst>
                <a:path extrusionOk="0" h="564" w="3156">
                  <a:moveTo>
                    <a:pt x="283" y="1"/>
                  </a:moveTo>
                  <a:cubicBezTo>
                    <a:pt x="127" y="1"/>
                    <a:pt x="1" y="127"/>
                    <a:pt x="1" y="282"/>
                  </a:cubicBezTo>
                  <a:cubicBezTo>
                    <a:pt x="1" y="438"/>
                    <a:pt x="127" y="564"/>
                    <a:pt x="283" y="564"/>
                  </a:cubicBezTo>
                  <a:lnTo>
                    <a:pt x="2875" y="564"/>
                  </a:lnTo>
                  <a:cubicBezTo>
                    <a:pt x="3029" y="564"/>
                    <a:pt x="3155" y="438"/>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8"/>
            <p:cNvSpPr/>
            <p:nvPr/>
          </p:nvSpPr>
          <p:spPr>
            <a:xfrm>
              <a:off x="1823400" y="1579775"/>
              <a:ext cx="49575" cy="49550"/>
            </a:xfrm>
            <a:custGeom>
              <a:rect b="b" l="l" r="r" t="t"/>
              <a:pathLst>
                <a:path extrusionOk="0" h="1982" w="1983">
                  <a:moveTo>
                    <a:pt x="1419" y="562"/>
                  </a:moveTo>
                  <a:lnTo>
                    <a:pt x="1419" y="1418"/>
                  </a:lnTo>
                  <a:lnTo>
                    <a:pt x="563" y="1418"/>
                  </a:lnTo>
                  <a:lnTo>
                    <a:pt x="563" y="562"/>
                  </a:lnTo>
                  <a:close/>
                  <a:moveTo>
                    <a:pt x="394" y="0"/>
                  </a:moveTo>
                  <a:cubicBezTo>
                    <a:pt x="177" y="0"/>
                    <a:pt x="1" y="176"/>
                    <a:pt x="1" y="393"/>
                  </a:cubicBezTo>
                  <a:lnTo>
                    <a:pt x="1" y="1587"/>
                  </a:lnTo>
                  <a:cubicBezTo>
                    <a:pt x="1" y="1804"/>
                    <a:pt x="177" y="1981"/>
                    <a:pt x="394" y="1981"/>
                  </a:cubicBezTo>
                  <a:lnTo>
                    <a:pt x="1588" y="1981"/>
                  </a:lnTo>
                  <a:cubicBezTo>
                    <a:pt x="1805" y="1981"/>
                    <a:pt x="1982" y="1804"/>
                    <a:pt x="1982" y="1587"/>
                  </a:cubicBezTo>
                  <a:lnTo>
                    <a:pt x="1982" y="393"/>
                  </a:lnTo>
                  <a:cubicBezTo>
                    <a:pt x="1982" y="176"/>
                    <a:pt x="1805" y="0"/>
                    <a:pt x="1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8"/>
            <p:cNvSpPr/>
            <p:nvPr/>
          </p:nvSpPr>
          <p:spPr>
            <a:xfrm>
              <a:off x="1823400" y="1642575"/>
              <a:ext cx="49575" cy="49550"/>
            </a:xfrm>
            <a:custGeom>
              <a:rect b="b" l="l" r="r" t="t"/>
              <a:pathLst>
                <a:path extrusionOk="0" h="1982" w="1983">
                  <a:moveTo>
                    <a:pt x="1419" y="562"/>
                  </a:moveTo>
                  <a:lnTo>
                    <a:pt x="1419" y="1420"/>
                  </a:lnTo>
                  <a:lnTo>
                    <a:pt x="563" y="1420"/>
                  </a:lnTo>
                  <a:lnTo>
                    <a:pt x="563" y="562"/>
                  </a:lnTo>
                  <a:close/>
                  <a:moveTo>
                    <a:pt x="394" y="1"/>
                  </a:moveTo>
                  <a:cubicBezTo>
                    <a:pt x="177" y="1"/>
                    <a:pt x="1" y="177"/>
                    <a:pt x="1" y="395"/>
                  </a:cubicBezTo>
                  <a:lnTo>
                    <a:pt x="1" y="1589"/>
                  </a:lnTo>
                  <a:cubicBezTo>
                    <a:pt x="1" y="1806"/>
                    <a:pt x="177" y="1982"/>
                    <a:pt x="394" y="1982"/>
                  </a:cubicBezTo>
                  <a:lnTo>
                    <a:pt x="1588" y="1982"/>
                  </a:lnTo>
                  <a:cubicBezTo>
                    <a:pt x="1805" y="1982"/>
                    <a:pt x="1982" y="1806"/>
                    <a:pt x="1982" y="1589"/>
                  </a:cubicBezTo>
                  <a:lnTo>
                    <a:pt x="1982" y="395"/>
                  </a:lnTo>
                  <a:cubicBezTo>
                    <a:pt x="1982" y="177"/>
                    <a:pt x="1805"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8"/>
            <p:cNvSpPr/>
            <p:nvPr/>
          </p:nvSpPr>
          <p:spPr>
            <a:xfrm>
              <a:off x="1823400" y="1705425"/>
              <a:ext cx="49575" cy="49575"/>
            </a:xfrm>
            <a:custGeom>
              <a:rect b="b" l="l" r="r" t="t"/>
              <a:pathLst>
                <a:path extrusionOk="0" h="1983" w="1983">
                  <a:moveTo>
                    <a:pt x="1419" y="562"/>
                  </a:moveTo>
                  <a:lnTo>
                    <a:pt x="1419" y="1421"/>
                  </a:lnTo>
                  <a:lnTo>
                    <a:pt x="563" y="1421"/>
                  </a:lnTo>
                  <a:lnTo>
                    <a:pt x="563" y="562"/>
                  </a:lnTo>
                  <a:close/>
                  <a:moveTo>
                    <a:pt x="394" y="1"/>
                  </a:moveTo>
                  <a:cubicBezTo>
                    <a:pt x="177" y="1"/>
                    <a:pt x="1" y="177"/>
                    <a:pt x="1" y="393"/>
                  </a:cubicBezTo>
                  <a:lnTo>
                    <a:pt x="1" y="1588"/>
                  </a:lnTo>
                  <a:cubicBezTo>
                    <a:pt x="1" y="1806"/>
                    <a:pt x="177" y="1982"/>
                    <a:pt x="394" y="1982"/>
                  </a:cubicBezTo>
                  <a:lnTo>
                    <a:pt x="1588" y="1982"/>
                  </a:lnTo>
                  <a:cubicBezTo>
                    <a:pt x="1805" y="1982"/>
                    <a:pt x="1982" y="1806"/>
                    <a:pt x="1982" y="1588"/>
                  </a:cubicBezTo>
                  <a:lnTo>
                    <a:pt x="1982" y="393"/>
                  </a:lnTo>
                  <a:cubicBezTo>
                    <a:pt x="1982" y="177"/>
                    <a:pt x="1805"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8"/>
            <p:cNvSpPr/>
            <p:nvPr/>
          </p:nvSpPr>
          <p:spPr>
            <a:xfrm>
              <a:off x="1883500" y="1773700"/>
              <a:ext cx="123525" cy="14050"/>
            </a:xfrm>
            <a:custGeom>
              <a:rect b="b" l="l" r="r" t="t"/>
              <a:pathLst>
                <a:path extrusionOk="0" h="562" w="4941">
                  <a:moveTo>
                    <a:pt x="283" y="0"/>
                  </a:moveTo>
                  <a:cubicBezTo>
                    <a:pt x="127" y="0"/>
                    <a:pt x="1" y="126"/>
                    <a:pt x="1" y="281"/>
                  </a:cubicBezTo>
                  <a:cubicBezTo>
                    <a:pt x="1" y="436"/>
                    <a:pt x="127" y="562"/>
                    <a:pt x="283" y="562"/>
                  </a:cubicBezTo>
                  <a:lnTo>
                    <a:pt x="4659" y="562"/>
                  </a:lnTo>
                  <a:cubicBezTo>
                    <a:pt x="4814" y="562"/>
                    <a:pt x="4940" y="436"/>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8"/>
            <p:cNvSpPr/>
            <p:nvPr/>
          </p:nvSpPr>
          <p:spPr>
            <a:xfrm>
              <a:off x="1883500" y="1798325"/>
              <a:ext cx="78900" cy="14075"/>
            </a:xfrm>
            <a:custGeom>
              <a:rect b="b" l="l" r="r" t="t"/>
              <a:pathLst>
                <a:path extrusionOk="0" h="563" w="3156">
                  <a:moveTo>
                    <a:pt x="283" y="1"/>
                  </a:moveTo>
                  <a:cubicBezTo>
                    <a:pt x="127" y="1"/>
                    <a:pt x="1" y="127"/>
                    <a:pt x="1" y="282"/>
                  </a:cubicBezTo>
                  <a:cubicBezTo>
                    <a:pt x="1" y="436"/>
                    <a:pt x="127" y="563"/>
                    <a:pt x="283" y="563"/>
                  </a:cubicBezTo>
                  <a:lnTo>
                    <a:pt x="2875" y="563"/>
                  </a:lnTo>
                  <a:cubicBezTo>
                    <a:pt x="3029" y="563"/>
                    <a:pt x="3155" y="438"/>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8"/>
            <p:cNvSpPr/>
            <p:nvPr/>
          </p:nvSpPr>
          <p:spPr>
            <a:xfrm>
              <a:off x="1638075" y="1724200"/>
              <a:ext cx="50600" cy="85225"/>
            </a:xfrm>
            <a:custGeom>
              <a:rect b="b" l="l" r="r" t="t"/>
              <a:pathLst>
                <a:path extrusionOk="0" h="3409" w="2024">
                  <a:moveTo>
                    <a:pt x="1012" y="1"/>
                  </a:moveTo>
                  <a:cubicBezTo>
                    <a:pt x="856" y="1"/>
                    <a:pt x="731" y="125"/>
                    <a:pt x="731" y="281"/>
                  </a:cubicBezTo>
                  <a:lnTo>
                    <a:pt x="731" y="483"/>
                  </a:lnTo>
                  <a:cubicBezTo>
                    <a:pt x="326" y="495"/>
                    <a:pt x="1" y="827"/>
                    <a:pt x="1" y="1234"/>
                  </a:cubicBezTo>
                  <a:cubicBezTo>
                    <a:pt x="1" y="1648"/>
                    <a:pt x="337" y="1985"/>
                    <a:pt x="751" y="1985"/>
                  </a:cubicBezTo>
                  <a:lnTo>
                    <a:pt x="1271" y="1985"/>
                  </a:lnTo>
                  <a:cubicBezTo>
                    <a:pt x="1376" y="1985"/>
                    <a:pt x="1462" y="2071"/>
                    <a:pt x="1462" y="2175"/>
                  </a:cubicBezTo>
                  <a:cubicBezTo>
                    <a:pt x="1462" y="2278"/>
                    <a:pt x="1376" y="2364"/>
                    <a:pt x="1271" y="2364"/>
                  </a:cubicBezTo>
                  <a:lnTo>
                    <a:pt x="356" y="2364"/>
                  </a:lnTo>
                  <a:cubicBezTo>
                    <a:pt x="201" y="2364"/>
                    <a:pt x="75" y="2490"/>
                    <a:pt x="75" y="2645"/>
                  </a:cubicBezTo>
                  <a:cubicBezTo>
                    <a:pt x="75" y="2800"/>
                    <a:pt x="201" y="2926"/>
                    <a:pt x="356" y="2926"/>
                  </a:cubicBezTo>
                  <a:lnTo>
                    <a:pt x="731" y="2926"/>
                  </a:lnTo>
                  <a:lnTo>
                    <a:pt x="731" y="3128"/>
                  </a:lnTo>
                  <a:cubicBezTo>
                    <a:pt x="731" y="3283"/>
                    <a:pt x="856" y="3409"/>
                    <a:pt x="1012" y="3409"/>
                  </a:cubicBezTo>
                  <a:cubicBezTo>
                    <a:pt x="1167" y="3409"/>
                    <a:pt x="1293" y="3283"/>
                    <a:pt x="1293" y="3128"/>
                  </a:cubicBezTo>
                  <a:lnTo>
                    <a:pt x="1293" y="2924"/>
                  </a:lnTo>
                  <a:cubicBezTo>
                    <a:pt x="1697" y="2913"/>
                    <a:pt x="2023" y="2582"/>
                    <a:pt x="2023" y="2175"/>
                  </a:cubicBezTo>
                  <a:cubicBezTo>
                    <a:pt x="2023" y="1760"/>
                    <a:pt x="1685" y="1423"/>
                    <a:pt x="1271" y="1423"/>
                  </a:cubicBezTo>
                  <a:lnTo>
                    <a:pt x="751" y="1423"/>
                  </a:lnTo>
                  <a:cubicBezTo>
                    <a:pt x="647" y="1423"/>
                    <a:pt x="562" y="1339"/>
                    <a:pt x="562" y="1234"/>
                  </a:cubicBezTo>
                  <a:cubicBezTo>
                    <a:pt x="562" y="1129"/>
                    <a:pt x="647" y="1045"/>
                    <a:pt x="751" y="1045"/>
                  </a:cubicBezTo>
                  <a:lnTo>
                    <a:pt x="1668" y="1045"/>
                  </a:lnTo>
                  <a:cubicBezTo>
                    <a:pt x="1823" y="1045"/>
                    <a:pt x="1949" y="919"/>
                    <a:pt x="1949" y="764"/>
                  </a:cubicBezTo>
                  <a:cubicBezTo>
                    <a:pt x="1949" y="608"/>
                    <a:pt x="1823" y="483"/>
                    <a:pt x="1668" y="483"/>
                  </a:cubicBezTo>
                  <a:lnTo>
                    <a:pt x="1293" y="483"/>
                  </a:lnTo>
                  <a:lnTo>
                    <a:pt x="1293" y="281"/>
                  </a:lnTo>
                  <a:cubicBezTo>
                    <a:pt x="1293" y="125"/>
                    <a:pt x="1167" y="1"/>
                    <a:pt x="10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8"/>
            <p:cNvSpPr/>
            <p:nvPr/>
          </p:nvSpPr>
          <p:spPr>
            <a:xfrm>
              <a:off x="1648000" y="1542450"/>
              <a:ext cx="119850" cy="146575"/>
            </a:xfrm>
            <a:custGeom>
              <a:rect b="b" l="l" r="r" t="t"/>
              <a:pathLst>
                <a:path extrusionOk="0" h="5863" w="4794">
                  <a:moveTo>
                    <a:pt x="1194" y="0"/>
                  </a:moveTo>
                  <a:cubicBezTo>
                    <a:pt x="1083" y="0"/>
                    <a:pt x="980" y="43"/>
                    <a:pt x="903" y="122"/>
                  </a:cubicBezTo>
                  <a:lnTo>
                    <a:pt x="121" y="903"/>
                  </a:lnTo>
                  <a:cubicBezTo>
                    <a:pt x="43" y="982"/>
                    <a:pt x="0" y="1085"/>
                    <a:pt x="0" y="1195"/>
                  </a:cubicBezTo>
                  <a:lnTo>
                    <a:pt x="0" y="5450"/>
                  </a:lnTo>
                  <a:cubicBezTo>
                    <a:pt x="0" y="5678"/>
                    <a:pt x="185" y="5862"/>
                    <a:pt x="411" y="5862"/>
                  </a:cubicBezTo>
                  <a:lnTo>
                    <a:pt x="4381" y="5862"/>
                  </a:lnTo>
                  <a:cubicBezTo>
                    <a:pt x="4609" y="5862"/>
                    <a:pt x="4794" y="5678"/>
                    <a:pt x="4794" y="5450"/>
                  </a:cubicBezTo>
                  <a:lnTo>
                    <a:pt x="4794" y="3540"/>
                  </a:lnTo>
                  <a:cubicBezTo>
                    <a:pt x="4794" y="3385"/>
                    <a:pt x="4668" y="3259"/>
                    <a:pt x="4513" y="3259"/>
                  </a:cubicBezTo>
                  <a:cubicBezTo>
                    <a:pt x="4357" y="3259"/>
                    <a:pt x="4232" y="3385"/>
                    <a:pt x="4232" y="3540"/>
                  </a:cubicBezTo>
                  <a:lnTo>
                    <a:pt x="4232" y="5301"/>
                  </a:lnTo>
                  <a:lnTo>
                    <a:pt x="562" y="5301"/>
                  </a:lnTo>
                  <a:lnTo>
                    <a:pt x="562" y="1257"/>
                  </a:lnTo>
                  <a:lnTo>
                    <a:pt x="1257" y="562"/>
                  </a:lnTo>
                  <a:lnTo>
                    <a:pt x="4231" y="562"/>
                  </a:lnTo>
                  <a:lnTo>
                    <a:pt x="4231" y="2229"/>
                  </a:lnTo>
                  <a:cubicBezTo>
                    <a:pt x="4231" y="2384"/>
                    <a:pt x="4357" y="2510"/>
                    <a:pt x="4513" y="2510"/>
                  </a:cubicBezTo>
                  <a:cubicBezTo>
                    <a:pt x="4668" y="2510"/>
                    <a:pt x="4794" y="2384"/>
                    <a:pt x="4794" y="2229"/>
                  </a:cubicBezTo>
                  <a:lnTo>
                    <a:pt x="4794" y="413"/>
                  </a:lnTo>
                  <a:cubicBezTo>
                    <a:pt x="4794" y="185"/>
                    <a:pt x="4609" y="0"/>
                    <a:pt x="4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8"/>
            <p:cNvSpPr/>
            <p:nvPr/>
          </p:nvSpPr>
          <p:spPr>
            <a:xfrm>
              <a:off x="1678725" y="1573075"/>
              <a:ext cx="58375" cy="14050"/>
            </a:xfrm>
            <a:custGeom>
              <a:rect b="b" l="l" r="r" t="t"/>
              <a:pathLst>
                <a:path extrusionOk="0" h="562" w="2335">
                  <a:moveTo>
                    <a:pt x="281" y="0"/>
                  </a:moveTo>
                  <a:cubicBezTo>
                    <a:pt x="127" y="0"/>
                    <a:pt x="0" y="126"/>
                    <a:pt x="0" y="281"/>
                  </a:cubicBezTo>
                  <a:cubicBezTo>
                    <a:pt x="0" y="436"/>
                    <a:pt x="127" y="562"/>
                    <a:pt x="281" y="562"/>
                  </a:cubicBezTo>
                  <a:lnTo>
                    <a:pt x="2053" y="562"/>
                  </a:lnTo>
                  <a:cubicBezTo>
                    <a:pt x="2209" y="562"/>
                    <a:pt x="2334" y="436"/>
                    <a:pt x="2334" y="281"/>
                  </a:cubicBezTo>
                  <a:cubicBezTo>
                    <a:pt x="2334" y="126"/>
                    <a:pt x="2209" y="0"/>
                    <a:pt x="2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8"/>
            <p:cNvSpPr/>
            <p:nvPr/>
          </p:nvSpPr>
          <p:spPr>
            <a:xfrm>
              <a:off x="1678725" y="1596700"/>
              <a:ext cx="58375" cy="14100"/>
            </a:xfrm>
            <a:custGeom>
              <a:rect b="b" l="l" r="r" t="t"/>
              <a:pathLst>
                <a:path extrusionOk="0" h="564" w="2335">
                  <a:moveTo>
                    <a:pt x="281" y="1"/>
                  </a:moveTo>
                  <a:cubicBezTo>
                    <a:pt x="127" y="1"/>
                    <a:pt x="0" y="127"/>
                    <a:pt x="0" y="281"/>
                  </a:cubicBezTo>
                  <a:cubicBezTo>
                    <a:pt x="0" y="438"/>
                    <a:pt x="127" y="564"/>
                    <a:pt x="281" y="564"/>
                  </a:cubicBezTo>
                  <a:lnTo>
                    <a:pt x="2053" y="564"/>
                  </a:lnTo>
                  <a:cubicBezTo>
                    <a:pt x="2209" y="564"/>
                    <a:pt x="2334" y="438"/>
                    <a:pt x="2334" y="281"/>
                  </a:cubicBezTo>
                  <a:cubicBezTo>
                    <a:pt x="2334" y="127"/>
                    <a:pt x="2209" y="1"/>
                    <a:pt x="20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8"/>
            <p:cNvSpPr/>
            <p:nvPr/>
          </p:nvSpPr>
          <p:spPr>
            <a:xfrm>
              <a:off x="1678725" y="1620600"/>
              <a:ext cx="58375" cy="14050"/>
            </a:xfrm>
            <a:custGeom>
              <a:rect b="b" l="l" r="r" t="t"/>
              <a:pathLst>
                <a:path extrusionOk="0" h="562" w="2335">
                  <a:moveTo>
                    <a:pt x="281" y="0"/>
                  </a:moveTo>
                  <a:cubicBezTo>
                    <a:pt x="127" y="0"/>
                    <a:pt x="0" y="126"/>
                    <a:pt x="0" y="281"/>
                  </a:cubicBezTo>
                  <a:cubicBezTo>
                    <a:pt x="0" y="436"/>
                    <a:pt x="127" y="562"/>
                    <a:pt x="281" y="562"/>
                  </a:cubicBezTo>
                  <a:lnTo>
                    <a:pt x="2053" y="562"/>
                  </a:lnTo>
                  <a:cubicBezTo>
                    <a:pt x="2209" y="562"/>
                    <a:pt x="2334" y="436"/>
                    <a:pt x="2334" y="281"/>
                  </a:cubicBezTo>
                  <a:cubicBezTo>
                    <a:pt x="2334" y="126"/>
                    <a:pt x="2209" y="0"/>
                    <a:pt x="2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8"/>
            <p:cNvSpPr/>
            <p:nvPr/>
          </p:nvSpPr>
          <p:spPr>
            <a:xfrm>
              <a:off x="1678725" y="1644325"/>
              <a:ext cx="33950" cy="14075"/>
            </a:xfrm>
            <a:custGeom>
              <a:rect b="b" l="l" r="r" t="t"/>
              <a:pathLst>
                <a:path extrusionOk="0" h="563" w="1358">
                  <a:moveTo>
                    <a:pt x="281" y="1"/>
                  </a:moveTo>
                  <a:cubicBezTo>
                    <a:pt x="127" y="1"/>
                    <a:pt x="0" y="127"/>
                    <a:pt x="0" y="282"/>
                  </a:cubicBezTo>
                  <a:cubicBezTo>
                    <a:pt x="0" y="438"/>
                    <a:pt x="127" y="563"/>
                    <a:pt x="281" y="563"/>
                  </a:cubicBezTo>
                  <a:lnTo>
                    <a:pt x="1076" y="563"/>
                  </a:lnTo>
                  <a:cubicBezTo>
                    <a:pt x="1231" y="563"/>
                    <a:pt x="1357" y="438"/>
                    <a:pt x="1357" y="282"/>
                  </a:cubicBezTo>
                  <a:cubicBezTo>
                    <a:pt x="1357" y="127"/>
                    <a:pt x="1231" y="1"/>
                    <a:pt x="1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48"/>
          <p:cNvGrpSpPr/>
          <p:nvPr/>
        </p:nvGrpSpPr>
        <p:grpSpPr>
          <a:xfrm>
            <a:off x="1243381" y="1406957"/>
            <a:ext cx="481241" cy="510049"/>
            <a:chOff x="806400" y="1505850"/>
            <a:chExt cx="448125" cy="474950"/>
          </a:xfrm>
        </p:grpSpPr>
        <p:sp>
          <p:nvSpPr>
            <p:cNvPr id="1126" name="Google Shape;1126;p48"/>
            <p:cNvSpPr/>
            <p:nvPr/>
          </p:nvSpPr>
          <p:spPr>
            <a:xfrm>
              <a:off x="806400" y="1505850"/>
              <a:ext cx="448125" cy="474950"/>
            </a:xfrm>
            <a:custGeom>
              <a:rect b="b" l="l" r="r" t="t"/>
              <a:pathLst>
                <a:path extrusionOk="0" h="18998" w="17925">
                  <a:moveTo>
                    <a:pt x="5111" y="9431"/>
                  </a:moveTo>
                  <a:cubicBezTo>
                    <a:pt x="5157" y="9431"/>
                    <a:pt x="5181" y="9459"/>
                    <a:pt x="5191" y="9477"/>
                  </a:cubicBezTo>
                  <a:cubicBezTo>
                    <a:pt x="5201" y="9494"/>
                    <a:pt x="5214" y="9528"/>
                    <a:pt x="5191" y="9570"/>
                  </a:cubicBezTo>
                  <a:lnTo>
                    <a:pt x="4480" y="10800"/>
                  </a:lnTo>
                  <a:lnTo>
                    <a:pt x="3422" y="10800"/>
                  </a:lnTo>
                  <a:lnTo>
                    <a:pt x="2711" y="9570"/>
                  </a:lnTo>
                  <a:cubicBezTo>
                    <a:pt x="2687" y="9528"/>
                    <a:pt x="2701" y="9494"/>
                    <a:pt x="2711" y="9477"/>
                  </a:cubicBezTo>
                  <a:cubicBezTo>
                    <a:pt x="2721" y="9459"/>
                    <a:pt x="2744" y="9431"/>
                    <a:pt x="2791" y="9431"/>
                  </a:cubicBezTo>
                  <a:close/>
                  <a:moveTo>
                    <a:pt x="5030" y="11356"/>
                  </a:moveTo>
                  <a:cubicBezTo>
                    <a:pt x="5082" y="11356"/>
                    <a:pt x="5124" y="11398"/>
                    <a:pt x="5124" y="11449"/>
                  </a:cubicBezTo>
                  <a:lnTo>
                    <a:pt x="5124" y="11988"/>
                  </a:lnTo>
                  <a:cubicBezTo>
                    <a:pt x="5124" y="12039"/>
                    <a:pt x="5082" y="12081"/>
                    <a:pt x="5030" y="12081"/>
                  </a:cubicBezTo>
                  <a:lnTo>
                    <a:pt x="2870" y="12081"/>
                  </a:lnTo>
                  <a:cubicBezTo>
                    <a:pt x="2819" y="12081"/>
                    <a:pt x="2777" y="12039"/>
                    <a:pt x="2777" y="11988"/>
                  </a:cubicBezTo>
                  <a:lnTo>
                    <a:pt x="2777" y="11449"/>
                  </a:lnTo>
                  <a:cubicBezTo>
                    <a:pt x="2777" y="11398"/>
                    <a:pt x="2819" y="11356"/>
                    <a:pt x="2870" y="11356"/>
                  </a:cubicBezTo>
                  <a:close/>
                  <a:moveTo>
                    <a:pt x="4257" y="0"/>
                  </a:moveTo>
                  <a:cubicBezTo>
                    <a:pt x="4002" y="0"/>
                    <a:pt x="3793" y="208"/>
                    <a:pt x="3793" y="463"/>
                  </a:cubicBezTo>
                  <a:lnTo>
                    <a:pt x="3793" y="8874"/>
                  </a:lnTo>
                  <a:lnTo>
                    <a:pt x="2791" y="8874"/>
                  </a:lnTo>
                  <a:cubicBezTo>
                    <a:pt x="2556" y="8874"/>
                    <a:pt x="2346" y="8995"/>
                    <a:pt x="2228" y="9199"/>
                  </a:cubicBezTo>
                  <a:cubicBezTo>
                    <a:pt x="2111" y="9402"/>
                    <a:pt x="2111" y="9644"/>
                    <a:pt x="2228" y="9848"/>
                  </a:cubicBezTo>
                  <a:lnTo>
                    <a:pt x="2783" y="10806"/>
                  </a:lnTo>
                  <a:cubicBezTo>
                    <a:pt x="2466" y="10850"/>
                    <a:pt x="2221" y="11121"/>
                    <a:pt x="2221" y="11449"/>
                  </a:cubicBezTo>
                  <a:lnTo>
                    <a:pt x="2221" y="11988"/>
                  </a:lnTo>
                  <a:cubicBezTo>
                    <a:pt x="2221" y="12117"/>
                    <a:pt x="2260" y="12237"/>
                    <a:pt x="2324" y="12339"/>
                  </a:cubicBezTo>
                  <a:cubicBezTo>
                    <a:pt x="1883" y="12555"/>
                    <a:pt x="1482" y="12835"/>
                    <a:pt x="1141" y="13171"/>
                  </a:cubicBezTo>
                  <a:cubicBezTo>
                    <a:pt x="406" y="13897"/>
                    <a:pt x="1" y="14832"/>
                    <a:pt x="1" y="15803"/>
                  </a:cubicBezTo>
                  <a:cubicBezTo>
                    <a:pt x="1" y="16975"/>
                    <a:pt x="590" y="18081"/>
                    <a:pt x="1615" y="18838"/>
                  </a:cubicBezTo>
                  <a:cubicBezTo>
                    <a:pt x="1756" y="18941"/>
                    <a:pt x="1930" y="18997"/>
                    <a:pt x="2108" y="18997"/>
                  </a:cubicBezTo>
                  <a:lnTo>
                    <a:pt x="17461" y="18997"/>
                  </a:lnTo>
                  <a:cubicBezTo>
                    <a:pt x="17717" y="18997"/>
                    <a:pt x="17925" y="18790"/>
                    <a:pt x="17925" y="18535"/>
                  </a:cubicBezTo>
                  <a:lnTo>
                    <a:pt x="17925" y="10915"/>
                  </a:lnTo>
                  <a:cubicBezTo>
                    <a:pt x="17925" y="10762"/>
                    <a:pt x="17800" y="10637"/>
                    <a:pt x="17647" y="10637"/>
                  </a:cubicBezTo>
                  <a:cubicBezTo>
                    <a:pt x="17494" y="10637"/>
                    <a:pt x="17369" y="10762"/>
                    <a:pt x="17369" y="10915"/>
                  </a:cubicBezTo>
                  <a:lnTo>
                    <a:pt x="17369" y="18442"/>
                  </a:lnTo>
                  <a:lnTo>
                    <a:pt x="6752" y="18442"/>
                  </a:lnTo>
                  <a:cubicBezTo>
                    <a:pt x="7331" y="17874"/>
                    <a:pt x="7712" y="17174"/>
                    <a:pt x="7847" y="16412"/>
                  </a:cubicBezTo>
                  <a:cubicBezTo>
                    <a:pt x="7874" y="16260"/>
                    <a:pt x="7772" y="16117"/>
                    <a:pt x="7621" y="16089"/>
                  </a:cubicBezTo>
                  <a:cubicBezTo>
                    <a:pt x="7604" y="16086"/>
                    <a:pt x="7588" y="16085"/>
                    <a:pt x="7572" y="16085"/>
                  </a:cubicBezTo>
                  <a:cubicBezTo>
                    <a:pt x="7440" y="16085"/>
                    <a:pt x="7322" y="16180"/>
                    <a:pt x="7298" y="16316"/>
                  </a:cubicBezTo>
                  <a:cubicBezTo>
                    <a:pt x="7152" y="17151"/>
                    <a:pt x="6651" y="17903"/>
                    <a:pt x="5884" y="18442"/>
                  </a:cubicBezTo>
                  <a:lnTo>
                    <a:pt x="2108" y="18442"/>
                  </a:lnTo>
                  <a:cubicBezTo>
                    <a:pt x="2048" y="18442"/>
                    <a:pt x="1991" y="18423"/>
                    <a:pt x="1946" y="18390"/>
                  </a:cubicBezTo>
                  <a:cubicBezTo>
                    <a:pt x="1064" y="17740"/>
                    <a:pt x="558" y="16796"/>
                    <a:pt x="558" y="15803"/>
                  </a:cubicBezTo>
                  <a:cubicBezTo>
                    <a:pt x="558" y="14982"/>
                    <a:pt x="905" y="14188"/>
                    <a:pt x="1532" y="13568"/>
                  </a:cubicBezTo>
                  <a:cubicBezTo>
                    <a:pt x="1950" y="13155"/>
                    <a:pt x="2472" y="12839"/>
                    <a:pt x="3052" y="12637"/>
                  </a:cubicBezTo>
                  <a:lnTo>
                    <a:pt x="4853" y="12637"/>
                  </a:lnTo>
                  <a:cubicBezTo>
                    <a:pt x="6075" y="13061"/>
                    <a:pt x="6999" y="13988"/>
                    <a:pt x="7265" y="15128"/>
                  </a:cubicBezTo>
                  <a:cubicBezTo>
                    <a:pt x="7296" y="15257"/>
                    <a:pt x="7409" y="15343"/>
                    <a:pt x="7536" y="15343"/>
                  </a:cubicBezTo>
                  <a:cubicBezTo>
                    <a:pt x="7557" y="15343"/>
                    <a:pt x="7579" y="15341"/>
                    <a:pt x="7600" y="15336"/>
                  </a:cubicBezTo>
                  <a:cubicBezTo>
                    <a:pt x="7749" y="15301"/>
                    <a:pt x="7843" y="15151"/>
                    <a:pt x="7808" y="15002"/>
                  </a:cubicBezTo>
                  <a:cubicBezTo>
                    <a:pt x="7539" y="13852"/>
                    <a:pt x="6705" y="12890"/>
                    <a:pt x="5578" y="12337"/>
                  </a:cubicBezTo>
                  <a:cubicBezTo>
                    <a:pt x="5642" y="12237"/>
                    <a:pt x="5681" y="12117"/>
                    <a:pt x="5681" y="11988"/>
                  </a:cubicBezTo>
                  <a:lnTo>
                    <a:pt x="5681" y="11449"/>
                  </a:lnTo>
                  <a:cubicBezTo>
                    <a:pt x="5681" y="11121"/>
                    <a:pt x="5436" y="10850"/>
                    <a:pt x="5119" y="10807"/>
                  </a:cubicBezTo>
                  <a:lnTo>
                    <a:pt x="5672" y="9848"/>
                  </a:lnTo>
                  <a:cubicBezTo>
                    <a:pt x="5790" y="9644"/>
                    <a:pt x="5790" y="9402"/>
                    <a:pt x="5672" y="9199"/>
                  </a:cubicBezTo>
                  <a:cubicBezTo>
                    <a:pt x="5555" y="8995"/>
                    <a:pt x="5346" y="8874"/>
                    <a:pt x="5111" y="8874"/>
                  </a:cubicBezTo>
                  <a:lnTo>
                    <a:pt x="4350" y="8874"/>
                  </a:lnTo>
                  <a:lnTo>
                    <a:pt x="4350" y="556"/>
                  </a:lnTo>
                  <a:lnTo>
                    <a:pt x="17369" y="556"/>
                  </a:lnTo>
                  <a:lnTo>
                    <a:pt x="17369" y="9616"/>
                  </a:lnTo>
                  <a:cubicBezTo>
                    <a:pt x="17369" y="9770"/>
                    <a:pt x="17494" y="9895"/>
                    <a:pt x="17647" y="9895"/>
                  </a:cubicBezTo>
                  <a:cubicBezTo>
                    <a:pt x="17800" y="9895"/>
                    <a:pt x="17925" y="9770"/>
                    <a:pt x="17925" y="9616"/>
                  </a:cubicBezTo>
                  <a:lnTo>
                    <a:pt x="17925" y="463"/>
                  </a:lnTo>
                  <a:cubicBezTo>
                    <a:pt x="17925" y="208"/>
                    <a:pt x="17717" y="0"/>
                    <a:pt x="174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8"/>
            <p:cNvSpPr/>
            <p:nvPr/>
          </p:nvSpPr>
          <p:spPr>
            <a:xfrm>
              <a:off x="875775" y="1840675"/>
              <a:ext cx="58750" cy="101300"/>
            </a:xfrm>
            <a:custGeom>
              <a:rect b="b" l="l" r="r" t="t"/>
              <a:pathLst>
                <a:path extrusionOk="0" h="4052" w="2350">
                  <a:moveTo>
                    <a:pt x="1175" y="0"/>
                  </a:moveTo>
                  <a:cubicBezTo>
                    <a:pt x="1022" y="0"/>
                    <a:pt x="897" y="125"/>
                    <a:pt x="897" y="278"/>
                  </a:cubicBezTo>
                  <a:lnTo>
                    <a:pt x="897" y="593"/>
                  </a:lnTo>
                  <a:lnTo>
                    <a:pt x="857" y="593"/>
                  </a:lnTo>
                  <a:cubicBezTo>
                    <a:pt x="385" y="593"/>
                    <a:pt x="1" y="976"/>
                    <a:pt x="1" y="1449"/>
                  </a:cubicBezTo>
                  <a:cubicBezTo>
                    <a:pt x="1" y="1920"/>
                    <a:pt x="385" y="2304"/>
                    <a:pt x="857" y="2304"/>
                  </a:cubicBezTo>
                  <a:lnTo>
                    <a:pt x="1495" y="2304"/>
                  </a:lnTo>
                  <a:cubicBezTo>
                    <a:pt x="1660" y="2304"/>
                    <a:pt x="1794" y="2438"/>
                    <a:pt x="1794" y="2603"/>
                  </a:cubicBezTo>
                  <a:cubicBezTo>
                    <a:pt x="1794" y="2768"/>
                    <a:pt x="1660" y="2903"/>
                    <a:pt x="1495" y="2903"/>
                  </a:cubicBezTo>
                  <a:lnTo>
                    <a:pt x="370" y="2903"/>
                  </a:lnTo>
                  <a:cubicBezTo>
                    <a:pt x="217" y="2903"/>
                    <a:pt x="92" y="3027"/>
                    <a:pt x="92" y="3180"/>
                  </a:cubicBezTo>
                  <a:cubicBezTo>
                    <a:pt x="92" y="3334"/>
                    <a:pt x="217" y="3458"/>
                    <a:pt x="370" y="3458"/>
                  </a:cubicBezTo>
                  <a:lnTo>
                    <a:pt x="897" y="3458"/>
                  </a:lnTo>
                  <a:lnTo>
                    <a:pt x="897" y="3774"/>
                  </a:lnTo>
                  <a:cubicBezTo>
                    <a:pt x="897" y="3927"/>
                    <a:pt x="1022" y="4051"/>
                    <a:pt x="1175" y="4051"/>
                  </a:cubicBezTo>
                  <a:cubicBezTo>
                    <a:pt x="1330" y="4051"/>
                    <a:pt x="1455" y="3927"/>
                    <a:pt x="1455" y="3774"/>
                  </a:cubicBezTo>
                  <a:lnTo>
                    <a:pt x="1455" y="3458"/>
                  </a:lnTo>
                  <a:lnTo>
                    <a:pt x="1495" y="3458"/>
                  </a:lnTo>
                  <a:cubicBezTo>
                    <a:pt x="1966" y="3458"/>
                    <a:pt x="2350" y="3074"/>
                    <a:pt x="2350" y="2603"/>
                  </a:cubicBezTo>
                  <a:cubicBezTo>
                    <a:pt x="2350" y="2132"/>
                    <a:pt x="1966" y="1748"/>
                    <a:pt x="1495" y="1748"/>
                  </a:cubicBezTo>
                  <a:lnTo>
                    <a:pt x="857" y="1748"/>
                  </a:lnTo>
                  <a:cubicBezTo>
                    <a:pt x="691" y="1748"/>
                    <a:pt x="558" y="1613"/>
                    <a:pt x="558" y="1449"/>
                  </a:cubicBezTo>
                  <a:cubicBezTo>
                    <a:pt x="558" y="1284"/>
                    <a:pt x="691" y="1149"/>
                    <a:pt x="857" y="1149"/>
                  </a:cubicBezTo>
                  <a:lnTo>
                    <a:pt x="1980" y="1149"/>
                  </a:lnTo>
                  <a:cubicBezTo>
                    <a:pt x="2135" y="1149"/>
                    <a:pt x="2260" y="1025"/>
                    <a:pt x="2260" y="871"/>
                  </a:cubicBezTo>
                  <a:cubicBezTo>
                    <a:pt x="2260" y="718"/>
                    <a:pt x="2135" y="593"/>
                    <a:pt x="1980" y="593"/>
                  </a:cubicBezTo>
                  <a:lnTo>
                    <a:pt x="1455" y="593"/>
                  </a:lnTo>
                  <a:lnTo>
                    <a:pt x="1455" y="278"/>
                  </a:lnTo>
                  <a:cubicBezTo>
                    <a:pt x="1455" y="125"/>
                    <a:pt x="1330"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8"/>
            <p:cNvSpPr/>
            <p:nvPr/>
          </p:nvSpPr>
          <p:spPr>
            <a:xfrm>
              <a:off x="936025" y="1576250"/>
              <a:ext cx="283725" cy="139350"/>
            </a:xfrm>
            <a:custGeom>
              <a:rect b="b" l="l" r="r" t="t"/>
              <a:pathLst>
                <a:path extrusionOk="0" h="5574" w="11349">
                  <a:moveTo>
                    <a:pt x="928" y="3221"/>
                  </a:moveTo>
                  <a:lnTo>
                    <a:pt x="928" y="5016"/>
                  </a:lnTo>
                  <a:lnTo>
                    <a:pt x="556" y="5016"/>
                  </a:lnTo>
                  <a:lnTo>
                    <a:pt x="556" y="3221"/>
                  </a:lnTo>
                  <a:close/>
                  <a:moveTo>
                    <a:pt x="2901" y="2284"/>
                  </a:moveTo>
                  <a:lnTo>
                    <a:pt x="2901" y="5016"/>
                  </a:lnTo>
                  <a:lnTo>
                    <a:pt x="2530" y="5016"/>
                  </a:lnTo>
                  <a:lnTo>
                    <a:pt x="2530" y="2284"/>
                  </a:lnTo>
                  <a:close/>
                  <a:moveTo>
                    <a:pt x="6846" y="558"/>
                  </a:moveTo>
                  <a:lnTo>
                    <a:pt x="6846" y="5016"/>
                  </a:lnTo>
                  <a:lnTo>
                    <a:pt x="6475" y="5016"/>
                  </a:lnTo>
                  <a:lnTo>
                    <a:pt x="6475" y="558"/>
                  </a:lnTo>
                  <a:close/>
                  <a:moveTo>
                    <a:pt x="8819" y="1528"/>
                  </a:moveTo>
                  <a:lnTo>
                    <a:pt x="8819" y="5016"/>
                  </a:lnTo>
                  <a:lnTo>
                    <a:pt x="8448" y="5016"/>
                  </a:lnTo>
                  <a:lnTo>
                    <a:pt x="8448" y="1528"/>
                  </a:lnTo>
                  <a:close/>
                  <a:moveTo>
                    <a:pt x="10792" y="2649"/>
                  </a:moveTo>
                  <a:lnTo>
                    <a:pt x="10792" y="5016"/>
                  </a:lnTo>
                  <a:lnTo>
                    <a:pt x="10421" y="5016"/>
                  </a:lnTo>
                  <a:lnTo>
                    <a:pt x="10421" y="2649"/>
                  </a:lnTo>
                  <a:close/>
                  <a:moveTo>
                    <a:pt x="6308" y="1"/>
                  </a:moveTo>
                  <a:cubicBezTo>
                    <a:pt x="6093" y="1"/>
                    <a:pt x="5918" y="175"/>
                    <a:pt x="5918" y="390"/>
                  </a:cubicBezTo>
                  <a:lnTo>
                    <a:pt x="5918" y="5016"/>
                  </a:lnTo>
                  <a:lnTo>
                    <a:pt x="5430" y="5016"/>
                  </a:lnTo>
                  <a:lnTo>
                    <a:pt x="5430" y="3492"/>
                  </a:lnTo>
                  <a:cubicBezTo>
                    <a:pt x="5430" y="3339"/>
                    <a:pt x="5305" y="3214"/>
                    <a:pt x="5152" y="3214"/>
                  </a:cubicBezTo>
                  <a:cubicBezTo>
                    <a:pt x="4998" y="3214"/>
                    <a:pt x="4874" y="3339"/>
                    <a:pt x="4874" y="3492"/>
                  </a:cubicBezTo>
                  <a:lnTo>
                    <a:pt x="4874" y="5016"/>
                  </a:lnTo>
                  <a:lnTo>
                    <a:pt x="4503" y="5016"/>
                  </a:lnTo>
                  <a:lnTo>
                    <a:pt x="4503" y="1367"/>
                  </a:lnTo>
                  <a:lnTo>
                    <a:pt x="4874" y="1367"/>
                  </a:lnTo>
                  <a:lnTo>
                    <a:pt x="4874" y="2193"/>
                  </a:lnTo>
                  <a:cubicBezTo>
                    <a:pt x="4874" y="2347"/>
                    <a:pt x="4998" y="2472"/>
                    <a:pt x="5152" y="2472"/>
                  </a:cubicBezTo>
                  <a:cubicBezTo>
                    <a:pt x="5305" y="2472"/>
                    <a:pt x="5430" y="2347"/>
                    <a:pt x="5430" y="2193"/>
                  </a:cubicBezTo>
                  <a:lnTo>
                    <a:pt x="5430" y="1200"/>
                  </a:lnTo>
                  <a:cubicBezTo>
                    <a:pt x="5430" y="985"/>
                    <a:pt x="5255" y="810"/>
                    <a:pt x="5040" y="810"/>
                  </a:cubicBezTo>
                  <a:lnTo>
                    <a:pt x="4335" y="810"/>
                  </a:lnTo>
                  <a:cubicBezTo>
                    <a:pt x="4120" y="810"/>
                    <a:pt x="3945" y="985"/>
                    <a:pt x="3945" y="1200"/>
                  </a:cubicBezTo>
                  <a:lnTo>
                    <a:pt x="3945" y="5016"/>
                  </a:lnTo>
                  <a:lnTo>
                    <a:pt x="3457" y="5016"/>
                  </a:lnTo>
                  <a:lnTo>
                    <a:pt x="3457" y="2117"/>
                  </a:lnTo>
                  <a:cubicBezTo>
                    <a:pt x="3457" y="1902"/>
                    <a:pt x="3282" y="1727"/>
                    <a:pt x="3067" y="1727"/>
                  </a:cubicBezTo>
                  <a:lnTo>
                    <a:pt x="2362" y="1727"/>
                  </a:lnTo>
                  <a:cubicBezTo>
                    <a:pt x="2148" y="1727"/>
                    <a:pt x="1973" y="1902"/>
                    <a:pt x="1973" y="2117"/>
                  </a:cubicBezTo>
                  <a:lnTo>
                    <a:pt x="1973" y="5016"/>
                  </a:lnTo>
                  <a:lnTo>
                    <a:pt x="1484" y="5016"/>
                  </a:lnTo>
                  <a:lnTo>
                    <a:pt x="1484" y="3053"/>
                  </a:lnTo>
                  <a:cubicBezTo>
                    <a:pt x="1484" y="2839"/>
                    <a:pt x="1310" y="2664"/>
                    <a:pt x="1095" y="2664"/>
                  </a:cubicBezTo>
                  <a:lnTo>
                    <a:pt x="390" y="2664"/>
                  </a:lnTo>
                  <a:cubicBezTo>
                    <a:pt x="175" y="2664"/>
                    <a:pt x="0" y="2839"/>
                    <a:pt x="0" y="3053"/>
                  </a:cubicBezTo>
                  <a:lnTo>
                    <a:pt x="0" y="5184"/>
                  </a:lnTo>
                  <a:cubicBezTo>
                    <a:pt x="0" y="5399"/>
                    <a:pt x="175" y="5573"/>
                    <a:pt x="390" y="5573"/>
                  </a:cubicBezTo>
                  <a:lnTo>
                    <a:pt x="10959" y="5573"/>
                  </a:lnTo>
                  <a:cubicBezTo>
                    <a:pt x="11174" y="5573"/>
                    <a:pt x="11349" y="5399"/>
                    <a:pt x="11349" y="5184"/>
                  </a:cubicBezTo>
                  <a:lnTo>
                    <a:pt x="11349" y="2482"/>
                  </a:lnTo>
                  <a:cubicBezTo>
                    <a:pt x="11349" y="2267"/>
                    <a:pt x="11174" y="2092"/>
                    <a:pt x="10959" y="2092"/>
                  </a:cubicBezTo>
                  <a:lnTo>
                    <a:pt x="10254" y="2092"/>
                  </a:lnTo>
                  <a:cubicBezTo>
                    <a:pt x="10040" y="2092"/>
                    <a:pt x="9865" y="2267"/>
                    <a:pt x="9865" y="2482"/>
                  </a:cubicBezTo>
                  <a:lnTo>
                    <a:pt x="9865" y="5016"/>
                  </a:lnTo>
                  <a:lnTo>
                    <a:pt x="9376" y="5016"/>
                  </a:lnTo>
                  <a:lnTo>
                    <a:pt x="9376" y="1362"/>
                  </a:lnTo>
                  <a:cubicBezTo>
                    <a:pt x="9376" y="1147"/>
                    <a:pt x="9201" y="972"/>
                    <a:pt x="8987" y="972"/>
                  </a:cubicBezTo>
                  <a:lnTo>
                    <a:pt x="8280" y="972"/>
                  </a:lnTo>
                  <a:cubicBezTo>
                    <a:pt x="8067" y="972"/>
                    <a:pt x="7891" y="1147"/>
                    <a:pt x="7891" y="1362"/>
                  </a:cubicBezTo>
                  <a:lnTo>
                    <a:pt x="7891" y="5016"/>
                  </a:lnTo>
                  <a:lnTo>
                    <a:pt x="7402" y="5016"/>
                  </a:lnTo>
                  <a:lnTo>
                    <a:pt x="7402" y="390"/>
                  </a:lnTo>
                  <a:cubicBezTo>
                    <a:pt x="7402" y="175"/>
                    <a:pt x="7227" y="1"/>
                    <a:pt x="7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8"/>
            <p:cNvSpPr/>
            <p:nvPr/>
          </p:nvSpPr>
          <p:spPr>
            <a:xfrm>
              <a:off x="1083900" y="1748400"/>
              <a:ext cx="131050" cy="121150"/>
            </a:xfrm>
            <a:custGeom>
              <a:rect b="b" l="l" r="r" t="t"/>
              <a:pathLst>
                <a:path extrusionOk="0" h="4846" w="5242">
                  <a:moveTo>
                    <a:pt x="2620" y="558"/>
                  </a:moveTo>
                  <a:cubicBezTo>
                    <a:pt x="3445" y="558"/>
                    <a:pt x="4132" y="1158"/>
                    <a:pt x="4265" y="1946"/>
                  </a:cubicBezTo>
                  <a:lnTo>
                    <a:pt x="2736" y="1946"/>
                  </a:lnTo>
                  <a:lnTo>
                    <a:pt x="1655" y="868"/>
                  </a:lnTo>
                  <a:cubicBezTo>
                    <a:pt x="1928" y="673"/>
                    <a:pt x="2261" y="558"/>
                    <a:pt x="2620" y="558"/>
                  </a:cubicBezTo>
                  <a:close/>
                  <a:moveTo>
                    <a:pt x="977" y="977"/>
                  </a:moveTo>
                  <a:lnTo>
                    <a:pt x="2424" y="2422"/>
                  </a:lnTo>
                  <a:cubicBezTo>
                    <a:pt x="2477" y="2474"/>
                    <a:pt x="2547" y="2502"/>
                    <a:pt x="2620" y="2502"/>
                  </a:cubicBezTo>
                  <a:lnTo>
                    <a:pt x="4666" y="2502"/>
                  </a:lnTo>
                  <a:cubicBezTo>
                    <a:pt x="4530" y="3509"/>
                    <a:pt x="3665" y="4289"/>
                    <a:pt x="2620" y="4289"/>
                  </a:cubicBezTo>
                  <a:cubicBezTo>
                    <a:pt x="1483" y="4289"/>
                    <a:pt x="557" y="3363"/>
                    <a:pt x="557" y="2224"/>
                  </a:cubicBezTo>
                  <a:cubicBezTo>
                    <a:pt x="557" y="1774"/>
                    <a:pt x="708" y="1333"/>
                    <a:pt x="977" y="977"/>
                  </a:cubicBezTo>
                  <a:close/>
                  <a:moveTo>
                    <a:pt x="2620" y="1"/>
                  </a:moveTo>
                  <a:cubicBezTo>
                    <a:pt x="2107" y="1"/>
                    <a:pt x="1635" y="177"/>
                    <a:pt x="1258" y="469"/>
                  </a:cubicBezTo>
                  <a:lnTo>
                    <a:pt x="1161" y="372"/>
                  </a:lnTo>
                  <a:cubicBezTo>
                    <a:pt x="1108" y="320"/>
                    <a:pt x="1037" y="290"/>
                    <a:pt x="964" y="290"/>
                  </a:cubicBezTo>
                  <a:lnTo>
                    <a:pt x="963" y="290"/>
                  </a:lnTo>
                  <a:cubicBezTo>
                    <a:pt x="890" y="290"/>
                    <a:pt x="818" y="320"/>
                    <a:pt x="767" y="373"/>
                  </a:cubicBezTo>
                  <a:cubicBezTo>
                    <a:pt x="280" y="861"/>
                    <a:pt x="0" y="1535"/>
                    <a:pt x="0" y="2224"/>
                  </a:cubicBezTo>
                  <a:cubicBezTo>
                    <a:pt x="0" y="3670"/>
                    <a:pt x="1176" y="4846"/>
                    <a:pt x="2620" y="4846"/>
                  </a:cubicBezTo>
                  <a:cubicBezTo>
                    <a:pt x="4066" y="4846"/>
                    <a:pt x="5242" y="3670"/>
                    <a:pt x="5242" y="2224"/>
                  </a:cubicBezTo>
                  <a:cubicBezTo>
                    <a:pt x="5242" y="2071"/>
                    <a:pt x="5117" y="1946"/>
                    <a:pt x="4964" y="1946"/>
                  </a:cubicBezTo>
                  <a:lnTo>
                    <a:pt x="4826" y="1946"/>
                  </a:lnTo>
                  <a:cubicBezTo>
                    <a:pt x="4689" y="850"/>
                    <a:pt x="3753" y="1"/>
                    <a:pt x="2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8"/>
            <p:cNvSpPr/>
            <p:nvPr/>
          </p:nvSpPr>
          <p:spPr>
            <a:xfrm>
              <a:off x="981425" y="1757050"/>
              <a:ext cx="91850" cy="13925"/>
            </a:xfrm>
            <a:custGeom>
              <a:rect b="b" l="l" r="r" t="t"/>
              <a:pathLst>
                <a:path extrusionOk="0" h="557" w="3674">
                  <a:moveTo>
                    <a:pt x="280" y="0"/>
                  </a:moveTo>
                  <a:cubicBezTo>
                    <a:pt x="125" y="0"/>
                    <a:pt x="1" y="123"/>
                    <a:pt x="1" y="278"/>
                  </a:cubicBezTo>
                  <a:cubicBezTo>
                    <a:pt x="1" y="431"/>
                    <a:pt x="125" y="556"/>
                    <a:pt x="280" y="556"/>
                  </a:cubicBezTo>
                  <a:lnTo>
                    <a:pt x="3396" y="556"/>
                  </a:lnTo>
                  <a:cubicBezTo>
                    <a:pt x="3549" y="556"/>
                    <a:pt x="3674" y="431"/>
                    <a:pt x="3674" y="278"/>
                  </a:cubicBezTo>
                  <a:cubicBezTo>
                    <a:pt x="3674" y="123"/>
                    <a:pt x="3549" y="0"/>
                    <a:pt x="3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8"/>
            <p:cNvSpPr/>
            <p:nvPr/>
          </p:nvSpPr>
          <p:spPr>
            <a:xfrm>
              <a:off x="981425" y="1783700"/>
              <a:ext cx="91850" cy="13950"/>
            </a:xfrm>
            <a:custGeom>
              <a:rect b="b" l="l" r="r" t="t"/>
              <a:pathLst>
                <a:path extrusionOk="0" h="558" w="3674">
                  <a:moveTo>
                    <a:pt x="280" y="0"/>
                  </a:moveTo>
                  <a:cubicBezTo>
                    <a:pt x="125" y="0"/>
                    <a:pt x="1" y="126"/>
                    <a:pt x="1" y="279"/>
                  </a:cubicBezTo>
                  <a:cubicBezTo>
                    <a:pt x="1" y="433"/>
                    <a:pt x="125" y="557"/>
                    <a:pt x="280" y="557"/>
                  </a:cubicBezTo>
                  <a:lnTo>
                    <a:pt x="3396" y="557"/>
                  </a:lnTo>
                  <a:cubicBezTo>
                    <a:pt x="3549" y="557"/>
                    <a:pt x="3674" y="433"/>
                    <a:pt x="3674" y="279"/>
                  </a:cubicBezTo>
                  <a:cubicBezTo>
                    <a:pt x="3674" y="126"/>
                    <a:pt x="3549" y="0"/>
                    <a:pt x="3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8"/>
            <p:cNvSpPr/>
            <p:nvPr/>
          </p:nvSpPr>
          <p:spPr>
            <a:xfrm>
              <a:off x="992100" y="1810375"/>
              <a:ext cx="81175" cy="13950"/>
            </a:xfrm>
            <a:custGeom>
              <a:rect b="b" l="l" r="r" t="t"/>
              <a:pathLst>
                <a:path extrusionOk="0" h="558" w="3247">
                  <a:moveTo>
                    <a:pt x="280" y="0"/>
                  </a:moveTo>
                  <a:cubicBezTo>
                    <a:pt x="125" y="0"/>
                    <a:pt x="1" y="125"/>
                    <a:pt x="1" y="280"/>
                  </a:cubicBezTo>
                  <a:cubicBezTo>
                    <a:pt x="1" y="433"/>
                    <a:pt x="125" y="558"/>
                    <a:pt x="280" y="558"/>
                  </a:cubicBezTo>
                  <a:lnTo>
                    <a:pt x="2969" y="558"/>
                  </a:lnTo>
                  <a:cubicBezTo>
                    <a:pt x="3122" y="558"/>
                    <a:pt x="3247" y="433"/>
                    <a:pt x="3247" y="280"/>
                  </a:cubicBezTo>
                  <a:cubicBezTo>
                    <a:pt x="3247" y="125"/>
                    <a:pt x="3122" y="0"/>
                    <a:pt x="29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8"/>
            <p:cNvSpPr/>
            <p:nvPr/>
          </p:nvSpPr>
          <p:spPr>
            <a:xfrm>
              <a:off x="1013450" y="1837050"/>
              <a:ext cx="59825" cy="13950"/>
            </a:xfrm>
            <a:custGeom>
              <a:rect b="b" l="l" r="r" t="t"/>
              <a:pathLst>
                <a:path extrusionOk="0" h="558" w="2393">
                  <a:moveTo>
                    <a:pt x="280" y="1"/>
                  </a:moveTo>
                  <a:cubicBezTo>
                    <a:pt x="125" y="1"/>
                    <a:pt x="0" y="125"/>
                    <a:pt x="0" y="280"/>
                  </a:cubicBezTo>
                  <a:cubicBezTo>
                    <a:pt x="0" y="433"/>
                    <a:pt x="125" y="558"/>
                    <a:pt x="280" y="558"/>
                  </a:cubicBezTo>
                  <a:lnTo>
                    <a:pt x="2115" y="558"/>
                  </a:lnTo>
                  <a:cubicBezTo>
                    <a:pt x="2268" y="558"/>
                    <a:pt x="2393" y="433"/>
                    <a:pt x="2393" y="280"/>
                  </a:cubicBezTo>
                  <a:cubicBezTo>
                    <a:pt x="2393" y="125"/>
                    <a:pt x="2268" y="1"/>
                    <a:pt x="2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8"/>
            <p:cNvSpPr/>
            <p:nvPr/>
          </p:nvSpPr>
          <p:spPr>
            <a:xfrm>
              <a:off x="936400" y="1539975"/>
              <a:ext cx="92075" cy="13950"/>
            </a:xfrm>
            <a:custGeom>
              <a:rect b="b" l="l" r="r" t="t"/>
              <a:pathLst>
                <a:path extrusionOk="0" h="558" w="3683">
                  <a:moveTo>
                    <a:pt x="279" y="1"/>
                  </a:moveTo>
                  <a:cubicBezTo>
                    <a:pt x="126" y="1"/>
                    <a:pt x="1" y="125"/>
                    <a:pt x="1" y="278"/>
                  </a:cubicBezTo>
                  <a:cubicBezTo>
                    <a:pt x="1" y="433"/>
                    <a:pt x="126" y="558"/>
                    <a:pt x="279" y="558"/>
                  </a:cubicBezTo>
                  <a:lnTo>
                    <a:pt x="3403" y="558"/>
                  </a:lnTo>
                  <a:cubicBezTo>
                    <a:pt x="3558" y="558"/>
                    <a:pt x="3683" y="433"/>
                    <a:pt x="3683" y="278"/>
                  </a:cubicBezTo>
                  <a:cubicBezTo>
                    <a:pt x="3683" y="125"/>
                    <a:pt x="3558" y="1"/>
                    <a:pt x="3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8"/>
            <p:cNvSpPr/>
            <p:nvPr/>
          </p:nvSpPr>
          <p:spPr>
            <a:xfrm>
              <a:off x="1162500" y="1539975"/>
              <a:ext cx="56875" cy="13950"/>
            </a:xfrm>
            <a:custGeom>
              <a:rect b="b" l="l" r="r" t="t"/>
              <a:pathLst>
                <a:path extrusionOk="0" h="558" w="2275">
                  <a:moveTo>
                    <a:pt x="280" y="1"/>
                  </a:moveTo>
                  <a:cubicBezTo>
                    <a:pt x="125" y="1"/>
                    <a:pt x="1" y="125"/>
                    <a:pt x="1" y="278"/>
                  </a:cubicBezTo>
                  <a:cubicBezTo>
                    <a:pt x="1" y="433"/>
                    <a:pt x="125" y="558"/>
                    <a:pt x="280" y="558"/>
                  </a:cubicBezTo>
                  <a:lnTo>
                    <a:pt x="1996" y="558"/>
                  </a:lnTo>
                  <a:cubicBezTo>
                    <a:pt x="2149" y="558"/>
                    <a:pt x="2274" y="433"/>
                    <a:pt x="2274" y="278"/>
                  </a:cubicBezTo>
                  <a:cubicBezTo>
                    <a:pt x="2274" y="125"/>
                    <a:pt x="2149" y="1"/>
                    <a:pt x="1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8"/>
            <p:cNvSpPr/>
            <p:nvPr/>
          </p:nvSpPr>
          <p:spPr>
            <a:xfrm>
              <a:off x="1162500" y="1564550"/>
              <a:ext cx="56875" cy="13925"/>
            </a:xfrm>
            <a:custGeom>
              <a:rect b="b" l="l" r="r" t="t"/>
              <a:pathLst>
                <a:path extrusionOk="0" h="557" w="2275">
                  <a:moveTo>
                    <a:pt x="280" y="0"/>
                  </a:moveTo>
                  <a:cubicBezTo>
                    <a:pt x="125" y="0"/>
                    <a:pt x="1" y="123"/>
                    <a:pt x="1" y="278"/>
                  </a:cubicBezTo>
                  <a:cubicBezTo>
                    <a:pt x="1" y="431"/>
                    <a:pt x="125" y="556"/>
                    <a:pt x="280" y="556"/>
                  </a:cubicBezTo>
                  <a:lnTo>
                    <a:pt x="1996" y="556"/>
                  </a:lnTo>
                  <a:cubicBezTo>
                    <a:pt x="2149" y="556"/>
                    <a:pt x="2274" y="431"/>
                    <a:pt x="2274" y="278"/>
                  </a:cubicBezTo>
                  <a:cubicBezTo>
                    <a:pt x="2274" y="123"/>
                    <a:pt x="2149" y="0"/>
                    <a:pt x="1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8"/>
            <p:cNvSpPr/>
            <p:nvPr/>
          </p:nvSpPr>
          <p:spPr>
            <a:xfrm>
              <a:off x="1020975" y="1893250"/>
              <a:ext cx="193975" cy="43000"/>
            </a:xfrm>
            <a:custGeom>
              <a:rect b="b" l="l" r="r" t="t"/>
              <a:pathLst>
                <a:path extrusionOk="0" h="1720" w="7759">
                  <a:moveTo>
                    <a:pt x="4908" y="556"/>
                  </a:moveTo>
                  <a:lnTo>
                    <a:pt x="4908" y="1162"/>
                  </a:lnTo>
                  <a:lnTo>
                    <a:pt x="860" y="1162"/>
                  </a:lnTo>
                  <a:cubicBezTo>
                    <a:pt x="692" y="1162"/>
                    <a:pt x="556" y="1026"/>
                    <a:pt x="556" y="860"/>
                  </a:cubicBezTo>
                  <a:cubicBezTo>
                    <a:pt x="556" y="692"/>
                    <a:pt x="692" y="556"/>
                    <a:pt x="860" y="556"/>
                  </a:cubicBezTo>
                  <a:close/>
                  <a:moveTo>
                    <a:pt x="6899" y="556"/>
                  </a:moveTo>
                  <a:cubicBezTo>
                    <a:pt x="7066" y="556"/>
                    <a:pt x="7202" y="692"/>
                    <a:pt x="7202" y="860"/>
                  </a:cubicBezTo>
                  <a:cubicBezTo>
                    <a:pt x="7202" y="1026"/>
                    <a:pt x="7066" y="1162"/>
                    <a:pt x="6899" y="1162"/>
                  </a:cubicBezTo>
                  <a:lnTo>
                    <a:pt x="5464" y="1162"/>
                  </a:lnTo>
                  <a:lnTo>
                    <a:pt x="5464" y="556"/>
                  </a:lnTo>
                  <a:close/>
                  <a:moveTo>
                    <a:pt x="860" y="0"/>
                  </a:moveTo>
                  <a:cubicBezTo>
                    <a:pt x="386" y="0"/>
                    <a:pt x="0" y="386"/>
                    <a:pt x="0" y="860"/>
                  </a:cubicBezTo>
                  <a:cubicBezTo>
                    <a:pt x="0" y="1334"/>
                    <a:pt x="386" y="1719"/>
                    <a:pt x="860" y="1719"/>
                  </a:cubicBezTo>
                  <a:lnTo>
                    <a:pt x="6899" y="1719"/>
                  </a:lnTo>
                  <a:cubicBezTo>
                    <a:pt x="7374" y="1719"/>
                    <a:pt x="7759" y="1334"/>
                    <a:pt x="7759" y="860"/>
                  </a:cubicBezTo>
                  <a:cubicBezTo>
                    <a:pt x="7759" y="386"/>
                    <a:pt x="7374" y="0"/>
                    <a:pt x="6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1" name="Shape 1141"/>
        <p:cNvGrpSpPr/>
        <p:nvPr/>
      </p:nvGrpSpPr>
      <p:grpSpPr>
        <a:xfrm>
          <a:off x="0" y="0"/>
          <a:ext cx="0" cy="0"/>
          <a:chOff x="0" y="0"/>
          <a:chExt cx="0" cy="0"/>
        </a:xfrm>
      </p:grpSpPr>
      <p:sp>
        <p:nvSpPr>
          <p:cNvPr id="1142" name="Google Shape;1142;p49"/>
          <p:cNvSpPr txBox="1"/>
          <p:nvPr>
            <p:ph idx="4294967295" type="body"/>
          </p:nvPr>
        </p:nvSpPr>
        <p:spPr>
          <a:xfrm>
            <a:off x="720000" y="1163175"/>
            <a:ext cx="7704000" cy="22350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t>Here’s an assortment of alternative resources whose style fits the one of this template:</a:t>
            </a:r>
            <a:endParaRPr sz="1200"/>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lang="en" sz="2400">
                <a:latin typeface="Marcellus"/>
                <a:ea typeface="Marcellus"/>
                <a:cs typeface="Marcellus"/>
                <a:sym typeface="Marcellus"/>
              </a:rPr>
              <a:t>Photos</a:t>
            </a:r>
            <a:endParaRPr sz="2400">
              <a:latin typeface="Marcellus"/>
              <a:ea typeface="Marcellus"/>
              <a:cs typeface="Marcellus"/>
              <a:sym typeface="Marcellus"/>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3"/>
              </a:rPr>
              <a:t>Side view woman with flowers in hair</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4"/>
              </a:rPr>
              <a:t>Beautiful woman with flower over ear</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5"/>
              </a:rPr>
              <a:t>Beautiful woman with flowers</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6"/>
              </a:rPr>
              <a:t>Portrait young man posing</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7"/>
              </a:rPr>
              <a:t>Portrait man with distortion imagen</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8"/>
              </a:rPr>
              <a:t>Portrait man with globe</a:t>
            </a:r>
            <a:endParaRPr/>
          </a:p>
          <a:p>
            <a:pPr indent="-304800" lvl="0" marL="457200" marR="0" rtl="0" algn="l">
              <a:lnSpc>
                <a:spcPct val="100000"/>
              </a:lnSpc>
              <a:spcBef>
                <a:spcPts val="0"/>
              </a:spcBef>
              <a:spcAft>
                <a:spcPts val="0"/>
              </a:spcAft>
              <a:buSzPts val="1200"/>
              <a:buChar char="●"/>
            </a:pPr>
            <a:r>
              <a:rPr lang="en">
                <a:solidFill>
                  <a:schemeClr val="hlink"/>
                </a:solidFill>
                <a:uFill>
                  <a:noFill/>
                </a:uFill>
                <a:hlinkClick r:id="rId9"/>
              </a:rPr>
              <a:t>Portrait man posing with flowers</a:t>
            </a:r>
            <a:endParaRPr/>
          </a:p>
        </p:txBody>
      </p:sp>
      <p:sp>
        <p:nvSpPr>
          <p:cNvPr id="1143" name="Google Shape;1143;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7" name="Shape 1147"/>
        <p:cNvGrpSpPr/>
        <p:nvPr/>
      </p:nvGrpSpPr>
      <p:grpSpPr>
        <a:xfrm>
          <a:off x="0" y="0"/>
          <a:ext cx="0" cy="0"/>
          <a:chOff x="0" y="0"/>
          <a:chExt cx="0" cy="0"/>
        </a:xfrm>
      </p:grpSpPr>
      <p:sp>
        <p:nvSpPr>
          <p:cNvPr id="1148" name="Google Shape;1148;p50"/>
          <p:cNvSpPr txBox="1"/>
          <p:nvPr>
            <p:ph idx="4294967295" type="body"/>
          </p:nvPr>
        </p:nvSpPr>
        <p:spPr>
          <a:xfrm>
            <a:off x="720000" y="1139552"/>
            <a:ext cx="7704000" cy="33882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sz="1200">
                <a:solidFill>
                  <a:schemeClr val="lt1"/>
                </a:solidFill>
              </a:rPr>
              <a:t>Did you like the resources on this template? Get them for free at our other websites:</a:t>
            </a:r>
            <a:endParaRPr sz="1200">
              <a:solidFill>
                <a:schemeClr val="lt1"/>
              </a:solidFill>
            </a:endParaRPr>
          </a:p>
          <a:p>
            <a:pPr indent="0" lvl="0" marL="0" rtl="0" algn="l">
              <a:spcBef>
                <a:spcPts val="1600"/>
              </a:spcBef>
              <a:spcAft>
                <a:spcPts val="0"/>
              </a:spcAft>
              <a:buNone/>
            </a:pPr>
            <a:r>
              <a:rPr lang="en" sz="2400">
                <a:solidFill>
                  <a:schemeClr val="lt1"/>
                </a:solidFill>
                <a:latin typeface="Marcellus"/>
                <a:ea typeface="Marcellus"/>
                <a:cs typeface="Marcellus"/>
                <a:sym typeface="Marcellus"/>
              </a:rPr>
              <a:t>Icons</a:t>
            </a:r>
            <a:endParaRPr sz="2400">
              <a:solidFill>
                <a:schemeClr val="lt1"/>
              </a:solidFill>
              <a:latin typeface="Marcellus"/>
              <a:ea typeface="Marcellus"/>
              <a:cs typeface="Marcellus"/>
              <a:sym typeface="Marcellus"/>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3">
                  <a:extLst>
                    <a:ext uri="{A12FA001-AC4F-418D-AE19-62706E023703}">
                      <ahyp:hlinkClr val="tx"/>
                    </a:ext>
                  </a:extLst>
                </a:hlinkClick>
              </a:rPr>
              <a:t>Icon pack: business analytics | Lineal</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sz="2400">
                <a:solidFill>
                  <a:schemeClr val="lt1"/>
                </a:solidFill>
                <a:latin typeface="Marcellus"/>
                <a:ea typeface="Marcellus"/>
                <a:cs typeface="Marcellus"/>
                <a:sym typeface="Marcellus"/>
              </a:rPr>
              <a:t>Photos</a:t>
            </a:r>
            <a:endParaRPr sz="2400">
              <a:solidFill>
                <a:schemeClr val="lt1"/>
              </a:solidFill>
              <a:latin typeface="Marcellus"/>
              <a:ea typeface="Marcellus"/>
              <a:cs typeface="Marcellus"/>
              <a:sym typeface="Marcellus"/>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4">
                  <a:extLst>
                    <a:ext uri="{A12FA001-AC4F-418D-AE19-62706E023703}">
                      <ahyp:hlinkClr val="tx"/>
                    </a:ext>
                  </a:extLst>
                </a:hlinkClick>
              </a:rPr>
              <a:t>Couple eyes covered by flowers</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5">
                  <a:extLst>
                    <a:ext uri="{A12FA001-AC4F-418D-AE19-62706E023703}">
                      <ahyp:hlinkClr val="tx"/>
                    </a:ext>
                  </a:extLst>
                </a:hlinkClick>
              </a:rPr>
              <a:t>Woman with head above mirror</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6">
                  <a:extLst>
                    <a:ext uri="{A12FA001-AC4F-418D-AE19-62706E023703}">
                      <ahyp:hlinkClr val="tx"/>
                    </a:ext>
                  </a:extLst>
                </a:hlinkClick>
              </a:rPr>
              <a:t>Woman posing with mirror</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7">
                  <a:extLst>
                    <a:ext uri="{A12FA001-AC4F-418D-AE19-62706E023703}">
                      <ahyp:hlinkClr val="tx"/>
                    </a:ext>
                  </a:extLst>
                </a:hlinkClick>
              </a:rPr>
              <a:t>Man covering eyes with flowers</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8">
                  <a:extLst>
                    <a:ext uri="{A12FA001-AC4F-418D-AE19-62706E023703}">
                      <ahyp:hlinkClr val="tx"/>
                    </a:ext>
                  </a:extLst>
                </a:hlinkClick>
              </a:rPr>
              <a:t>Man posing with mirror</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9">
                  <a:extLst>
                    <a:ext uri="{A12FA001-AC4F-418D-AE19-62706E023703}">
                      <ahyp:hlinkClr val="tx"/>
                    </a:ext>
                  </a:extLst>
                </a:hlinkClick>
              </a:rPr>
              <a:t>Beautiful woman with flowers</a:t>
            </a:r>
            <a:endParaRPr>
              <a:solidFill>
                <a:schemeClr val="lt1"/>
              </a:solidFill>
            </a:endParaRPr>
          </a:p>
          <a:p>
            <a:pPr indent="-304800" lvl="0" marL="457200" rtl="0" algn="l">
              <a:spcBef>
                <a:spcPts val="0"/>
              </a:spcBef>
              <a:spcAft>
                <a:spcPts val="0"/>
              </a:spcAft>
              <a:buClr>
                <a:schemeClr val="lt1"/>
              </a:buClr>
              <a:buSzPts val="1200"/>
              <a:buChar char="●"/>
            </a:pPr>
            <a:r>
              <a:rPr lang="en">
                <a:solidFill>
                  <a:schemeClr val="lt1"/>
                </a:solidFill>
                <a:uFill>
                  <a:noFill/>
                </a:uFill>
                <a:hlinkClick r:id="rId10">
                  <a:extLst>
                    <a:ext uri="{A12FA001-AC4F-418D-AE19-62706E023703}">
                      <ahyp:hlinkClr val="tx"/>
                    </a:ext>
                  </a:extLst>
                </a:hlinkClick>
              </a:rPr>
              <a:t>Portrait man with flowers</a:t>
            </a:r>
            <a:endParaRPr>
              <a:solidFill>
                <a:schemeClr val="lt1"/>
              </a:solidFill>
            </a:endParaRPr>
          </a:p>
        </p:txBody>
      </p:sp>
      <p:sp>
        <p:nvSpPr>
          <p:cNvPr id="1149" name="Google Shape;1149;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3" name="Shape 1153"/>
        <p:cNvGrpSpPr/>
        <p:nvPr/>
      </p:nvGrpSpPr>
      <p:grpSpPr>
        <a:xfrm>
          <a:off x="0" y="0"/>
          <a:ext cx="0" cy="0"/>
          <a:chOff x="0" y="0"/>
          <a:chExt cx="0" cy="0"/>
        </a:xfrm>
      </p:grpSpPr>
      <p:sp>
        <p:nvSpPr>
          <p:cNvPr id="1154" name="Google Shape;1154;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155" name="Google Shape;1155;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9" name="Shape 1159"/>
        <p:cNvGrpSpPr/>
        <p:nvPr/>
      </p:nvGrpSpPr>
      <p:grpSpPr>
        <a:xfrm>
          <a:off x="0" y="0"/>
          <a:ext cx="0" cy="0"/>
          <a:chOff x="0" y="0"/>
          <a:chExt cx="0" cy="0"/>
        </a:xfrm>
      </p:grpSpPr>
      <p:sp>
        <p:nvSpPr>
          <p:cNvPr id="1160" name="Google Shape;1160;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161" name="Google Shape;1161;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5" name="Shape 1165"/>
        <p:cNvGrpSpPr/>
        <p:nvPr/>
      </p:nvGrpSpPr>
      <p:grpSpPr>
        <a:xfrm>
          <a:off x="0" y="0"/>
          <a:ext cx="0" cy="0"/>
          <a:chOff x="0" y="0"/>
          <a:chExt cx="0" cy="0"/>
        </a:xfrm>
      </p:grpSpPr>
      <p:sp>
        <p:nvSpPr>
          <p:cNvPr id="1166" name="Google Shape;1166;p53"/>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Marcellus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https://fonts.google.com/specimen/Marcellus</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Albert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https://fonts.google.com/specimen/Albert+Sans</a:t>
            </a:r>
            <a:r>
              <a:rPr lang="en" sz="1100">
                <a:solidFill>
                  <a:schemeClr val="lt1"/>
                </a:solidFill>
              </a:rPr>
              <a:t>)</a:t>
            </a:r>
            <a:endParaRPr sz="1100">
              <a:solidFill>
                <a:schemeClr val="lt1"/>
              </a:solidFill>
            </a:endParaRPr>
          </a:p>
        </p:txBody>
      </p:sp>
      <p:sp>
        <p:nvSpPr>
          <p:cNvPr id="1167" name="Google Shape;1167;p53"/>
          <p:cNvSpPr/>
          <p:nvPr/>
        </p:nvSpPr>
        <p:spPr>
          <a:xfrm>
            <a:off x="2583563" y="3100200"/>
            <a:ext cx="791400" cy="7542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3"/>
          <p:cNvSpPr/>
          <p:nvPr/>
        </p:nvSpPr>
        <p:spPr>
          <a:xfrm>
            <a:off x="3645382" y="3100200"/>
            <a:ext cx="791400" cy="754200"/>
          </a:xfrm>
          <a:prstGeom prst="roundRect">
            <a:avLst>
              <a:gd fmla="val 16667" name="adj"/>
            </a:avLst>
          </a:prstGeom>
          <a:solidFill>
            <a:srgbClr val="4B2F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3"/>
          <p:cNvSpPr/>
          <p:nvPr/>
        </p:nvSpPr>
        <p:spPr>
          <a:xfrm>
            <a:off x="4707202" y="3100200"/>
            <a:ext cx="791400" cy="754200"/>
          </a:xfrm>
          <a:prstGeom prst="roundRect">
            <a:avLst>
              <a:gd fmla="val 16667" name="adj"/>
            </a:avLst>
          </a:prstGeom>
          <a:solidFill>
            <a:srgbClr val="996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3"/>
          <p:cNvSpPr txBox="1"/>
          <p:nvPr/>
        </p:nvSpPr>
        <p:spPr>
          <a:xfrm>
            <a:off x="2583563" y="3257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171" name="Google Shape;1171;p53"/>
          <p:cNvSpPr txBox="1"/>
          <p:nvPr/>
        </p:nvSpPr>
        <p:spPr>
          <a:xfrm>
            <a:off x="3645388" y="3257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#4b2f24</a:t>
            </a:r>
            <a:endParaRPr sz="1000">
              <a:solidFill>
                <a:srgbClr val="FFFFFF"/>
              </a:solidFill>
            </a:endParaRPr>
          </a:p>
        </p:txBody>
      </p:sp>
      <p:sp>
        <p:nvSpPr>
          <p:cNvPr id="1172" name="Google Shape;1172;p53"/>
          <p:cNvSpPr txBox="1"/>
          <p:nvPr/>
        </p:nvSpPr>
        <p:spPr>
          <a:xfrm>
            <a:off x="4707213" y="3257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#996657</a:t>
            </a:r>
            <a:endParaRPr sz="1000">
              <a:solidFill>
                <a:srgbClr val="FFFFFF"/>
              </a:solidFill>
            </a:endParaRPr>
          </a:p>
        </p:txBody>
      </p:sp>
      <p:sp>
        <p:nvSpPr>
          <p:cNvPr id="1173" name="Google Shape;1173;p53"/>
          <p:cNvSpPr/>
          <p:nvPr/>
        </p:nvSpPr>
        <p:spPr>
          <a:xfrm>
            <a:off x="5769038" y="3100200"/>
            <a:ext cx="791400" cy="754200"/>
          </a:xfrm>
          <a:prstGeom prst="roundRect">
            <a:avLst>
              <a:gd fmla="val 16667" name="adj"/>
            </a:avLst>
          </a:prstGeom>
          <a:solidFill>
            <a:srgbClr val="F1D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3"/>
          <p:cNvSpPr txBox="1"/>
          <p:nvPr/>
        </p:nvSpPr>
        <p:spPr>
          <a:xfrm>
            <a:off x="5769038" y="3257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#f1dccc</a:t>
            </a:r>
            <a:endParaRPr sz="1000">
              <a:solidFill>
                <a:schemeClr val="dk1"/>
              </a:solidFill>
            </a:endParaRPr>
          </a:p>
        </p:txBody>
      </p:sp>
      <p:sp>
        <p:nvSpPr>
          <p:cNvPr id="1175" name="Google Shape;1175;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9" name="Shape 1179"/>
        <p:cNvGrpSpPr/>
        <p:nvPr/>
      </p:nvGrpSpPr>
      <p:grpSpPr>
        <a:xfrm>
          <a:off x="0" y="0"/>
          <a:ext cx="0" cy="0"/>
          <a:chOff x="0" y="0"/>
          <a:chExt cx="0" cy="0"/>
        </a:xfrm>
      </p:grpSpPr>
      <p:sp>
        <p:nvSpPr>
          <p:cNvPr id="1180" name="Google Shape;1180;p54"/>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181" name="Google Shape;1181;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182" name="Google Shape;1182;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183" name="Google Shape;1183;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184" name="Google Shape;1184;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185" name="Google Shape;1185;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186" name="Google Shape;1186;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187" name="Google Shape;1187;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188" name="Google Shape;1188;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189" name="Google Shape;1189;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190" name="Google Shape;1190;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191" name="Google Shape;1191;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5" name="Shape 1195"/>
        <p:cNvGrpSpPr/>
        <p:nvPr/>
      </p:nvGrpSpPr>
      <p:grpSpPr>
        <a:xfrm>
          <a:off x="0" y="0"/>
          <a:ext cx="0" cy="0"/>
          <a:chOff x="0" y="0"/>
          <a:chExt cx="0" cy="0"/>
        </a:xfrm>
      </p:grpSpPr>
      <p:sp>
        <p:nvSpPr>
          <p:cNvPr id="1196" name="Google Shape;1196;p55"/>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197" name="Google Shape;1197;p55"/>
          <p:cNvGrpSpPr/>
          <p:nvPr/>
        </p:nvGrpSpPr>
        <p:grpSpPr>
          <a:xfrm>
            <a:off x="5117640" y="3085736"/>
            <a:ext cx="474294" cy="551291"/>
            <a:chOff x="4727025" y="1332775"/>
            <a:chExt cx="59900" cy="69625"/>
          </a:xfrm>
        </p:grpSpPr>
        <p:sp>
          <p:nvSpPr>
            <p:cNvPr id="1198" name="Google Shape;1198;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55"/>
          <p:cNvGrpSpPr/>
          <p:nvPr/>
        </p:nvGrpSpPr>
        <p:grpSpPr>
          <a:xfrm>
            <a:off x="5731296" y="2314340"/>
            <a:ext cx="555653" cy="557031"/>
            <a:chOff x="4820425" y="1329900"/>
            <a:chExt cx="70175" cy="70350"/>
          </a:xfrm>
        </p:grpSpPr>
        <p:sp>
          <p:nvSpPr>
            <p:cNvPr id="1201" name="Google Shape;1201;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 name="Google Shape;1205;p55"/>
          <p:cNvGrpSpPr/>
          <p:nvPr/>
        </p:nvGrpSpPr>
        <p:grpSpPr>
          <a:xfrm>
            <a:off x="6357664" y="2318845"/>
            <a:ext cx="582574" cy="533871"/>
            <a:chOff x="4903200" y="1331525"/>
            <a:chExt cx="73575" cy="67425"/>
          </a:xfrm>
        </p:grpSpPr>
        <p:sp>
          <p:nvSpPr>
            <p:cNvPr id="1206" name="Google Shape;1206;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55"/>
          <p:cNvGrpSpPr/>
          <p:nvPr/>
        </p:nvGrpSpPr>
        <p:grpSpPr>
          <a:xfrm>
            <a:off x="5717142" y="3078709"/>
            <a:ext cx="583960" cy="565345"/>
            <a:chOff x="4815575" y="1416800"/>
            <a:chExt cx="73750" cy="71400"/>
          </a:xfrm>
        </p:grpSpPr>
        <p:sp>
          <p:nvSpPr>
            <p:cNvPr id="1209" name="Google Shape;1209;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 name="Google Shape;1212;p55"/>
          <p:cNvGrpSpPr/>
          <p:nvPr/>
        </p:nvGrpSpPr>
        <p:grpSpPr>
          <a:xfrm>
            <a:off x="6351924" y="3108896"/>
            <a:ext cx="589898" cy="504970"/>
            <a:chOff x="4902475" y="1418875"/>
            <a:chExt cx="74500" cy="63775"/>
          </a:xfrm>
        </p:grpSpPr>
        <p:sp>
          <p:nvSpPr>
            <p:cNvPr id="1213" name="Google Shape;1213;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55"/>
          <p:cNvGrpSpPr/>
          <p:nvPr/>
        </p:nvGrpSpPr>
        <p:grpSpPr>
          <a:xfrm>
            <a:off x="5727139" y="3826000"/>
            <a:ext cx="563967" cy="567127"/>
            <a:chOff x="4818100" y="1507675"/>
            <a:chExt cx="71225" cy="71625"/>
          </a:xfrm>
        </p:grpSpPr>
        <p:sp>
          <p:nvSpPr>
            <p:cNvPr id="1216" name="Google Shape;1216;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55"/>
          <p:cNvGrpSpPr/>
          <p:nvPr/>
        </p:nvGrpSpPr>
        <p:grpSpPr>
          <a:xfrm>
            <a:off x="5040636" y="3829461"/>
            <a:ext cx="628301" cy="588505"/>
            <a:chOff x="4721450" y="1509475"/>
            <a:chExt cx="79350" cy="74325"/>
          </a:xfrm>
        </p:grpSpPr>
        <p:sp>
          <p:nvSpPr>
            <p:cNvPr id="1221" name="Google Shape;1221;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55"/>
          <p:cNvGrpSpPr/>
          <p:nvPr/>
        </p:nvGrpSpPr>
        <p:grpSpPr>
          <a:xfrm>
            <a:off x="6386170" y="3814027"/>
            <a:ext cx="557038" cy="562772"/>
            <a:chOff x="4906800" y="1507500"/>
            <a:chExt cx="70350" cy="71075"/>
          </a:xfrm>
        </p:grpSpPr>
        <p:sp>
          <p:nvSpPr>
            <p:cNvPr id="1226" name="Google Shape;1226;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55"/>
          <p:cNvGrpSpPr/>
          <p:nvPr/>
        </p:nvGrpSpPr>
        <p:grpSpPr>
          <a:xfrm>
            <a:off x="4423778" y="2340963"/>
            <a:ext cx="517934" cy="517934"/>
            <a:chOff x="3736598" y="2170606"/>
            <a:chExt cx="404889" cy="404889"/>
          </a:xfrm>
        </p:grpSpPr>
        <p:sp>
          <p:nvSpPr>
            <p:cNvPr id="1232" name="Google Shape;1232;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 name="Google Shape;1236;p55"/>
          <p:cNvGrpSpPr/>
          <p:nvPr/>
        </p:nvGrpSpPr>
        <p:grpSpPr>
          <a:xfrm>
            <a:off x="3690839" y="2341061"/>
            <a:ext cx="586986" cy="517740"/>
            <a:chOff x="3161917" y="2170682"/>
            <a:chExt cx="458870" cy="404737"/>
          </a:xfrm>
        </p:grpSpPr>
        <p:sp>
          <p:nvSpPr>
            <p:cNvPr id="1237" name="Google Shape;1237;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55"/>
          <p:cNvGrpSpPr/>
          <p:nvPr/>
        </p:nvGrpSpPr>
        <p:grpSpPr>
          <a:xfrm>
            <a:off x="3713860" y="3102400"/>
            <a:ext cx="540943" cy="517963"/>
            <a:chOff x="3179914" y="2889488"/>
            <a:chExt cx="422876" cy="404911"/>
          </a:xfrm>
        </p:grpSpPr>
        <p:sp>
          <p:nvSpPr>
            <p:cNvPr id="1241" name="Google Shape;1241;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 name="Google Shape;1247;p55"/>
          <p:cNvGrpSpPr/>
          <p:nvPr/>
        </p:nvGrpSpPr>
        <p:grpSpPr>
          <a:xfrm>
            <a:off x="4414654" y="3102358"/>
            <a:ext cx="536180" cy="518047"/>
            <a:chOff x="3729467" y="2889422"/>
            <a:chExt cx="419153" cy="404977"/>
          </a:xfrm>
        </p:grpSpPr>
        <p:sp>
          <p:nvSpPr>
            <p:cNvPr id="1248" name="Google Shape;1248;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 name="Google Shape;1255;p55"/>
          <p:cNvGrpSpPr/>
          <p:nvPr/>
        </p:nvGrpSpPr>
        <p:grpSpPr>
          <a:xfrm>
            <a:off x="1951688" y="3445787"/>
            <a:ext cx="965351" cy="134611"/>
            <a:chOff x="4411970" y="2962952"/>
            <a:chExt cx="706544" cy="104212"/>
          </a:xfrm>
        </p:grpSpPr>
        <p:sp>
          <p:nvSpPr>
            <p:cNvPr id="1256" name="Google Shape;1256;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55"/>
          <p:cNvGrpSpPr/>
          <p:nvPr/>
        </p:nvGrpSpPr>
        <p:grpSpPr>
          <a:xfrm>
            <a:off x="1951688" y="3041077"/>
            <a:ext cx="960158" cy="289172"/>
            <a:chOff x="4411970" y="2726085"/>
            <a:chExt cx="643107" cy="193659"/>
          </a:xfrm>
        </p:grpSpPr>
        <p:sp>
          <p:nvSpPr>
            <p:cNvPr id="1261" name="Google Shape;1261;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55"/>
          <p:cNvGrpSpPr/>
          <p:nvPr/>
        </p:nvGrpSpPr>
        <p:grpSpPr>
          <a:xfrm>
            <a:off x="960185" y="3295400"/>
            <a:ext cx="811503" cy="252584"/>
            <a:chOff x="4411970" y="4340222"/>
            <a:chExt cx="779467" cy="242683"/>
          </a:xfrm>
        </p:grpSpPr>
        <p:sp>
          <p:nvSpPr>
            <p:cNvPr id="1265" name="Google Shape;1265;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 name="Google Shape;1268;p55"/>
          <p:cNvGrpSpPr/>
          <p:nvPr/>
        </p:nvGrpSpPr>
        <p:grpSpPr>
          <a:xfrm>
            <a:off x="1951688" y="2709308"/>
            <a:ext cx="965160" cy="216230"/>
            <a:chOff x="4411970" y="2468674"/>
            <a:chExt cx="747317" cy="167425"/>
          </a:xfrm>
        </p:grpSpPr>
        <p:sp>
          <p:nvSpPr>
            <p:cNvPr id="1269" name="Google Shape;1269;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1" name="Google Shape;1271;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 name="Google Shape;1272;p55"/>
          <p:cNvGrpSpPr/>
          <p:nvPr/>
        </p:nvGrpSpPr>
        <p:grpSpPr>
          <a:xfrm>
            <a:off x="959254" y="2334687"/>
            <a:ext cx="1959041" cy="208784"/>
            <a:chOff x="6336019" y="3733725"/>
            <a:chExt cx="2566206" cy="351310"/>
          </a:xfrm>
        </p:grpSpPr>
        <p:sp>
          <p:nvSpPr>
            <p:cNvPr id="1273" name="Google Shape;1273;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 name="Google Shape;1277;p55"/>
          <p:cNvGrpSpPr/>
          <p:nvPr/>
        </p:nvGrpSpPr>
        <p:grpSpPr>
          <a:xfrm>
            <a:off x="1951688" y="3950602"/>
            <a:ext cx="946551" cy="153200"/>
            <a:chOff x="4404545" y="3301592"/>
            <a:chExt cx="782403" cy="129272"/>
          </a:xfrm>
        </p:grpSpPr>
        <p:sp>
          <p:nvSpPr>
            <p:cNvPr id="1278" name="Google Shape;1278;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 name="Google Shape;1280;p55"/>
          <p:cNvGrpSpPr/>
          <p:nvPr/>
        </p:nvGrpSpPr>
        <p:grpSpPr>
          <a:xfrm>
            <a:off x="1951688" y="3695937"/>
            <a:ext cx="962257" cy="139127"/>
            <a:chOff x="4411970" y="3131459"/>
            <a:chExt cx="710520" cy="117397"/>
          </a:xfrm>
        </p:grpSpPr>
        <p:sp>
          <p:nvSpPr>
            <p:cNvPr id="1281" name="Google Shape;1281;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283" name="Google Shape;1283;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 name="Google Shape;1284;p55"/>
          <p:cNvGrpSpPr/>
          <p:nvPr/>
        </p:nvGrpSpPr>
        <p:grpSpPr>
          <a:xfrm>
            <a:off x="951833" y="3621603"/>
            <a:ext cx="823838" cy="458988"/>
            <a:chOff x="4411970" y="1801825"/>
            <a:chExt cx="734586" cy="409262"/>
          </a:xfrm>
        </p:grpSpPr>
        <p:sp>
          <p:nvSpPr>
            <p:cNvPr id="1285" name="Google Shape;1285;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 name="Google Shape;1287;p55"/>
          <p:cNvGrpSpPr/>
          <p:nvPr/>
        </p:nvGrpSpPr>
        <p:grpSpPr>
          <a:xfrm>
            <a:off x="3056804" y="2339173"/>
            <a:ext cx="521514" cy="521514"/>
            <a:chOff x="5681300" y="2527788"/>
            <a:chExt cx="805800" cy="805800"/>
          </a:xfrm>
        </p:grpSpPr>
        <p:sp>
          <p:nvSpPr>
            <p:cNvPr id="1288" name="Google Shape;1288;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55"/>
          <p:cNvGrpSpPr/>
          <p:nvPr/>
        </p:nvGrpSpPr>
        <p:grpSpPr>
          <a:xfrm>
            <a:off x="3051044" y="3094865"/>
            <a:ext cx="533033" cy="533033"/>
            <a:chOff x="4049800" y="640400"/>
            <a:chExt cx="858900" cy="858900"/>
          </a:xfrm>
        </p:grpSpPr>
        <p:sp>
          <p:nvSpPr>
            <p:cNvPr id="1291" name="Google Shape;1291;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 name="Google Shape;1293;p55"/>
          <p:cNvGrpSpPr/>
          <p:nvPr/>
        </p:nvGrpSpPr>
        <p:grpSpPr>
          <a:xfrm>
            <a:off x="2976527" y="3772543"/>
            <a:ext cx="682068" cy="682068"/>
            <a:chOff x="5080188" y="927900"/>
            <a:chExt cx="961200" cy="961200"/>
          </a:xfrm>
        </p:grpSpPr>
        <p:sp>
          <p:nvSpPr>
            <p:cNvPr id="1294" name="Google Shape;1294;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 name="Google Shape;1302;p55"/>
          <p:cNvGrpSpPr/>
          <p:nvPr/>
        </p:nvGrpSpPr>
        <p:grpSpPr>
          <a:xfrm>
            <a:off x="4440026" y="3869234"/>
            <a:ext cx="505650" cy="504006"/>
            <a:chOff x="6039282" y="1042577"/>
            <a:chExt cx="734315" cy="731929"/>
          </a:xfrm>
        </p:grpSpPr>
        <p:sp>
          <p:nvSpPr>
            <p:cNvPr id="1303" name="Google Shape;1303;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 name="Google Shape;1324;p55"/>
          <p:cNvGrpSpPr/>
          <p:nvPr/>
        </p:nvGrpSpPr>
        <p:grpSpPr>
          <a:xfrm>
            <a:off x="5052628" y="2298862"/>
            <a:ext cx="567744" cy="602136"/>
            <a:chOff x="1825800" y="1651625"/>
            <a:chExt cx="539989" cy="571775"/>
          </a:xfrm>
        </p:grpSpPr>
        <p:sp>
          <p:nvSpPr>
            <p:cNvPr id="1325" name="Google Shape;1325;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55"/>
          <p:cNvGrpSpPr/>
          <p:nvPr/>
        </p:nvGrpSpPr>
        <p:grpSpPr>
          <a:xfrm>
            <a:off x="3727557" y="3855579"/>
            <a:ext cx="508123" cy="507955"/>
            <a:chOff x="1897577" y="2802432"/>
            <a:chExt cx="492176" cy="492014"/>
          </a:xfrm>
        </p:grpSpPr>
        <p:sp>
          <p:nvSpPr>
            <p:cNvPr id="1330" name="Google Shape;1330;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55"/>
          <p:cNvGrpSpPr/>
          <p:nvPr/>
        </p:nvGrpSpPr>
        <p:grpSpPr>
          <a:xfrm>
            <a:off x="959087" y="4169123"/>
            <a:ext cx="809227" cy="200842"/>
            <a:chOff x="2013045" y="4813233"/>
            <a:chExt cx="921986" cy="228854"/>
          </a:xfrm>
        </p:grpSpPr>
        <p:sp>
          <p:nvSpPr>
            <p:cNvPr id="1343" name="Google Shape;1343;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55"/>
          <p:cNvGrpSpPr/>
          <p:nvPr/>
        </p:nvGrpSpPr>
        <p:grpSpPr>
          <a:xfrm>
            <a:off x="967547" y="2656004"/>
            <a:ext cx="792421" cy="269941"/>
            <a:chOff x="1046767" y="4756633"/>
            <a:chExt cx="859646" cy="292841"/>
          </a:xfrm>
        </p:grpSpPr>
        <p:sp>
          <p:nvSpPr>
            <p:cNvPr id="1346" name="Google Shape;1346;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9" name="Google Shape;1349;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 name="Google Shape;1353;p55"/>
          <p:cNvGrpSpPr/>
          <p:nvPr/>
        </p:nvGrpSpPr>
        <p:grpSpPr>
          <a:xfrm>
            <a:off x="7103403" y="2550562"/>
            <a:ext cx="166473" cy="141497"/>
            <a:chOff x="4660325" y="1866850"/>
            <a:chExt cx="68350" cy="58100"/>
          </a:xfrm>
        </p:grpSpPr>
        <p:sp>
          <p:nvSpPr>
            <p:cNvPr id="1354" name="Google Shape;1354;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55"/>
          <p:cNvGrpSpPr/>
          <p:nvPr/>
        </p:nvGrpSpPr>
        <p:grpSpPr>
          <a:xfrm>
            <a:off x="7412747" y="2576286"/>
            <a:ext cx="162515" cy="90049"/>
            <a:chOff x="4791775" y="1877500"/>
            <a:chExt cx="66725" cy="36975"/>
          </a:xfrm>
        </p:grpSpPr>
        <p:sp>
          <p:nvSpPr>
            <p:cNvPr id="1357" name="Google Shape;1357;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55"/>
          <p:cNvGrpSpPr/>
          <p:nvPr/>
        </p:nvGrpSpPr>
        <p:grpSpPr>
          <a:xfrm>
            <a:off x="7734460" y="2576286"/>
            <a:ext cx="144979" cy="90049"/>
            <a:chOff x="4923925" y="1877500"/>
            <a:chExt cx="59525" cy="36975"/>
          </a:xfrm>
        </p:grpSpPr>
        <p:sp>
          <p:nvSpPr>
            <p:cNvPr id="1360" name="Google Shape;1360;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55"/>
          <p:cNvGrpSpPr/>
          <p:nvPr/>
        </p:nvGrpSpPr>
        <p:grpSpPr>
          <a:xfrm>
            <a:off x="8028952" y="2558477"/>
            <a:ext cx="141447" cy="125667"/>
            <a:chOff x="5058450" y="1870100"/>
            <a:chExt cx="58075" cy="51600"/>
          </a:xfrm>
        </p:grpSpPr>
        <p:sp>
          <p:nvSpPr>
            <p:cNvPr id="1363" name="Google Shape;1363;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55"/>
          <p:cNvGrpSpPr/>
          <p:nvPr/>
        </p:nvGrpSpPr>
        <p:grpSpPr>
          <a:xfrm>
            <a:off x="7443466" y="2980885"/>
            <a:ext cx="101077" cy="107645"/>
            <a:chOff x="4811425" y="2065025"/>
            <a:chExt cx="41500" cy="44200"/>
          </a:xfrm>
        </p:grpSpPr>
        <p:sp>
          <p:nvSpPr>
            <p:cNvPr id="1366" name="Google Shape;1366;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 name="Google Shape;1368;p55"/>
          <p:cNvGrpSpPr/>
          <p:nvPr/>
        </p:nvGrpSpPr>
        <p:grpSpPr>
          <a:xfrm>
            <a:off x="7735904" y="2981098"/>
            <a:ext cx="120867" cy="107218"/>
            <a:chOff x="4929875" y="2065025"/>
            <a:chExt cx="49625" cy="44025"/>
          </a:xfrm>
        </p:grpSpPr>
        <p:sp>
          <p:nvSpPr>
            <p:cNvPr id="1369" name="Google Shape;1369;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 name="Google Shape;1371;p55"/>
          <p:cNvGrpSpPr/>
          <p:nvPr/>
        </p:nvGrpSpPr>
        <p:grpSpPr>
          <a:xfrm>
            <a:off x="8064572" y="2984112"/>
            <a:ext cx="70206" cy="101191"/>
            <a:chOff x="5083925" y="2066350"/>
            <a:chExt cx="28825" cy="41550"/>
          </a:xfrm>
        </p:grpSpPr>
        <p:sp>
          <p:nvSpPr>
            <p:cNvPr id="1372" name="Google Shape;1372;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55"/>
          <p:cNvGrpSpPr/>
          <p:nvPr/>
        </p:nvGrpSpPr>
        <p:grpSpPr>
          <a:xfrm>
            <a:off x="7096126" y="2999759"/>
            <a:ext cx="181026" cy="69896"/>
            <a:chOff x="4659775" y="2072775"/>
            <a:chExt cx="74325" cy="28700"/>
          </a:xfrm>
        </p:grpSpPr>
        <p:sp>
          <p:nvSpPr>
            <p:cNvPr id="1375" name="Google Shape;1375;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55"/>
          <p:cNvGrpSpPr/>
          <p:nvPr/>
        </p:nvGrpSpPr>
        <p:grpSpPr>
          <a:xfrm>
            <a:off x="8015982" y="2790324"/>
            <a:ext cx="167387" cy="89197"/>
            <a:chOff x="4662475" y="1976500"/>
            <a:chExt cx="68725" cy="36625"/>
          </a:xfrm>
        </p:grpSpPr>
        <p:sp>
          <p:nvSpPr>
            <p:cNvPr id="1379" name="Google Shape;1379;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55"/>
          <p:cNvGrpSpPr/>
          <p:nvPr/>
        </p:nvGrpSpPr>
        <p:grpSpPr>
          <a:xfrm>
            <a:off x="7712887" y="2793764"/>
            <a:ext cx="166899" cy="82317"/>
            <a:chOff x="4920150" y="1977875"/>
            <a:chExt cx="68525" cy="33800"/>
          </a:xfrm>
        </p:grpSpPr>
        <p:sp>
          <p:nvSpPr>
            <p:cNvPr id="1383" name="Google Shape;1383;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 name="Google Shape;1386;p55"/>
          <p:cNvGrpSpPr/>
          <p:nvPr/>
        </p:nvGrpSpPr>
        <p:grpSpPr>
          <a:xfrm>
            <a:off x="7124044" y="3197682"/>
            <a:ext cx="125190" cy="127859"/>
            <a:chOff x="4676550" y="2160575"/>
            <a:chExt cx="51400" cy="52500"/>
          </a:xfrm>
        </p:grpSpPr>
        <p:sp>
          <p:nvSpPr>
            <p:cNvPr id="1387" name="Google Shape;1387;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 name="Google Shape;1390;p55"/>
          <p:cNvGrpSpPr/>
          <p:nvPr/>
        </p:nvGrpSpPr>
        <p:grpSpPr>
          <a:xfrm>
            <a:off x="7421302" y="3204714"/>
            <a:ext cx="145405" cy="113794"/>
            <a:chOff x="4768325" y="2163475"/>
            <a:chExt cx="59700" cy="46725"/>
          </a:xfrm>
        </p:grpSpPr>
        <p:sp>
          <p:nvSpPr>
            <p:cNvPr id="1391" name="Google Shape;1391;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 name="Google Shape;1393;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 name="Google Shape;1399;p55"/>
          <p:cNvGrpSpPr/>
          <p:nvPr/>
        </p:nvGrpSpPr>
        <p:grpSpPr>
          <a:xfrm>
            <a:off x="7437621" y="3459808"/>
            <a:ext cx="112768" cy="106853"/>
            <a:chOff x="4768575" y="2253950"/>
            <a:chExt cx="46300" cy="43875"/>
          </a:xfrm>
        </p:grpSpPr>
        <p:sp>
          <p:nvSpPr>
            <p:cNvPr id="1400" name="Google Shape;1400;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 name="Google Shape;1402;p55"/>
          <p:cNvGrpSpPr/>
          <p:nvPr/>
        </p:nvGrpSpPr>
        <p:grpSpPr>
          <a:xfrm>
            <a:off x="7737243" y="3948834"/>
            <a:ext cx="118187" cy="146246"/>
            <a:chOff x="4960900" y="2433225"/>
            <a:chExt cx="48525" cy="60050"/>
          </a:xfrm>
        </p:grpSpPr>
        <p:sp>
          <p:nvSpPr>
            <p:cNvPr id="1403" name="Google Shape;1403;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 name="Google Shape;1405;p55"/>
          <p:cNvGrpSpPr/>
          <p:nvPr/>
        </p:nvGrpSpPr>
        <p:grpSpPr>
          <a:xfrm>
            <a:off x="7425808" y="4212895"/>
            <a:ext cx="136394" cy="143810"/>
            <a:chOff x="4854075" y="2527625"/>
            <a:chExt cx="56000" cy="59050"/>
          </a:xfrm>
        </p:grpSpPr>
        <p:sp>
          <p:nvSpPr>
            <p:cNvPr id="1406" name="Google Shape;1406;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8" name="Google Shape;1408;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1" name="Google Shape;1411;p55"/>
          <p:cNvGrpSpPr/>
          <p:nvPr/>
        </p:nvGrpSpPr>
        <p:grpSpPr>
          <a:xfrm>
            <a:off x="8050020" y="3676639"/>
            <a:ext cx="99312" cy="160797"/>
            <a:chOff x="5059700" y="2334775"/>
            <a:chExt cx="40775" cy="66025"/>
          </a:xfrm>
        </p:grpSpPr>
        <p:sp>
          <p:nvSpPr>
            <p:cNvPr id="1412" name="Google Shape;1412;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55"/>
          <p:cNvGrpSpPr/>
          <p:nvPr/>
        </p:nvGrpSpPr>
        <p:grpSpPr>
          <a:xfrm>
            <a:off x="8007184" y="3941771"/>
            <a:ext cx="184984" cy="160371"/>
            <a:chOff x="5037700" y="2430325"/>
            <a:chExt cx="75950" cy="65850"/>
          </a:xfrm>
        </p:grpSpPr>
        <p:sp>
          <p:nvSpPr>
            <p:cNvPr id="1422" name="Google Shape;1422;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 name="Google Shape;1424;p55"/>
          <p:cNvGrpSpPr/>
          <p:nvPr/>
        </p:nvGrpSpPr>
        <p:grpSpPr>
          <a:xfrm>
            <a:off x="7426689" y="3708223"/>
            <a:ext cx="173014" cy="97629"/>
            <a:chOff x="4756975" y="2341800"/>
            <a:chExt cx="91975" cy="51925"/>
          </a:xfrm>
        </p:grpSpPr>
        <p:sp>
          <p:nvSpPr>
            <p:cNvPr id="1425" name="Google Shape;1425;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55"/>
          <p:cNvGrpSpPr/>
          <p:nvPr/>
        </p:nvGrpSpPr>
        <p:grpSpPr>
          <a:xfrm>
            <a:off x="7693626" y="4196920"/>
            <a:ext cx="212497" cy="175761"/>
            <a:chOff x="4943575" y="2516350"/>
            <a:chExt cx="98675" cy="81700"/>
          </a:xfrm>
        </p:grpSpPr>
        <p:sp>
          <p:nvSpPr>
            <p:cNvPr id="1446" name="Google Shape;1446;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4" name="Google Shape;1524;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2" name="Shape 1532"/>
        <p:cNvGrpSpPr/>
        <p:nvPr/>
      </p:nvGrpSpPr>
      <p:grpSpPr>
        <a:xfrm>
          <a:off x="0" y="0"/>
          <a:ext cx="0" cy="0"/>
          <a:chOff x="0" y="0"/>
          <a:chExt cx="0" cy="0"/>
        </a:xfrm>
      </p:grpSpPr>
      <p:grpSp>
        <p:nvGrpSpPr>
          <p:cNvPr id="1533" name="Google Shape;1533;p56"/>
          <p:cNvGrpSpPr/>
          <p:nvPr/>
        </p:nvGrpSpPr>
        <p:grpSpPr>
          <a:xfrm>
            <a:off x="6681268" y="3584496"/>
            <a:ext cx="560636" cy="516497"/>
            <a:chOff x="6652051" y="3714143"/>
            <a:chExt cx="560636" cy="516497"/>
          </a:xfrm>
        </p:grpSpPr>
        <p:grpSp>
          <p:nvGrpSpPr>
            <p:cNvPr id="1534" name="Google Shape;1534;p56"/>
            <p:cNvGrpSpPr/>
            <p:nvPr/>
          </p:nvGrpSpPr>
          <p:grpSpPr>
            <a:xfrm>
              <a:off x="6669657" y="3716715"/>
              <a:ext cx="466768" cy="464314"/>
              <a:chOff x="3139766" y="765669"/>
              <a:chExt cx="886380" cy="881888"/>
            </a:xfrm>
          </p:grpSpPr>
          <p:grpSp>
            <p:nvGrpSpPr>
              <p:cNvPr id="1535" name="Google Shape;1535;p56"/>
              <p:cNvGrpSpPr/>
              <p:nvPr/>
            </p:nvGrpSpPr>
            <p:grpSpPr>
              <a:xfrm>
                <a:off x="3139766" y="765669"/>
                <a:ext cx="886380" cy="881888"/>
                <a:chOff x="3139766" y="765669"/>
                <a:chExt cx="886380" cy="881888"/>
              </a:xfrm>
            </p:grpSpPr>
            <p:sp>
              <p:nvSpPr>
                <p:cNvPr id="1536" name="Google Shape;1536;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5" name="Google Shape;1545;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9" name="Google Shape;1549;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56"/>
          <p:cNvGrpSpPr/>
          <p:nvPr/>
        </p:nvGrpSpPr>
        <p:grpSpPr>
          <a:xfrm>
            <a:off x="7679978" y="3065079"/>
            <a:ext cx="104231" cy="320340"/>
            <a:chOff x="7564426" y="3224343"/>
            <a:chExt cx="119985" cy="368801"/>
          </a:xfrm>
        </p:grpSpPr>
        <p:sp>
          <p:nvSpPr>
            <p:cNvPr id="1551" name="Google Shape;1551;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56"/>
          <p:cNvGrpSpPr/>
          <p:nvPr/>
        </p:nvGrpSpPr>
        <p:grpSpPr>
          <a:xfrm>
            <a:off x="7379466" y="3059180"/>
            <a:ext cx="189489" cy="332132"/>
            <a:chOff x="8370831" y="3202002"/>
            <a:chExt cx="218129" cy="382376"/>
          </a:xfrm>
        </p:grpSpPr>
        <p:sp>
          <p:nvSpPr>
            <p:cNvPr id="1554" name="Google Shape;1554;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56"/>
          <p:cNvGrpSpPr/>
          <p:nvPr/>
        </p:nvGrpSpPr>
        <p:grpSpPr>
          <a:xfrm>
            <a:off x="8102855" y="3470312"/>
            <a:ext cx="309429" cy="267000"/>
            <a:chOff x="6742064" y="3750480"/>
            <a:chExt cx="399315" cy="344560"/>
          </a:xfrm>
        </p:grpSpPr>
        <p:sp>
          <p:nvSpPr>
            <p:cNvPr id="1557" name="Google Shape;1557;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 name="Google Shape;1559;p56"/>
          <p:cNvGrpSpPr/>
          <p:nvPr/>
        </p:nvGrpSpPr>
        <p:grpSpPr>
          <a:xfrm>
            <a:off x="7641874" y="3821360"/>
            <a:ext cx="180437" cy="281608"/>
            <a:chOff x="7248525" y="3739696"/>
            <a:chExt cx="230531" cy="359790"/>
          </a:xfrm>
        </p:grpSpPr>
        <p:sp>
          <p:nvSpPr>
            <p:cNvPr id="1560" name="Google Shape;1560;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56"/>
          <p:cNvGrpSpPr/>
          <p:nvPr/>
        </p:nvGrpSpPr>
        <p:grpSpPr>
          <a:xfrm>
            <a:off x="7887794" y="3464584"/>
            <a:ext cx="162896" cy="278710"/>
            <a:chOff x="7601242" y="3729267"/>
            <a:chExt cx="222566" cy="380803"/>
          </a:xfrm>
        </p:grpSpPr>
        <p:sp>
          <p:nvSpPr>
            <p:cNvPr id="1563" name="Google Shape;1563;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5" name="Google Shape;1565;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6" name="Google Shape;1566;p56"/>
          <p:cNvGrpSpPr/>
          <p:nvPr/>
        </p:nvGrpSpPr>
        <p:grpSpPr>
          <a:xfrm>
            <a:off x="7377439" y="3465724"/>
            <a:ext cx="193543" cy="275990"/>
            <a:chOff x="8304647" y="3738687"/>
            <a:chExt cx="225076" cy="320956"/>
          </a:xfrm>
        </p:grpSpPr>
        <p:sp>
          <p:nvSpPr>
            <p:cNvPr id="1567" name="Google Shape;1567;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56"/>
          <p:cNvGrpSpPr/>
          <p:nvPr/>
        </p:nvGrpSpPr>
        <p:grpSpPr>
          <a:xfrm>
            <a:off x="7649932" y="3465724"/>
            <a:ext cx="178492" cy="275990"/>
            <a:chOff x="8615101" y="3738687"/>
            <a:chExt cx="207573" cy="320956"/>
          </a:xfrm>
        </p:grpSpPr>
        <p:sp>
          <p:nvSpPr>
            <p:cNvPr id="1571" name="Google Shape;1571;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 name="Google Shape;1574;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5" name="Google Shape;1575;p56"/>
          <p:cNvGrpSpPr/>
          <p:nvPr/>
        </p:nvGrpSpPr>
        <p:grpSpPr>
          <a:xfrm>
            <a:off x="7875463" y="3868385"/>
            <a:ext cx="187557" cy="187557"/>
            <a:chOff x="8565775" y="671075"/>
            <a:chExt cx="441000" cy="441000"/>
          </a:xfrm>
        </p:grpSpPr>
        <p:sp>
          <p:nvSpPr>
            <p:cNvPr id="1576" name="Google Shape;1576;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8" name="Google Shape;1578;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0" name="Google Shape;1580;p56"/>
          <p:cNvGrpSpPr/>
          <p:nvPr/>
        </p:nvGrpSpPr>
        <p:grpSpPr>
          <a:xfrm>
            <a:off x="6029935" y="2940910"/>
            <a:ext cx="587865" cy="517731"/>
            <a:chOff x="6000718" y="3070557"/>
            <a:chExt cx="587865" cy="517731"/>
          </a:xfrm>
        </p:grpSpPr>
        <p:sp>
          <p:nvSpPr>
            <p:cNvPr id="1581" name="Google Shape;1581;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56"/>
          <p:cNvGrpSpPr/>
          <p:nvPr/>
        </p:nvGrpSpPr>
        <p:grpSpPr>
          <a:xfrm>
            <a:off x="6044740" y="3584570"/>
            <a:ext cx="557665" cy="516387"/>
            <a:chOff x="6015523" y="3714217"/>
            <a:chExt cx="557665" cy="516387"/>
          </a:xfrm>
        </p:grpSpPr>
        <p:grpSp>
          <p:nvGrpSpPr>
            <p:cNvPr id="1592" name="Google Shape;1592;p56"/>
            <p:cNvGrpSpPr/>
            <p:nvPr/>
          </p:nvGrpSpPr>
          <p:grpSpPr>
            <a:xfrm>
              <a:off x="6036094" y="3716980"/>
              <a:ext cx="529822" cy="510480"/>
              <a:chOff x="3148311" y="-545634"/>
              <a:chExt cx="1006118" cy="969572"/>
            </a:xfrm>
          </p:grpSpPr>
          <p:sp>
            <p:nvSpPr>
              <p:cNvPr id="1593" name="Google Shape;1593;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3" name="Google Shape;1603;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56"/>
          <p:cNvGrpSpPr/>
          <p:nvPr/>
        </p:nvGrpSpPr>
        <p:grpSpPr>
          <a:xfrm>
            <a:off x="6673522" y="2943981"/>
            <a:ext cx="576302" cy="511871"/>
            <a:chOff x="6644304" y="3073628"/>
            <a:chExt cx="576302" cy="511871"/>
          </a:xfrm>
        </p:grpSpPr>
        <p:grpSp>
          <p:nvGrpSpPr>
            <p:cNvPr id="1605" name="Google Shape;1605;p56"/>
            <p:cNvGrpSpPr/>
            <p:nvPr/>
          </p:nvGrpSpPr>
          <p:grpSpPr>
            <a:xfrm>
              <a:off x="6712169" y="3073651"/>
              <a:ext cx="481611" cy="506713"/>
              <a:chOff x="1833536" y="-546641"/>
              <a:chExt cx="914567" cy="962419"/>
            </a:xfrm>
          </p:grpSpPr>
          <p:grpSp>
            <p:nvGrpSpPr>
              <p:cNvPr id="1606" name="Google Shape;1606;p56"/>
              <p:cNvGrpSpPr/>
              <p:nvPr/>
            </p:nvGrpSpPr>
            <p:grpSpPr>
              <a:xfrm>
                <a:off x="1833536" y="-524249"/>
                <a:ext cx="914567" cy="940027"/>
                <a:chOff x="1833536" y="-524249"/>
                <a:chExt cx="914567" cy="940027"/>
              </a:xfrm>
            </p:grpSpPr>
            <p:sp>
              <p:nvSpPr>
                <p:cNvPr id="1607" name="Google Shape;1607;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2" name="Google Shape;1612;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6" name="Google Shape;1616;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 name="Google Shape;1617;p56"/>
          <p:cNvGrpSpPr/>
          <p:nvPr/>
        </p:nvGrpSpPr>
        <p:grpSpPr>
          <a:xfrm>
            <a:off x="752796" y="2869970"/>
            <a:ext cx="2622876" cy="1333540"/>
            <a:chOff x="238125" y="1038125"/>
            <a:chExt cx="7146800" cy="3633625"/>
          </a:xfrm>
        </p:grpSpPr>
        <p:sp>
          <p:nvSpPr>
            <p:cNvPr id="1618" name="Google Shape;1618;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0" name="Google Shape;3190;p56"/>
          <p:cNvGrpSpPr/>
          <p:nvPr/>
        </p:nvGrpSpPr>
        <p:grpSpPr>
          <a:xfrm>
            <a:off x="5938558" y="1033351"/>
            <a:ext cx="2435960" cy="1297725"/>
            <a:chOff x="233350" y="949250"/>
            <a:chExt cx="7137300" cy="3802300"/>
          </a:xfrm>
        </p:grpSpPr>
        <p:sp>
          <p:nvSpPr>
            <p:cNvPr id="3191" name="Google Shape;3191;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2" name="Google Shape;3242;p56"/>
          <p:cNvGrpSpPr/>
          <p:nvPr/>
        </p:nvGrpSpPr>
        <p:grpSpPr>
          <a:xfrm>
            <a:off x="731715" y="995041"/>
            <a:ext cx="2665073" cy="1317140"/>
            <a:chOff x="793334" y="1192826"/>
            <a:chExt cx="2665073" cy="1317140"/>
          </a:xfrm>
        </p:grpSpPr>
        <p:sp>
          <p:nvSpPr>
            <p:cNvPr id="3243" name="Google Shape;3243;p5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56"/>
          <p:cNvGrpSpPr/>
          <p:nvPr/>
        </p:nvGrpSpPr>
        <p:grpSpPr>
          <a:xfrm>
            <a:off x="3450485" y="919691"/>
            <a:ext cx="2310381" cy="1488888"/>
            <a:chOff x="229225" y="549050"/>
            <a:chExt cx="7161750" cy="4615275"/>
          </a:xfrm>
        </p:grpSpPr>
        <p:sp>
          <p:nvSpPr>
            <p:cNvPr id="7211" name="Google Shape;7211;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8" name="Google Shape;7328;p56"/>
          <p:cNvGrpSpPr/>
          <p:nvPr/>
        </p:nvGrpSpPr>
        <p:grpSpPr>
          <a:xfrm>
            <a:off x="3548403" y="2849588"/>
            <a:ext cx="2310282" cy="1374222"/>
            <a:chOff x="238125" y="732525"/>
            <a:chExt cx="7130500" cy="4241425"/>
          </a:xfrm>
        </p:grpSpPr>
        <p:sp>
          <p:nvSpPr>
            <p:cNvPr id="7329" name="Google Shape;7329;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314" name="Google Shape;314;p30"/>
          <p:cNvSpPr txBox="1"/>
          <p:nvPr>
            <p:ph idx="1" type="body"/>
          </p:nvPr>
        </p:nvSpPr>
        <p:spPr>
          <a:xfrm>
            <a:off x="720000" y="1215751"/>
            <a:ext cx="7704000" cy="39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solidFill>
                <a:schemeClr val="dk1"/>
              </a:solidFill>
            </a:endParaRPr>
          </a:p>
        </p:txBody>
      </p:sp>
      <p:graphicFrame>
        <p:nvGraphicFramePr>
          <p:cNvPr id="315" name="Google Shape;315;p30"/>
          <p:cNvGraphicFramePr/>
          <p:nvPr/>
        </p:nvGraphicFramePr>
        <p:xfrm>
          <a:off x="846025" y="1843425"/>
          <a:ext cx="3000000" cy="3000000"/>
        </p:xfrm>
        <a:graphic>
          <a:graphicData uri="http://schemas.openxmlformats.org/drawingml/2006/table">
            <a:tbl>
              <a:tblPr>
                <a:noFill/>
                <a:tableStyleId>{517C7115-D9CC-480F-972F-263AF875228B}</a:tableStyleId>
              </a:tblPr>
              <a:tblGrid>
                <a:gridCol w="2269800"/>
                <a:gridCol w="5182150"/>
              </a:tblGrid>
              <a:tr h="361525">
                <a:tc>
                  <a:txBody>
                    <a:bodyPr/>
                    <a:lstStyle/>
                    <a:p>
                      <a:pPr indent="0" lvl="0" marL="0" rtl="0" algn="l">
                        <a:spcBef>
                          <a:spcPts val="0"/>
                        </a:spcBef>
                        <a:spcAft>
                          <a:spcPts val="0"/>
                        </a:spcAft>
                        <a:buNone/>
                      </a:pPr>
                      <a:r>
                        <a:rPr b="1" lang="en" sz="1100">
                          <a:solidFill>
                            <a:schemeClr val="lt2"/>
                          </a:solidFill>
                          <a:latin typeface="Albert Sans"/>
                          <a:ea typeface="Albert Sans"/>
                          <a:cs typeface="Albert Sans"/>
                          <a:sym typeface="Albert Sans"/>
                        </a:rPr>
                        <a:t>Research</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2"/>
                          </a:solidFill>
                          <a:latin typeface="Albert Sans"/>
                          <a:ea typeface="Albert Sans"/>
                          <a:cs typeface="Albert Sans"/>
                          <a:sym typeface="Albert Sans"/>
                        </a:rPr>
                        <a:t>To view this template correctly in PowerPoint, download and install the fonts we used</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a:solidFill>
                            <a:schemeClr val="lt2"/>
                          </a:solidFill>
                          <a:latin typeface="Albert Sans"/>
                          <a:ea typeface="Albert Sans"/>
                          <a:cs typeface="Albert Sans"/>
                          <a:sym typeface="Albert Sans"/>
                        </a:rPr>
                        <a:t>Extract, Transform, Load</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2"/>
                          </a:solidFill>
                          <a:latin typeface="Albert Sans"/>
                          <a:ea typeface="Albert Sans"/>
                          <a:cs typeface="Albert Sans"/>
                          <a:sym typeface="Albert Sans"/>
                        </a:rPr>
                        <a:t>An assortment of graphic resources that are suitable for use in this presentation</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a:solidFill>
                            <a:schemeClr val="lt2"/>
                          </a:solidFill>
                          <a:latin typeface="Albert Sans"/>
                          <a:ea typeface="Albert Sans"/>
                          <a:cs typeface="Albert Sans"/>
                          <a:sym typeface="Albert Sans"/>
                        </a:rPr>
                        <a:t>SQL</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2"/>
                          </a:solidFill>
                          <a:latin typeface="Albert Sans"/>
                          <a:ea typeface="Albert Sans"/>
                          <a:cs typeface="Albert Sans"/>
                          <a:sym typeface="Albert Sans"/>
                        </a:rPr>
                        <a:t>You must keep it so that proper credits for our design are given</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a:solidFill>
                            <a:schemeClr val="lt2"/>
                          </a:solidFill>
                          <a:latin typeface="Albert Sans"/>
                          <a:ea typeface="Albert Sans"/>
                          <a:cs typeface="Albert Sans"/>
                          <a:sym typeface="Albert Sans"/>
                        </a:rPr>
                        <a:t>Machine Learning</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2"/>
                          </a:solidFill>
                          <a:latin typeface="Albert Sans"/>
                          <a:ea typeface="Albert Sans"/>
                          <a:cs typeface="Albert Sans"/>
                          <a:sym typeface="Albert Sans"/>
                        </a:rPr>
                        <a:t>All the colors used in this presentation</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a:solidFill>
                            <a:schemeClr val="lt2"/>
                          </a:solidFill>
                          <a:latin typeface="Albert Sans"/>
                          <a:ea typeface="Albert Sans"/>
                          <a:cs typeface="Albert Sans"/>
                          <a:sym typeface="Albert Sans"/>
                        </a:rPr>
                        <a:t>Tableau</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2"/>
                          </a:solidFill>
                          <a:latin typeface="Albert Sans"/>
                          <a:ea typeface="Albert Sans"/>
                          <a:cs typeface="Albert Sans"/>
                          <a:sym typeface="Albert Sans"/>
                        </a:rPr>
                        <a:t>These can be used in the template, and their size and color can be edited</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a:solidFill>
                            <a:schemeClr val="lt2"/>
                          </a:solidFill>
                          <a:latin typeface="Albert Sans"/>
                          <a:ea typeface="Albert Sans"/>
                          <a:cs typeface="Albert Sans"/>
                          <a:sym typeface="Albert Sans"/>
                        </a:rPr>
                        <a:t>Analysis</a:t>
                      </a:r>
                      <a:endParaRPr b="1" sz="1100">
                        <a:solidFill>
                          <a:schemeClr val="lt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2"/>
                          </a:solidFill>
                          <a:latin typeface="Albert Sans"/>
                          <a:ea typeface="Albert Sans"/>
                          <a:cs typeface="Albert Sans"/>
                          <a:sym typeface="Albert Sans"/>
                        </a:rPr>
                        <a:t>You can edit the master slides easily. For more info, click </a:t>
                      </a:r>
                      <a:r>
                        <a:rPr b="1" lang="en" sz="1100">
                          <a:solidFill>
                            <a:schemeClr val="dk2"/>
                          </a:solidFill>
                          <a:uFill>
                            <a:noFill/>
                          </a:uFill>
                          <a:latin typeface="Albert Sans"/>
                          <a:ea typeface="Albert Sans"/>
                          <a:cs typeface="Albert Sans"/>
                          <a:sym typeface="Albert Sans"/>
                          <a:hlinkClick r:id="rId3">
                            <a:extLst>
                              <a:ext uri="{A12FA001-AC4F-418D-AE19-62706E023703}">
                                <ahyp:hlinkClr val="tx"/>
                              </a:ext>
                            </a:extLst>
                          </a:hlinkClick>
                        </a:rPr>
                        <a:t>here</a:t>
                      </a:r>
                      <a:endParaRPr sz="1000">
                        <a:solidFill>
                          <a:schemeClr val="dk2"/>
                        </a:solidFill>
                        <a:latin typeface="Albert Sans"/>
                        <a:ea typeface="Albert Sans"/>
                        <a:cs typeface="Albert Sans"/>
                        <a:sym typeface="Albert Sans"/>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6" name="Shape 7446"/>
        <p:cNvGrpSpPr/>
        <p:nvPr/>
      </p:nvGrpSpPr>
      <p:grpSpPr>
        <a:xfrm>
          <a:off x="0" y="0"/>
          <a:ext cx="0" cy="0"/>
          <a:chOff x="0" y="0"/>
          <a:chExt cx="0" cy="0"/>
        </a:xfrm>
      </p:grpSpPr>
      <p:grpSp>
        <p:nvGrpSpPr>
          <p:cNvPr id="7447" name="Google Shape;7447;p57"/>
          <p:cNvGrpSpPr/>
          <p:nvPr/>
        </p:nvGrpSpPr>
        <p:grpSpPr>
          <a:xfrm>
            <a:off x="2100560" y="3398663"/>
            <a:ext cx="1102891" cy="760337"/>
            <a:chOff x="4967783" y="2151471"/>
            <a:chExt cx="3920692" cy="2702940"/>
          </a:xfrm>
        </p:grpSpPr>
        <p:grpSp>
          <p:nvGrpSpPr>
            <p:cNvPr id="7448" name="Google Shape;7448;p57"/>
            <p:cNvGrpSpPr/>
            <p:nvPr/>
          </p:nvGrpSpPr>
          <p:grpSpPr>
            <a:xfrm>
              <a:off x="5045709" y="2252109"/>
              <a:ext cx="3761071" cy="2501708"/>
              <a:chOff x="2691784" y="1805334"/>
              <a:chExt cx="3761071" cy="2501708"/>
            </a:xfrm>
          </p:grpSpPr>
          <p:sp>
            <p:nvSpPr>
              <p:cNvPr id="7449" name="Google Shape;7449;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57"/>
            <p:cNvGrpSpPr/>
            <p:nvPr/>
          </p:nvGrpSpPr>
          <p:grpSpPr>
            <a:xfrm>
              <a:off x="4967783" y="2151471"/>
              <a:ext cx="3920692" cy="2702940"/>
              <a:chOff x="2613858" y="1704696"/>
              <a:chExt cx="3920692" cy="2702940"/>
            </a:xfrm>
          </p:grpSpPr>
          <p:sp>
            <p:nvSpPr>
              <p:cNvPr id="7457" name="Google Shape;7457;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62" name="Google Shape;7462;p57"/>
          <p:cNvGrpSpPr/>
          <p:nvPr/>
        </p:nvGrpSpPr>
        <p:grpSpPr>
          <a:xfrm>
            <a:off x="3504468" y="1286940"/>
            <a:ext cx="1561911" cy="708580"/>
            <a:chOff x="3530532" y="1496185"/>
            <a:chExt cx="1561911" cy="708580"/>
          </a:xfrm>
        </p:grpSpPr>
        <p:grpSp>
          <p:nvGrpSpPr>
            <p:cNvPr id="7463" name="Google Shape;7463;p57"/>
            <p:cNvGrpSpPr/>
            <p:nvPr/>
          </p:nvGrpSpPr>
          <p:grpSpPr>
            <a:xfrm>
              <a:off x="3720318" y="1857562"/>
              <a:ext cx="1372125" cy="54"/>
              <a:chOff x="3720318" y="1857562"/>
              <a:chExt cx="1372125" cy="54"/>
            </a:xfrm>
          </p:grpSpPr>
          <p:cxnSp>
            <p:nvCxnSpPr>
              <p:cNvPr id="7464" name="Google Shape;7464;p57"/>
              <p:cNvCxnSpPr>
                <a:endCxn id="7465"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66" name="Google Shape;7466;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67" name="Google Shape;7467;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68" name="Google Shape;7468;p57"/>
              <p:cNvCxnSpPr>
                <a:stCxn id="7465"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469" name="Google Shape;7469;p57"/>
            <p:cNvGrpSpPr/>
            <p:nvPr/>
          </p:nvGrpSpPr>
          <p:grpSpPr>
            <a:xfrm>
              <a:off x="3567462" y="1496185"/>
              <a:ext cx="286500" cy="272914"/>
              <a:chOff x="3567462" y="1496185"/>
              <a:chExt cx="286500" cy="272914"/>
            </a:xfrm>
          </p:grpSpPr>
          <p:cxnSp>
            <p:nvCxnSpPr>
              <p:cNvPr id="7470" name="Google Shape;7470;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471" name="Google Shape;7471;p5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2" name="Google Shape;7472;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4" name="Google Shape;7474;p57"/>
            <p:cNvGrpSpPr/>
            <p:nvPr/>
          </p:nvGrpSpPr>
          <p:grpSpPr>
            <a:xfrm>
              <a:off x="3929014" y="1960574"/>
              <a:ext cx="286500" cy="242342"/>
              <a:chOff x="3929014" y="1960574"/>
              <a:chExt cx="286500" cy="242342"/>
            </a:xfrm>
          </p:grpSpPr>
          <p:cxnSp>
            <p:nvCxnSpPr>
              <p:cNvPr id="7475" name="Google Shape;7475;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476" name="Google Shape;7476;p5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57"/>
            <p:cNvGrpSpPr/>
            <p:nvPr/>
          </p:nvGrpSpPr>
          <p:grpSpPr>
            <a:xfrm>
              <a:off x="4290828" y="1496185"/>
              <a:ext cx="286500" cy="272914"/>
              <a:chOff x="4290828" y="1496185"/>
              <a:chExt cx="286500" cy="272914"/>
            </a:xfrm>
          </p:grpSpPr>
          <p:cxnSp>
            <p:nvCxnSpPr>
              <p:cNvPr id="7478" name="Google Shape;7478;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479" name="Google Shape;7479;p5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0" name="Google Shape;7480;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1" name="Google Shape;7481;p57"/>
            <p:cNvGrpSpPr/>
            <p:nvPr/>
          </p:nvGrpSpPr>
          <p:grpSpPr>
            <a:xfrm>
              <a:off x="4657726" y="1959674"/>
              <a:ext cx="286500" cy="245092"/>
              <a:chOff x="4657726" y="1959674"/>
              <a:chExt cx="286500" cy="245092"/>
            </a:xfrm>
          </p:grpSpPr>
          <p:cxnSp>
            <p:nvCxnSpPr>
              <p:cNvPr id="7482" name="Google Shape;7482;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483" name="Google Shape;7483;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84" name="Google Shape;7484;p57"/>
          <p:cNvGrpSpPr/>
          <p:nvPr/>
        </p:nvGrpSpPr>
        <p:grpSpPr>
          <a:xfrm>
            <a:off x="3486488" y="2149036"/>
            <a:ext cx="1597032" cy="378649"/>
            <a:chOff x="3512551" y="2358282"/>
            <a:chExt cx="1597032" cy="378649"/>
          </a:xfrm>
        </p:grpSpPr>
        <p:grpSp>
          <p:nvGrpSpPr>
            <p:cNvPr id="7485" name="Google Shape;7485;p57"/>
            <p:cNvGrpSpPr/>
            <p:nvPr/>
          </p:nvGrpSpPr>
          <p:grpSpPr>
            <a:xfrm>
              <a:off x="3738198" y="2553002"/>
              <a:ext cx="1145834" cy="117"/>
              <a:chOff x="3738198" y="2553002"/>
              <a:chExt cx="1145834" cy="117"/>
            </a:xfrm>
          </p:grpSpPr>
          <p:cxnSp>
            <p:nvCxnSpPr>
              <p:cNvPr id="7486" name="Google Shape;7486;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487" name="Google Shape;7487;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488" name="Google Shape;7488;p57"/>
              <p:cNvCxnSpPr>
                <a:stCxn id="7489" idx="6"/>
                <a:endCxn id="7490"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491" name="Google Shape;7491;p57"/>
            <p:cNvGrpSpPr/>
            <p:nvPr/>
          </p:nvGrpSpPr>
          <p:grpSpPr>
            <a:xfrm>
              <a:off x="3969644" y="2440153"/>
              <a:ext cx="225900" cy="296779"/>
              <a:chOff x="3969644" y="2440153"/>
              <a:chExt cx="225900" cy="296779"/>
            </a:xfrm>
          </p:grpSpPr>
          <p:cxnSp>
            <p:nvCxnSpPr>
              <p:cNvPr id="7492" name="Google Shape;7492;p5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490" name="Google Shape;7490;p5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57"/>
            <p:cNvGrpSpPr/>
            <p:nvPr/>
          </p:nvGrpSpPr>
          <p:grpSpPr>
            <a:xfrm>
              <a:off x="4426818" y="2358282"/>
              <a:ext cx="225600" cy="307471"/>
              <a:chOff x="4426818" y="2358282"/>
              <a:chExt cx="225600" cy="307471"/>
            </a:xfrm>
          </p:grpSpPr>
          <p:cxnSp>
            <p:nvCxnSpPr>
              <p:cNvPr id="7495" name="Google Shape;7495;p57"/>
              <p:cNvCxnSpPr>
                <a:stCxn id="7496"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497" name="Google Shape;7497;p5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57"/>
            <p:cNvGrpSpPr/>
            <p:nvPr/>
          </p:nvGrpSpPr>
          <p:grpSpPr>
            <a:xfrm>
              <a:off x="4883984" y="2440153"/>
              <a:ext cx="225600" cy="296479"/>
              <a:chOff x="4883984" y="2440153"/>
              <a:chExt cx="225600" cy="296479"/>
            </a:xfrm>
          </p:grpSpPr>
          <p:cxnSp>
            <p:nvCxnSpPr>
              <p:cNvPr id="7499" name="Google Shape;7499;p5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500" name="Google Shape;7500;p5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57"/>
            <p:cNvGrpSpPr/>
            <p:nvPr/>
          </p:nvGrpSpPr>
          <p:grpSpPr>
            <a:xfrm>
              <a:off x="3512551" y="2358356"/>
              <a:ext cx="225647" cy="307629"/>
              <a:chOff x="2182679" y="2005014"/>
              <a:chExt cx="792300" cy="1080158"/>
            </a:xfrm>
          </p:grpSpPr>
          <p:cxnSp>
            <p:nvCxnSpPr>
              <p:cNvPr id="7503" name="Google Shape;7503;p57"/>
              <p:cNvCxnSpPr>
                <a:stCxn id="7504"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489" name="Google Shape;7489;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5" name="Google Shape;7505;p57"/>
          <p:cNvGrpSpPr/>
          <p:nvPr/>
        </p:nvGrpSpPr>
        <p:grpSpPr>
          <a:xfrm>
            <a:off x="6846570" y="972834"/>
            <a:ext cx="1559809" cy="722610"/>
            <a:chOff x="634175" y="2986275"/>
            <a:chExt cx="3147949" cy="1458344"/>
          </a:xfrm>
        </p:grpSpPr>
        <p:cxnSp>
          <p:nvCxnSpPr>
            <p:cNvPr id="7506" name="Google Shape;7506;p57"/>
            <p:cNvCxnSpPr>
              <a:stCxn id="7507" idx="4"/>
              <a:endCxn id="7508"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509" name="Google Shape;7509;p57"/>
            <p:cNvCxnSpPr>
              <a:stCxn id="7508" idx="0"/>
              <a:endCxn id="7510"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11" name="Google Shape;7511;p57"/>
            <p:cNvCxnSpPr>
              <a:stCxn id="7510" idx="4"/>
              <a:endCxn id="7512"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13" name="Google Shape;7513;p57"/>
            <p:cNvCxnSpPr>
              <a:stCxn id="7512" idx="0"/>
              <a:endCxn id="7514"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514" name="Google Shape;7514;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10" name="Google Shape;7510;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07" name="Google Shape;7507;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12" name="Google Shape;7512;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08" name="Google Shape;7508;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515" name="Google Shape;7515;p57"/>
          <p:cNvGrpSpPr/>
          <p:nvPr/>
        </p:nvGrpSpPr>
        <p:grpSpPr>
          <a:xfrm>
            <a:off x="3500360" y="2682741"/>
            <a:ext cx="1570719" cy="294123"/>
            <a:chOff x="998425" y="1182125"/>
            <a:chExt cx="1065400" cy="199500"/>
          </a:xfrm>
        </p:grpSpPr>
        <p:sp>
          <p:nvSpPr>
            <p:cNvPr id="7516" name="Google Shape;7516;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57"/>
          <p:cNvGrpSpPr/>
          <p:nvPr/>
        </p:nvGrpSpPr>
        <p:grpSpPr>
          <a:xfrm>
            <a:off x="6843616" y="1800228"/>
            <a:ext cx="1565716" cy="366729"/>
            <a:chOff x="1247650" y="2075423"/>
            <a:chExt cx="6648477" cy="1557238"/>
          </a:xfrm>
        </p:grpSpPr>
        <p:sp>
          <p:nvSpPr>
            <p:cNvPr id="7522" name="Google Shape;7522;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57"/>
          <p:cNvGrpSpPr/>
          <p:nvPr/>
        </p:nvGrpSpPr>
        <p:grpSpPr>
          <a:xfrm>
            <a:off x="6827928" y="2949043"/>
            <a:ext cx="1597061" cy="663440"/>
            <a:chOff x="6796238" y="3158297"/>
            <a:chExt cx="1630319" cy="677257"/>
          </a:xfrm>
        </p:grpSpPr>
        <p:cxnSp>
          <p:nvCxnSpPr>
            <p:cNvPr id="7529" name="Google Shape;7529;p5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30" name="Google Shape;7530;p5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31" name="Google Shape;7531;p5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532" name="Google Shape;7532;p5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533" name="Google Shape;7533;p57"/>
            <p:cNvGrpSpPr/>
            <p:nvPr/>
          </p:nvGrpSpPr>
          <p:grpSpPr>
            <a:xfrm>
              <a:off x="6796238" y="3311904"/>
              <a:ext cx="1630319" cy="377697"/>
              <a:chOff x="6796238" y="3311904"/>
              <a:chExt cx="1630319" cy="377697"/>
            </a:xfrm>
          </p:grpSpPr>
          <p:sp>
            <p:nvSpPr>
              <p:cNvPr id="7534" name="Google Shape;7534;p5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7" name="Google Shape;7537;p57"/>
          <p:cNvGrpSpPr/>
          <p:nvPr/>
        </p:nvGrpSpPr>
        <p:grpSpPr>
          <a:xfrm>
            <a:off x="5349066" y="970435"/>
            <a:ext cx="1368606" cy="1593805"/>
            <a:chOff x="1839112" y="2209163"/>
            <a:chExt cx="1918159" cy="2233784"/>
          </a:xfrm>
        </p:grpSpPr>
        <p:sp>
          <p:nvSpPr>
            <p:cNvPr id="7538" name="Google Shape;7538;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41" name="Google Shape;7541;p57"/>
            <p:cNvCxnSpPr>
              <a:stCxn id="7538" idx="6"/>
              <a:endCxn id="7539"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42" name="Google Shape;7542;p57"/>
            <p:cNvCxnSpPr>
              <a:stCxn id="7539" idx="4"/>
              <a:endCxn id="7543"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544" name="Google Shape;7544;p57"/>
            <p:cNvCxnSpPr>
              <a:stCxn id="7543" idx="6"/>
              <a:endCxn id="7540"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45" name="Google Shape;7545;p57"/>
            <p:cNvCxnSpPr>
              <a:stCxn id="7540" idx="4"/>
              <a:endCxn id="7546"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543" name="Google Shape;7543;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48" name="Google Shape;7548;p57"/>
            <p:cNvCxnSpPr>
              <a:endCxn id="7547"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549" name="Google Shape;7549;p57"/>
          <p:cNvGrpSpPr/>
          <p:nvPr/>
        </p:nvGrpSpPr>
        <p:grpSpPr>
          <a:xfrm>
            <a:off x="3481439" y="976671"/>
            <a:ext cx="1637968" cy="154942"/>
            <a:chOff x="238125" y="2506075"/>
            <a:chExt cx="7115411" cy="673075"/>
          </a:xfrm>
        </p:grpSpPr>
        <p:sp>
          <p:nvSpPr>
            <p:cNvPr id="7550" name="Google Shape;7550;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57"/>
          <p:cNvGrpSpPr/>
          <p:nvPr/>
        </p:nvGrpSpPr>
        <p:grpSpPr>
          <a:xfrm>
            <a:off x="720124" y="1298269"/>
            <a:ext cx="2476762" cy="91743"/>
            <a:chOff x="1464850" y="436376"/>
            <a:chExt cx="6001362" cy="222300"/>
          </a:xfrm>
        </p:grpSpPr>
        <p:sp>
          <p:nvSpPr>
            <p:cNvPr id="7556" name="Google Shape;7556;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61" name="Google Shape;7561;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62" name="Google Shape;7562;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63" name="Google Shape;7563;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64" name="Google Shape;7564;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565" name="Google Shape;7565;p57"/>
          <p:cNvGrpSpPr/>
          <p:nvPr/>
        </p:nvGrpSpPr>
        <p:grpSpPr>
          <a:xfrm>
            <a:off x="706391" y="2533734"/>
            <a:ext cx="1452710" cy="651923"/>
            <a:chOff x="803162" y="2667727"/>
            <a:chExt cx="1411906" cy="633611"/>
          </a:xfrm>
        </p:grpSpPr>
        <p:cxnSp>
          <p:nvCxnSpPr>
            <p:cNvPr id="7566" name="Google Shape;7566;p57"/>
            <p:cNvCxnSpPr>
              <a:stCxn id="7567" idx="2"/>
              <a:endCxn id="7568"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69" name="Google Shape;7569;p57"/>
            <p:cNvCxnSpPr>
              <a:stCxn id="7570" idx="0"/>
              <a:endCxn id="7567"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71" name="Google Shape;7571;p57"/>
            <p:cNvCxnSpPr>
              <a:stCxn id="7570" idx="2"/>
              <a:endCxn id="7572"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73" name="Google Shape;7573;p57"/>
            <p:cNvCxnSpPr>
              <a:stCxn id="7574" idx="0"/>
              <a:endCxn id="7570"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75" name="Google Shape;7575;p57"/>
            <p:cNvCxnSpPr>
              <a:stCxn id="7568" idx="2"/>
              <a:endCxn id="7576"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77" name="Google Shape;7577;p57"/>
            <p:cNvCxnSpPr>
              <a:stCxn id="7578" idx="0"/>
              <a:endCxn id="7568"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574" name="Google Shape;7574;p5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72" name="Google Shape;7572;p5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78" name="Google Shape;7578;p5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76" name="Google Shape;7576;p5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68" name="Google Shape;7568;p5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70" name="Google Shape;7570;p5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67" name="Google Shape;7567;p5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579" name="Google Shape;7579;p57"/>
          <p:cNvGrpSpPr/>
          <p:nvPr/>
        </p:nvGrpSpPr>
        <p:grpSpPr>
          <a:xfrm>
            <a:off x="706393" y="969273"/>
            <a:ext cx="2518541" cy="209309"/>
            <a:chOff x="803163" y="1111966"/>
            <a:chExt cx="2447800" cy="203430"/>
          </a:xfrm>
        </p:grpSpPr>
        <p:grpSp>
          <p:nvGrpSpPr>
            <p:cNvPr id="7580" name="Google Shape;7580;p57"/>
            <p:cNvGrpSpPr/>
            <p:nvPr/>
          </p:nvGrpSpPr>
          <p:grpSpPr>
            <a:xfrm>
              <a:off x="1958180" y="1111966"/>
              <a:ext cx="588019" cy="121396"/>
              <a:chOff x="4808316" y="2800065"/>
              <a:chExt cx="1999386" cy="412910"/>
            </a:xfrm>
          </p:grpSpPr>
          <p:sp>
            <p:nvSpPr>
              <p:cNvPr id="7581" name="Google Shape;7581;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2" name="Google Shape;7582;p57"/>
              <p:cNvGrpSpPr/>
              <p:nvPr/>
            </p:nvGrpSpPr>
            <p:grpSpPr>
              <a:xfrm>
                <a:off x="4808316" y="2800065"/>
                <a:ext cx="92400" cy="411825"/>
                <a:chOff x="845575" y="2563700"/>
                <a:chExt cx="92400" cy="411825"/>
              </a:xfrm>
            </p:grpSpPr>
            <p:cxnSp>
              <p:nvCxnSpPr>
                <p:cNvPr id="7583" name="Google Shape;7583;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84" name="Google Shape;7584;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585" name="Google Shape;7585;p5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586" name="Google Shape;7586;p5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7" name="Google Shape;7587;p57"/>
            <p:cNvGrpSpPr/>
            <p:nvPr/>
          </p:nvGrpSpPr>
          <p:grpSpPr>
            <a:xfrm>
              <a:off x="803163" y="1111974"/>
              <a:ext cx="591158" cy="121545"/>
              <a:chOff x="803163" y="1111974"/>
              <a:chExt cx="591158" cy="121545"/>
            </a:xfrm>
          </p:grpSpPr>
          <p:grpSp>
            <p:nvGrpSpPr>
              <p:cNvPr id="7588" name="Google Shape;7588;p57"/>
              <p:cNvGrpSpPr/>
              <p:nvPr/>
            </p:nvGrpSpPr>
            <p:grpSpPr>
              <a:xfrm>
                <a:off x="803163" y="1111974"/>
                <a:ext cx="27175" cy="121077"/>
                <a:chOff x="845575" y="2563700"/>
                <a:chExt cx="92400" cy="411825"/>
              </a:xfrm>
            </p:grpSpPr>
            <p:cxnSp>
              <p:nvCxnSpPr>
                <p:cNvPr id="7589" name="Google Shape;7589;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90" name="Google Shape;7590;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1" name="Google Shape;7591;p5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57"/>
            <p:cNvGrpSpPr/>
            <p:nvPr/>
          </p:nvGrpSpPr>
          <p:grpSpPr>
            <a:xfrm>
              <a:off x="1381910" y="1194219"/>
              <a:ext cx="588341" cy="121177"/>
              <a:chOff x="1381910" y="1194219"/>
              <a:chExt cx="588341" cy="121177"/>
            </a:xfrm>
          </p:grpSpPr>
          <p:grpSp>
            <p:nvGrpSpPr>
              <p:cNvPr id="7593" name="Google Shape;7593;p57"/>
              <p:cNvGrpSpPr/>
              <p:nvPr/>
            </p:nvGrpSpPr>
            <p:grpSpPr>
              <a:xfrm rot="10800000">
                <a:off x="1381910" y="1194319"/>
                <a:ext cx="27175" cy="121077"/>
                <a:chOff x="2070100" y="2563700"/>
                <a:chExt cx="92400" cy="411825"/>
              </a:xfrm>
            </p:grpSpPr>
            <p:cxnSp>
              <p:nvCxnSpPr>
                <p:cNvPr id="7594" name="Google Shape;7594;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95" name="Google Shape;7595;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6" name="Google Shape;7596;p5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57"/>
            <p:cNvGrpSpPr/>
            <p:nvPr/>
          </p:nvGrpSpPr>
          <p:grpSpPr>
            <a:xfrm>
              <a:off x="2532079" y="1194219"/>
              <a:ext cx="704927" cy="121177"/>
              <a:chOff x="2532079" y="1194219"/>
              <a:chExt cx="704927" cy="121177"/>
            </a:xfrm>
          </p:grpSpPr>
          <p:grpSp>
            <p:nvGrpSpPr>
              <p:cNvPr id="7598" name="Google Shape;7598;p57"/>
              <p:cNvGrpSpPr/>
              <p:nvPr/>
            </p:nvGrpSpPr>
            <p:grpSpPr>
              <a:xfrm rot="10800000">
                <a:off x="2532079" y="1194319"/>
                <a:ext cx="27175" cy="121077"/>
                <a:chOff x="2070100" y="2563700"/>
                <a:chExt cx="92400" cy="411825"/>
              </a:xfrm>
            </p:grpSpPr>
            <p:cxnSp>
              <p:nvCxnSpPr>
                <p:cNvPr id="7599" name="Google Shape;7599;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00" name="Google Shape;7600;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1" name="Google Shape;7601;p5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2" name="Google Shape;7602;p57"/>
          <p:cNvGrpSpPr/>
          <p:nvPr/>
        </p:nvGrpSpPr>
        <p:grpSpPr>
          <a:xfrm>
            <a:off x="3499403" y="3665904"/>
            <a:ext cx="1567778" cy="491677"/>
            <a:chOff x="5194708" y="3484366"/>
            <a:chExt cx="3148148" cy="987304"/>
          </a:xfrm>
        </p:grpSpPr>
        <p:grpSp>
          <p:nvGrpSpPr>
            <p:cNvPr id="7603" name="Google Shape;7603;p57"/>
            <p:cNvGrpSpPr/>
            <p:nvPr/>
          </p:nvGrpSpPr>
          <p:grpSpPr>
            <a:xfrm>
              <a:off x="7531521" y="3484366"/>
              <a:ext cx="811335" cy="987304"/>
              <a:chOff x="3379425" y="1617275"/>
              <a:chExt cx="1090650" cy="1327200"/>
            </a:xfrm>
          </p:grpSpPr>
          <p:sp>
            <p:nvSpPr>
              <p:cNvPr id="7604" name="Google Shape;7604;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57"/>
            <p:cNvGrpSpPr/>
            <p:nvPr/>
          </p:nvGrpSpPr>
          <p:grpSpPr>
            <a:xfrm>
              <a:off x="6752546" y="3484366"/>
              <a:ext cx="811428" cy="987304"/>
              <a:chOff x="2332275" y="1617275"/>
              <a:chExt cx="1090775" cy="1327200"/>
            </a:xfrm>
          </p:grpSpPr>
          <p:sp>
            <p:nvSpPr>
              <p:cNvPr id="7608" name="Google Shape;7608;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57"/>
            <p:cNvGrpSpPr/>
            <p:nvPr/>
          </p:nvGrpSpPr>
          <p:grpSpPr>
            <a:xfrm>
              <a:off x="5973664" y="3484366"/>
              <a:ext cx="811335" cy="987304"/>
              <a:chOff x="1285250" y="1617275"/>
              <a:chExt cx="1090650" cy="1327200"/>
            </a:xfrm>
          </p:grpSpPr>
          <p:sp>
            <p:nvSpPr>
              <p:cNvPr id="7612" name="Google Shape;7612;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5" name="Google Shape;7615;p57"/>
            <p:cNvGrpSpPr/>
            <p:nvPr/>
          </p:nvGrpSpPr>
          <p:grpSpPr>
            <a:xfrm>
              <a:off x="5194708" y="3484366"/>
              <a:ext cx="811409" cy="987304"/>
              <a:chOff x="238125" y="1617275"/>
              <a:chExt cx="1090750" cy="1327200"/>
            </a:xfrm>
          </p:grpSpPr>
          <p:sp>
            <p:nvSpPr>
              <p:cNvPr id="7616" name="Google Shape;7616;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9" name="Google Shape;7619;p57"/>
          <p:cNvGrpSpPr/>
          <p:nvPr/>
        </p:nvGrpSpPr>
        <p:grpSpPr>
          <a:xfrm>
            <a:off x="3460012" y="3146315"/>
            <a:ext cx="1616964" cy="346256"/>
            <a:chOff x="1808063" y="4294338"/>
            <a:chExt cx="3370782" cy="721817"/>
          </a:xfrm>
        </p:grpSpPr>
        <p:sp>
          <p:nvSpPr>
            <p:cNvPr id="7620" name="Google Shape;7620;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57"/>
          <p:cNvGrpSpPr/>
          <p:nvPr/>
        </p:nvGrpSpPr>
        <p:grpSpPr>
          <a:xfrm>
            <a:off x="738224" y="3432344"/>
            <a:ext cx="1295882" cy="646587"/>
            <a:chOff x="834100" y="3642869"/>
            <a:chExt cx="1259483" cy="628426"/>
          </a:xfrm>
        </p:grpSpPr>
        <p:sp>
          <p:nvSpPr>
            <p:cNvPr id="7631" name="Google Shape;7631;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6" name="Google Shape;7656;p57"/>
            <p:cNvGrpSpPr/>
            <p:nvPr/>
          </p:nvGrpSpPr>
          <p:grpSpPr>
            <a:xfrm>
              <a:off x="1360364" y="3847835"/>
              <a:ext cx="208119" cy="224359"/>
              <a:chOff x="1360769" y="3847100"/>
              <a:chExt cx="208119" cy="224359"/>
            </a:xfrm>
          </p:grpSpPr>
          <p:sp>
            <p:nvSpPr>
              <p:cNvPr id="7657" name="Google Shape;7657;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7" name="Google Shape;7677;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57"/>
          <p:cNvGrpSpPr/>
          <p:nvPr/>
        </p:nvGrpSpPr>
        <p:grpSpPr>
          <a:xfrm rot="5400000">
            <a:off x="5951337" y="3228841"/>
            <a:ext cx="164064" cy="1414916"/>
            <a:chOff x="4428249" y="1369375"/>
            <a:chExt cx="36905" cy="429569"/>
          </a:xfrm>
        </p:grpSpPr>
        <p:sp>
          <p:nvSpPr>
            <p:cNvPr id="7692" name="Google Shape;7692;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57"/>
          <p:cNvGrpSpPr/>
          <p:nvPr/>
        </p:nvGrpSpPr>
        <p:grpSpPr>
          <a:xfrm flipH="1" rot="10800000">
            <a:off x="5323766" y="2817385"/>
            <a:ext cx="1419207" cy="24808"/>
            <a:chOff x="219558" y="4738465"/>
            <a:chExt cx="5852400" cy="102300"/>
          </a:xfrm>
        </p:grpSpPr>
        <p:cxnSp>
          <p:nvCxnSpPr>
            <p:cNvPr id="7725" name="Google Shape;7725;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726" name="Google Shape;7726;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57"/>
          <p:cNvGrpSpPr/>
          <p:nvPr/>
        </p:nvGrpSpPr>
        <p:grpSpPr>
          <a:xfrm>
            <a:off x="5335084" y="3190448"/>
            <a:ext cx="1396570" cy="385016"/>
            <a:chOff x="5286284" y="2966544"/>
            <a:chExt cx="1396570" cy="385016"/>
          </a:xfrm>
        </p:grpSpPr>
        <p:cxnSp>
          <p:nvCxnSpPr>
            <p:cNvPr id="7732" name="Google Shape;7732;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733" name="Google Shape;7733;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734" name="Google Shape;7734;p57"/>
            <p:cNvGrpSpPr/>
            <p:nvPr/>
          </p:nvGrpSpPr>
          <p:grpSpPr>
            <a:xfrm>
              <a:off x="5287688" y="3173364"/>
              <a:ext cx="1395166" cy="74100"/>
              <a:chOff x="5287688" y="3173364"/>
              <a:chExt cx="1395166" cy="74100"/>
            </a:xfrm>
          </p:grpSpPr>
          <p:cxnSp>
            <p:nvCxnSpPr>
              <p:cNvPr id="7735" name="Google Shape;7735;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736" name="Google Shape;7736;p5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737" name="Google Shape;7737;p5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38" name="Google Shape;7738;p5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39" name="Google Shape;7739;p5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40" name="Google Shape;7740;p5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41" name="Google Shape;7741;p5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42" name="Google Shape;7742;p5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743" name="Google Shape;7743;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744" name="Google Shape;7744;p57"/>
          <p:cNvGrpSpPr/>
          <p:nvPr/>
        </p:nvGrpSpPr>
        <p:grpSpPr>
          <a:xfrm>
            <a:off x="2021150" y="1609224"/>
            <a:ext cx="1182276" cy="662027"/>
            <a:chOff x="2029517" y="1732295"/>
            <a:chExt cx="1149068" cy="643432"/>
          </a:xfrm>
        </p:grpSpPr>
        <p:grpSp>
          <p:nvGrpSpPr>
            <p:cNvPr id="7745" name="Google Shape;7745;p57"/>
            <p:cNvGrpSpPr/>
            <p:nvPr/>
          </p:nvGrpSpPr>
          <p:grpSpPr>
            <a:xfrm>
              <a:off x="2708660" y="1746937"/>
              <a:ext cx="455427" cy="244429"/>
              <a:chOff x="2700693" y="1746937"/>
              <a:chExt cx="455427" cy="244429"/>
            </a:xfrm>
          </p:grpSpPr>
          <p:grpSp>
            <p:nvGrpSpPr>
              <p:cNvPr id="7746" name="Google Shape;7746;p57"/>
              <p:cNvGrpSpPr/>
              <p:nvPr/>
            </p:nvGrpSpPr>
            <p:grpSpPr>
              <a:xfrm>
                <a:off x="2905682" y="1782817"/>
                <a:ext cx="250438" cy="208549"/>
                <a:chOff x="2905682" y="1782817"/>
                <a:chExt cx="250438" cy="208549"/>
              </a:xfrm>
            </p:grpSpPr>
            <p:cxnSp>
              <p:nvCxnSpPr>
                <p:cNvPr id="7747" name="Google Shape;7747;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48" name="Google Shape;7748;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57"/>
              <p:cNvGrpSpPr/>
              <p:nvPr/>
            </p:nvGrpSpPr>
            <p:grpSpPr>
              <a:xfrm>
                <a:off x="2700693" y="1746937"/>
                <a:ext cx="449967" cy="72374"/>
                <a:chOff x="2700693" y="1746937"/>
                <a:chExt cx="449967" cy="72374"/>
              </a:xfrm>
            </p:grpSpPr>
            <p:cxnSp>
              <p:nvCxnSpPr>
                <p:cNvPr id="7750" name="Google Shape;7750;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51" name="Google Shape;7751;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2" name="Google Shape;7752;p57"/>
            <p:cNvGrpSpPr/>
            <p:nvPr/>
          </p:nvGrpSpPr>
          <p:grpSpPr>
            <a:xfrm>
              <a:off x="2029517" y="1732295"/>
              <a:ext cx="1149068" cy="643432"/>
              <a:chOff x="2029517" y="1732295"/>
              <a:chExt cx="1149068" cy="643432"/>
            </a:xfrm>
          </p:grpSpPr>
          <p:grpSp>
            <p:nvGrpSpPr>
              <p:cNvPr id="7753" name="Google Shape;7753;p57"/>
              <p:cNvGrpSpPr/>
              <p:nvPr/>
            </p:nvGrpSpPr>
            <p:grpSpPr>
              <a:xfrm>
                <a:off x="2703618" y="2103152"/>
                <a:ext cx="474966" cy="260017"/>
                <a:chOff x="2703618" y="2103152"/>
                <a:chExt cx="474966" cy="260017"/>
              </a:xfrm>
            </p:grpSpPr>
            <p:grpSp>
              <p:nvGrpSpPr>
                <p:cNvPr id="7754" name="Google Shape;7754;p57"/>
                <p:cNvGrpSpPr/>
                <p:nvPr/>
              </p:nvGrpSpPr>
              <p:grpSpPr>
                <a:xfrm>
                  <a:off x="2703618" y="2290640"/>
                  <a:ext cx="450291" cy="72529"/>
                  <a:chOff x="2703618" y="2290640"/>
                  <a:chExt cx="450291" cy="72529"/>
                </a:xfrm>
              </p:grpSpPr>
              <p:cxnSp>
                <p:nvCxnSpPr>
                  <p:cNvPr id="7755" name="Google Shape;7755;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56" name="Google Shape;7756;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57"/>
                <p:cNvGrpSpPr/>
                <p:nvPr/>
              </p:nvGrpSpPr>
              <p:grpSpPr>
                <a:xfrm>
                  <a:off x="2908607" y="2103152"/>
                  <a:ext cx="269977" cy="223538"/>
                  <a:chOff x="2908607" y="2103152"/>
                  <a:chExt cx="269977" cy="223538"/>
                </a:xfrm>
              </p:grpSpPr>
              <p:cxnSp>
                <p:nvCxnSpPr>
                  <p:cNvPr id="7758" name="Google Shape;7758;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59" name="Google Shape;7759;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0" name="Google Shape;7760;p57"/>
              <p:cNvGrpSpPr/>
              <p:nvPr/>
            </p:nvGrpSpPr>
            <p:grpSpPr>
              <a:xfrm>
                <a:off x="2029517" y="1732295"/>
                <a:ext cx="685827" cy="643432"/>
                <a:chOff x="2029517" y="1732295"/>
                <a:chExt cx="685827" cy="643432"/>
              </a:xfrm>
            </p:grpSpPr>
            <p:sp>
              <p:nvSpPr>
                <p:cNvPr id="7761" name="Google Shape;7761;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2" name="Google Shape;7762;p57"/>
                <p:cNvGrpSpPr/>
                <p:nvPr/>
              </p:nvGrpSpPr>
              <p:grpSpPr>
                <a:xfrm>
                  <a:off x="2158948" y="1732295"/>
                  <a:ext cx="556396" cy="333108"/>
                  <a:chOff x="2158948" y="1732295"/>
                  <a:chExt cx="556396" cy="333108"/>
                </a:xfrm>
              </p:grpSpPr>
              <p:cxnSp>
                <p:nvCxnSpPr>
                  <p:cNvPr id="7763" name="Google Shape;7763;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764" name="Google Shape;7764;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57"/>
                <p:cNvGrpSpPr/>
                <p:nvPr/>
              </p:nvGrpSpPr>
              <p:grpSpPr>
                <a:xfrm>
                  <a:off x="2159908" y="2065057"/>
                  <a:ext cx="550884" cy="310670"/>
                  <a:chOff x="2159908" y="2065057"/>
                  <a:chExt cx="550884" cy="310670"/>
                </a:xfrm>
              </p:grpSpPr>
              <p:cxnSp>
                <p:nvCxnSpPr>
                  <p:cNvPr id="7766" name="Google Shape;7766;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767" name="Google Shape;7767;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768" name="Google Shape;7768;p57"/>
          <p:cNvGrpSpPr/>
          <p:nvPr/>
        </p:nvGrpSpPr>
        <p:grpSpPr>
          <a:xfrm>
            <a:off x="706399" y="1556837"/>
            <a:ext cx="962651" cy="810058"/>
            <a:chOff x="844912" y="1681380"/>
            <a:chExt cx="935611" cy="787305"/>
          </a:xfrm>
        </p:grpSpPr>
        <p:grpSp>
          <p:nvGrpSpPr>
            <p:cNvPr id="7769" name="Google Shape;7769;p57"/>
            <p:cNvGrpSpPr/>
            <p:nvPr/>
          </p:nvGrpSpPr>
          <p:grpSpPr>
            <a:xfrm>
              <a:off x="844912" y="1819635"/>
              <a:ext cx="329836" cy="510016"/>
              <a:chOff x="844912" y="1819635"/>
              <a:chExt cx="329836" cy="510016"/>
            </a:xfrm>
          </p:grpSpPr>
          <p:sp>
            <p:nvSpPr>
              <p:cNvPr id="7770" name="Google Shape;7770;p5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57"/>
            <p:cNvGrpSpPr/>
            <p:nvPr/>
          </p:nvGrpSpPr>
          <p:grpSpPr>
            <a:xfrm>
              <a:off x="1284601" y="2158168"/>
              <a:ext cx="495923" cy="310517"/>
              <a:chOff x="1284601" y="2158168"/>
              <a:chExt cx="495923" cy="310517"/>
            </a:xfrm>
          </p:grpSpPr>
          <p:sp>
            <p:nvSpPr>
              <p:cNvPr id="7777" name="Google Shape;7777;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8" name="Google Shape;7778;p57"/>
              <p:cNvGrpSpPr/>
              <p:nvPr/>
            </p:nvGrpSpPr>
            <p:grpSpPr>
              <a:xfrm>
                <a:off x="1507666" y="2158168"/>
                <a:ext cx="272858" cy="310517"/>
                <a:chOff x="1507666" y="2158168"/>
                <a:chExt cx="272858" cy="310517"/>
              </a:xfrm>
            </p:grpSpPr>
            <p:grpSp>
              <p:nvGrpSpPr>
                <p:cNvPr id="7779" name="Google Shape;7779;p57"/>
                <p:cNvGrpSpPr/>
                <p:nvPr/>
              </p:nvGrpSpPr>
              <p:grpSpPr>
                <a:xfrm>
                  <a:off x="1507666" y="2176104"/>
                  <a:ext cx="166395" cy="273149"/>
                  <a:chOff x="1507666" y="2176104"/>
                  <a:chExt cx="166395" cy="273149"/>
                </a:xfrm>
              </p:grpSpPr>
              <p:sp>
                <p:nvSpPr>
                  <p:cNvPr id="7780" name="Google Shape;7780;p5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7" name="Google Shape;7787;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9" name="Google Shape;7789;p57"/>
            <p:cNvGrpSpPr/>
            <p:nvPr/>
          </p:nvGrpSpPr>
          <p:grpSpPr>
            <a:xfrm>
              <a:off x="1284601" y="1681380"/>
              <a:ext cx="495923" cy="310517"/>
              <a:chOff x="1284601" y="1681380"/>
              <a:chExt cx="495923" cy="310517"/>
            </a:xfrm>
          </p:grpSpPr>
          <p:sp>
            <p:nvSpPr>
              <p:cNvPr id="7790" name="Google Shape;7790;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1" name="Google Shape;7791;p57"/>
              <p:cNvGrpSpPr/>
              <p:nvPr/>
            </p:nvGrpSpPr>
            <p:grpSpPr>
              <a:xfrm>
                <a:off x="1507666" y="1681380"/>
                <a:ext cx="272858" cy="310517"/>
                <a:chOff x="1507666" y="1681380"/>
                <a:chExt cx="272858" cy="310517"/>
              </a:xfrm>
            </p:grpSpPr>
            <p:grpSp>
              <p:nvGrpSpPr>
                <p:cNvPr id="7792" name="Google Shape;7792;p57"/>
                <p:cNvGrpSpPr/>
                <p:nvPr/>
              </p:nvGrpSpPr>
              <p:grpSpPr>
                <a:xfrm>
                  <a:off x="1507666" y="1700120"/>
                  <a:ext cx="166395" cy="272984"/>
                  <a:chOff x="1507666" y="1700120"/>
                  <a:chExt cx="166395" cy="272984"/>
                </a:xfrm>
              </p:grpSpPr>
              <p:sp>
                <p:nvSpPr>
                  <p:cNvPr id="7793" name="Google Shape;7793;p5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0" name="Google Shape;7800;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02" name="Google Shape;7802;p57"/>
          <p:cNvGrpSpPr/>
          <p:nvPr/>
        </p:nvGrpSpPr>
        <p:grpSpPr>
          <a:xfrm>
            <a:off x="6815339" y="2324267"/>
            <a:ext cx="1622269" cy="552443"/>
            <a:chOff x="6894650" y="2574740"/>
            <a:chExt cx="1445100" cy="492111"/>
          </a:xfrm>
        </p:grpSpPr>
        <p:sp>
          <p:nvSpPr>
            <p:cNvPr id="7803" name="Google Shape;7803;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08" name="Google Shape;7808;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809" name="Google Shape;7809;p57"/>
          <p:cNvGrpSpPr/>
          <p:nvPr/>
        </p:nvGrpSpPr>
        <p:grpSpPr>
          <a:xfrm>
            <a:off x="6834882" y="3698522"/>
            <a:ext cx="1583206" cy="475705"/>
            <a:chOff x="6953919" y="3907920"/>
            <a:chExt cx="1377300" cy="475705"/>
          </a:xfrm>
        </p:grpSpPr>
        <p:cxnSp>
          <p:nvCxnSpPr>
            <p:cNvPr id="7810" name="Google Shape;7810;p5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811" name="Google Shape;7811;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812" name="Google Shape;7812;p5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813" name="Google Shape;7813;p5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814" name="Google Shape;7814;p5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815" name="Google Shape;7815;p57"/>
          <p:cNvGrpSpPr/>
          <p:nvPr/>
        </p:nvGrpSpPr>
        <p:grpSpPr>
          <a:xfrm>
            <a:off x="2338470" y="2459668"/>
            <a:ext cx="836286" cy="824529"/>
            <a:chOff x="2389399" y="2595741"/>
            <a:chExt cx="812796" cy="801369"/>
          </a:xfrm>
        </p:grpSpPr>
        <p:grpSp>
          <p:nvGrpSpPr>
            <p:cNvPr id="7816" name="Google Shape;7816;p57"/>
            <p:cNvGrpSpPr/>
            <p:nvPr/>
          </p:nvGrpSpPr>
          <p:grpSpPr>
            <a:xfrm>
              <a:off x="2492145" y="2881565"/>
              <a:ext cx="607300" cy="229751"/>
              <a:chOff x="2492145" y="2881565"/>
              <a:chExt cx="607300" cy="229751"/>
            </a:xfrm>
          </p:grpSpPr>
          <p:sp>
            <p:nvSpPr>
              <p:cNvPr id="7817" name="Google Shape;7817;p5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57"/>
            <p:cNvGrpSpPr/>
            <p:nvPr/>
          </p:nvGrpSpPr>
          <p:grpSpPr>
            <a:xfrm>
              <a:off x="2389399" y="2595741"/>
              <a:ext cx="812796" cy="296825"/>
              <a:chOff x="2389399" y="2595741"/>
              <a:chExt cx="812796" cy="296825"/>
            </a:xfrm>
          </p:grpSpPr>
          <p:grpSp>
            <p:nvGrpSpPr>
              <p:cNvPr id="7821" name="Google Shape;7821;p57"/>
              <p:cNvGrpSpPr/>
              <p:nvPr/>
            </p:nvGrpSpPr>
            <p:grpSpPr>
              <a:xfrm>
                <a:off x="2389399" y="2595741"/>
                <a:ext cx="363638" cy="296825"/>
                <a:chOff x="2389399" y="2595741"/>
                <a:chExt cx="363638" cy="296825"/>
              </a:xfrm>
            </p:grpSpPr>
            <p:grpSp>
              <p:nvGrpSpPr>
                <p:cNvPr id="7822" name="Google Shape;7822;p57"/>
                <p:cNvGrpSpPr/>
                <p:nvPr/>
              </p:nvGrpSpPr>
              <p:grpSpPr>
                <a:xfrm>
                  <a:off x="2493852" y="2794333"/>
                  <a:ext cx="259185" cy="98232"/>
                  <a:chOff x="2493852" y="2794333"/>
                  <a:chExt cx="259185" cy="98232"/>
                </a:xfrm>
              </p:grpSpPr>
              <p:sp>
                <p:nvSpPr>
                  <p:cNvPr id="7823" name="Google Shape;7823;p5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7"/>
                <p:cNvGrpSpPr/>
                <p:nvPr/>
              </p:nvGrpSpPr>
              <p:grpSpPr>
                <a:xfrm>
                  <a:off x="2389399" y="2595741"/>
                  <a:ext cx="224343" cy="182054"/>
                  <a:chOff x="2389399" y="2595741"/>
                  <a:chExt cx="224343" cy="182054"/>
                </a:xfrm>
              </p:grpSpPr>
              <p:sp>
                <p:nvSpPr>
                  <p:cNvPr id="7827" name="Google Shape;7827;p5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9" name="Google Shape;7829;p57"/>
              <p:cNvGrpSpPr/>
              <p:nvPr/>
            </p:nvGrpSpPr>
            <p:grpSpPr>
              <a:xfrm>
                <a:off x="2683630" y="2595741"/>
                <a:ext cx="224334" cy="296825"/>
                <a:chOff x="2683630" y="2595741"/>
                <a:chExt cx="224334" cy="296825"/>
              </a:xfrm>
            </p:grpSpPr>
            <p:grpSp>
              <p:nvGrpSpPr>
                <p:cNvPr id="7830" name="Google Shape;7830;p57"/>
                <p:cNvGrpSpPr/>
                <p:nvPr/>
              </p:nvGrpSpPr>
              <p:grpSpPr>
                <a:xfrm>
                  <a:off x="2788083" y="2794333"/>
                  <a:ext cx="15356" cy="98232"/>
                  <a:chOff x="2788083" y="2794333"/>
                  <a:chExt cx="15356" cy="98232"/>
                </a:xfrm>
              </p:grpSpPr>
              <p:sp>
                <p:nvSpPr>
                  <p:cNvPr id="7831" name="Google Shape;7831;p5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57"/>
                <p:cNvGrpSpPr/>
                <p:nvPr/>
              </p:nvGrpSpPr>
              <p:grpSpPr>
                <a:xfrm>
                  <a:off x="2683630" y="2595741"/>
                  <a:ext cx="224334" cy="182054"/>
                  <a:chOff x="2683630" y="2595741"/>
                  <a:chExt cx="224334" cy="182054"/>
                </a:xfrm>
              </p:grpSpPr>
              <p:sp>
                <p:nvSpPr>
                  <p:cNvPr id="7835" name="Google Shape;7835;p5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7" name="Google Shape;7837;p57"/>
              <p:cNvGrpSpPr/>
              <p:nvPr/>
            </p:nvGrpSpPr>
            <p:grpSpPr>
              <a:xfrm>
                <a:off x="2838475" y="2595741"/>
                <a:ext cx="363719" cy="296825"/>
                <a:chOff x="2838475" y="2595741"/>
                <a:chExt cx="363719" cy="296825"/>
              </a:xfrm>
            </p:grpSpPr>
            <p:grpSp>
              <p:nvGrpSpPr>
                <p:cNvPr id="7838" name="Google Shape;7838;p57"/>
                <p:cNvGrpSpPr/>
                <p:nvPr/>
              </p:nvGrpSpPr>
              <p:grpSpPr>
                <a:xfrm>
                  <a:off x="2838475" y="2794333"/>
                  <a:ext cx="259185" cy="98232"/>
                  <a:chOff x="2838475" y="2794333"/>
                  <a:chExt cx="259185" cy="98232"/>
                </a:xfrm>
              </p:grpSpPr>
              <p:sp>
                <p:nvSpPr>
                  <p:cNvPr id="7839" name="Google Shape;7839;p5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57"/>
                <p:cNvGrpSpPr/>
                <p:nvPr/>
              </p:nvGrpSpPr>
              <p:grpSpPr>
                <a:xfrm>
                  <a:off x="2977852" y="2595741"/>
                  <a:ext cx="224343" cy="182054"/>
                  <a:chOff x="2977852" y="2595741"/>
                  <a:chExt cx="224343" cy="182054"/>
                </a:xfrm>
              </p:grpSpPr>
              <p:sp>
                <p:nvSpPr>
                  <p:cNvPr id="7843" name="Google Shape;7843;p5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45" name="Google Shape;7845;p57"/>
            <p:cNvGrpSpPr/>
            <p:nvPr/>
          </p:nvGrpSpPr>
          <p:grpSpPr>
            <a:xfrm>
              <a:off x="2389399" y="3100241"/>
              <a:ext cx="812796" cy="296869"/>
              <a:chOff x="2389399" y="3100241"/>
              <a:chExt cx="812796" cy="296869"/>
            </a:xfrm>
          </p:grpSpPr>
          <p:grpSp>
            <p:nvGrpSpPr>
              <p:cNvPr id="7846" name="Google Shape;7846;p57"/>
              <p:cNvGrpSpPr/>
              <p:nvPr/>
            </p:nvGrpSpPr>
            <p:grpSpPr>
              <a:xfrm>
                <a:off x="2683630" y="3100241"/>
                <a:ext cx="224334" cy="296869"/>
                <a:chOff x="2683630" y="3100241"/>
                <a:chExt cx="224334" cy="296869"/>
              </a:xfrm>
            </p:grpSpPr>
            <p:grpSp>
              <p:nvGrpSpPr>
                <p:cNvPr id="7847" name="Google Shape;7847;p57"/>
                <p:cNvGrpSpPr/>
                <p:nvPr/>
              </p:nvGrpSpPr>
              <p:grpSpPr>
                <a:xfrm>
                  <a:off x="2788083" y="3100241"/>
                  <a:ext cx="15356" cy="98237"/>
                  <a:chOff x="2788083" y="3100241"/>
                  <a:chExt cx="15356" cy="98237"/>
                </a:xfrm>
              </p:grpSpPr>
              <p:sp>
                <p:nvSpPr>
                  <p:cNvPr id="7848" name="Google Shape;7848;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57"/>
                <p:cNvGrpSpPr/>
                <p:nvPr/>
              </p:nvGrpSpPr>
              <p:grpSpPr>
                <a:xfrm>
                  <a:off x="2683630" y="3215065"/>
                  <a:ext cx="224334" cy="182045"/>
                  <a:chOff x="2683630" y="3215065"/>
                  <a:chExt cx="224334" cy="182045"/>
                </a:xfrm>
              </p:grpSpPr>
              <p:sp>
                <p:nvSpPr>
                  <p:cNvPr id="7852" name="Google Shape;7852;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4" name="Google Shape;7854;p57"/>
              <p:cNvGrpSpPr/>
              <p:nvPr/>
            </p:nvGrpSpPr>
            <p:grpSpPr>
              <a:xfrm>
                <a:off x="2389399" y="3100241"/>
                <a:ext cx="363638" cy="296869"/>
                <a:chOff x="2389399" y="3100241"/>
                <a:chExt cx="363638" cy="296869"/>
              </a:xfrm>
            </p:grpSpPr>
            <p:grpSp>
              <p:nvGrpSpPr>
                <p:cNvPr id="7855" name="Google Shape;7855;p57"/>
                <p:cNvGrpSpPr/>
                <p:nvPr/>
              </p:nvGrpSpPr>
              <p:grpSpPr>
                <a:xfrm>
                  <a:off x="2493852" y="3100241"/>
                  <a:ext cx="259185" cy="98237"/>
                  <a:chOff x="2493852" y="3100241"/>
                  <a:chExt cx="259185" cy="98237"/>
                </a:xfrm>
              </p:grpSpPr>
              <p:sp>
                <p:nvSpPr>
                  <p:cNvPr id="7856" name="Google Shape;7856;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57"/>
                <p:cNvGrpSpPr/>
                <p:nvPr/>
              </p:nvGrpSpPr>
              <p:grpSpPr>
                <a:xfrm>
                  <a:off x="2389399" y="3215065"/>
                  <a:ext cx="224343" cy="182045"/>
                  <a:chOff x="2389399" y="3215065"/>
                  <a:chExt cx="224343" cy="182045"/>
                </a:xfrm>
              </p:grpSpPr>
              <p:sp>
                <p:nvSpPr>
                  <p:cNvPr id="7860" name="Google Shape;7860;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2" name="Google Shape;7862;p57"/>
              <p:cNvGrpSpPr/>
              <p:nvPr/>
            </p:nvGrpSpPr>
            <p:grpSpPr>
              <a:xfrm>
                <a:off x="2838475" y="3100241"/>
                <a:ext cx="363719" cy="296869"/>
                <a:chOff x="2838475" y="3100241"/>
                <a:chExt cx="363719" cy="296869"/>
              </a:xfrm>
            </p:grpSpPr>
            <p:grpSp>
              <p:nvGrpSpPr>
                <p:cNvPr id="7863" name="Google Shape;7863;p57"/>
                <p:cNvGrpSpPr/>
                <p:nvPr/>
              </p:nvGrpSpPr>
              <p:grpSpPr>
                <a:xfrm>
                  <a:off x="2838475" y="3100241"/>
                  <a:ext cx="259185" cy="98237"/>
                  <a:chOff x="2838475" y="3100241"/>
                  <a:chExt cx="259185" cy="98237"/>
                </a:xfrm>
              </p:grpSpPr>
              <p:sp>
                <p:nvSpPr>
                  <p:cNvPr id="7864" name="Google Shape;7864;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57"/>
                <p:cNvGrpSpPr/>
                <p:nvPr/>
              </p:nvGrpSpPr>
              <p:grpSpPr>
                <a:xfrm>
                  <a:off x="2977852" y="3215065"/>
                  <a:ext cx="224343" cy="182045"/>
                  <a:chOff x="2977852" y="3215065"/>
                  <a:chExt cx="224343" cy="182045"/>
                </a:xfrm>
              </p:grpSpPr>
              <p:sp>
                <p:nvSpPr>
                  <p:cNvPr id="7868" name="Google Shape;7868;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3" name="Shape 7873"/>
        <p:cNvGrpSpPr/>
        <p:nvPr/>
      </p:nvGrpSpPr>
      <p:grpSpPr>
        <a:xfrm>
          <a:off x="0" y="0"/>
          <a:ext cx="0" cy="0"/>
          <a:chOff x="0" y="0"/>
          <a:chExt cx="0" cy="0"/>
        </a:xfrm>
      </p:grpSpPr>
      <p:grpSp>
        <p:nvGrpSpPr>
          <p:cNvPr id="7874" name="Google Shape;7874;p58"/>
          <p:cNvGrpSpPr/>
          <p:nvPr/>
        </p:nvGrpSpPr>
        <p:grpSpPr>
          <a:xfrm>
            <a:off x="702088" y="3155922"/>
            <a:ext cx="2390414" cy="1024800"/>
            <a:chOff x="728925" y="3296613"/>
            <a:chExt cx="2390414" cy="1024800"/>
          </a:xfrm>
        </p:grpSpPr>
        <p:grpSp>
          <p:nvGrpSpPr>
            <p:cNvPr id="7875" name="Google Shape;7875;p58"/>
            <p:cNvGrpSpPr/>
            <p:nvPr/>
          </p:nvGrpSpPr>
          <p:grpSpPr>
            <a:xfrm>
              <a:off x="728925" y="3619800"/>
              <a:ext cx="2390414" cy="500893"/>
              <a:chOff x="728925" y="3619800"/>
              <a:chExt cx="2390414" cy="500893"/>
            </a:xfrm>
          </p:grpSpPr>
          <p:sp>
            <p:nvSpPr>
              <p:cNvPr id="7876" name="Google Shape;7876;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77" name="Google Shape;7877;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878" name="Google Shape;7878;p58"/>
            <p:cNvGrpSpPr/>
            <p:nvPr/>
          </p:nvGrpSpPr>
          <p:grpSpPr>
            <a:xfrm>
              <a:off x="1348050" y="3296613"/>
              <a:ext cx="1706152" cy="1024800"/>
              <a:chOff x="1348050" y="3296613"/>
              <a:chExt cx="1706152" cy="1024800"/>
            </a:xfrm>
          </p:grpSpPr>
          <p:sp>
            <p:nvSpPr>
              <p:cNvPr id="7879" name="Google Shape;7879;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80" name="Google Shape;7880;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81" name="Google Shape;7881;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82" name="Google Shape;7882;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83" name="Google Shape;7883;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884" name="Google Shape;7884;p58"/>
            <p:cNvGrpSpPr/>
            <p:nvPr/>
          </p:nvGrpSpPr>
          <p:grpSpPr>
            <a:xfrm>
              <a:off x="1455707" y="3654858"/>
              <a:ext cx="1491150" cy="417657"/>
              <a:chOff x="1455707" y="3654858"/>
              <a:chExt cx="1491150" cy="417657"/>
            </a:xfrm>
          </p:grpSpPr>
          <p:sp>
            <p:nvSpPr>
              <p:cNvPr id="7885" name="Google Shape;7885;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05" name="Google Shape;7905;p58"/>
          <p:cNvGraphicFramePr/>
          <p:nvPr/>
        </p:nvGraphicFramePr>
        <p:xfrm>
          <a:off x="5937787" y="2153834"/>
          <a:ext cx="3000000" cy="3000000"/>
        </p:xfrm>
        <a:graphic>
          <a:graphicData uri="http://schemas.openxmlformats.org/drawingml/2006/table">
            <a:tbl>
              <a:tblPr>
                <a:noFill/>
                <a:tableStyleId>{517C7115-D9CC-480F-972F-263AF875228B}</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906" name="Google Shape;7906;p58"/>
          <p:cNvGrpSpPr/>
          <p:nvPr/>
        </p:nvGrpSpPr>
        <p:grpSpPr>
          <a:xfrm>
            <a:off x="710464" y="981599"/>
            <a:ext cx="2396505" cy="976502"/>
            <a:chOff x="749309" y="1112739"/>
            <a:chExt cx="2371603" cy="976502"/>
          </a:xfrm>
        </p:grpSpPr>
        <p:grpSp>
          <p:nvGrpSpPr>
            <p:cNvPr id="7907" name="Google Shape;7907;p58"/>
            <p:cNvGrpSpPr/>
            <p:nvPr/>
          </p:nvGrpSpPr>
          <p:grpSpPr>
            <a:xfrm>
              <a:off x="1092126" y="1112739"/>
              <a:ext cx="2028786" cy="975464"/>
              <a:chOff x="1092126" y="1112739"/>
              <a:chExt cx="2028786" cy="975464"/>
            </a:xfrm>
          </p:grpSpPr>
          <p:sp>
            <p:nvSpPr>
              <p:cNvPr id="7908" name="Google Shape;7908;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58"/>
            <p:cNvGrpSpPr/>
            <p:nvPr/>
          </p:nvGrpSpPr>
          <p:grpSpPr>
            <a:xfrm>
              <a:off x="749309" y="1112739"/>
              <a:ext cx="314700" cy="975464"/>
              <a:chOff x="749309" y="1112739"/>
              <a:chExt cx="314700" cy="975464"/>
            </a:xfrm>
          </p:grpSpPr>
          <p:sp>
            <p:nvSpPr>
              <p:cNvPr id="7933" name="Google Shape;7933;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7" name="Google Shape;7937;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941" name="Google Shape;7941;p58"/>
          <p:cNvGraphicFramePr/>
          <p:nvPr/>
        </p:nvGraphicFramePr>
        <p:xfrm>
          <a:off x="5937812" y="981584"/>
          <a:ext cx="3000000" cy="3000000"/>
        </p:xfrm>
        <a:graphic>
          <a:graphicData uri="http://schemas.openxmlformats.org/drawingml/2006/table">
            <a:tbl>
              <a:tblPr>
                <a:noFill/>
                <a:tableStyleId>{517C7115-D9CC-480F-972F-263AF875228B}</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942" name="Google Shape;7942;p58"/>
          <p:cNvGraphicFramePr/>
          <p:nvPr/>
        </p:nvGraphicFramePr>
        <p:xfrm>
          <a:off x="3358675" y="2153834"/>
          <a:ext cx="3000000" cy="3000000"/>
        </p:xfrm>
        <a:graphic>
          <a:graphicData uri="http://schemas.openxmlformats.org/drawingml/2006/table">
            <a:tbl>
              <a:tblPr>
                <a:noFill/>
                <a:tableStyleId>{517C7115-D9CC-480F-972F-263AF875228B}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943" name="Google Shape;7943;p58"/>
          <p:cNvGrpSpPr/>
          <p:nvPr/>
        </p:nvGrpSpPr>
        <p:grpSpPr>
          <a:xfrm>
            <a:off x="3360661" y="3144795"/>
            <a:ext cx="2363377" cy="1047062"/>
            <a:chOff x="3358399" y="3285485"/>
            <a:chExt cx="2363377" cy="1047062"/>
          </a:xfrm>
        </p:grpSpPr>
        <p:grpSp>
          <p:nvGrpSpPr>
            <p:cNvPr id="7944" name="Google Shape;7944;p58"/>
            <p:cNvGrpSpPr/>
            <p:nvPr/>
          </p:nvGrpSpPr>
          <p:grpSpPr>
            <a:xfrm>
              <a:off x="3358412" y="3285485"/>
              <a:ext cx="2363244" cy="139500"/>
              <a:chOff x="3358412" y="3285485"/>
              <a:chExt cx="2363244" cy="139500"/>
            </a:xfrm>
          </p:grpSpPr>
          <p:sp>
            <p:nvSpPr>
              <p:cNvPr id="7945" name="Google Shape;7945;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58"/>
            <p:cNvGrpSpPr/>
            <p:nvPr/>
          </p:nvGrpSpPr>
          <p:grpSpPr>
            <a:xfrm>
              <a:off x="3358412" y="3466996"/>
              <a:ext cx="2363244" cy="139500"/>
              <a:chOff x="3358412" y="3466996"/>
              <a:chExt cx="2363244" cy="139500"/>
            </a:xfrm>
          </p:grpSpPr>
          <p:sp>
            <p:nvSpPr>
              <p:cNvPr id="7951" name="Google Shape;7951;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58"/>
            <p:cNvGrpSpPr/>
            <p:nvPr/>
          </p:nvGrpSpPr>
          <p:grpSpPr>
            <a:xfrm>
              <a:off x="3358412" y="3648507"/>
              <a:ext cx="2363244" cy="139500"/>
              <a:chOff x="3358412" y="3648507"/>
              <a:chExt cx="2363244" cy="139500"/>
            </a:xfrm>
          </p:grpSpPr>
          <p:sp>
            <p:nvSpPr>
              <p:cNvPr id="7957" name="Google Shape;7957;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58"/>
            <p:cNvGrpSpPr/>
            <p:nvPr/>
          </p:nvGrpSpPr>
          <p:grpSpPr>
            <a:xfrm>
              <a:off x="3358412" y="3830018"/>
              <a:ext cx="2363244" cy="139500"/>
              <a:chOff x="3358412" y="3830018"/>
              <a:chExt cx="2363244" cy="139500"/>
            </a:xfrm>
          </p:grpSpPr>
          <p:sp>
            <p:nvSpPr>
              <p:cNvPr id="7963" name="Google Shape;7963;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58"/>
            <p:cNvGrpSpPr/>
            <p:nvPr/>
          </p:nvGrpSpPr>
          <p:grpSpPr>
            <a:xfrm>
              <a:off x="3358399" y="4011514"/>
              <a:ext cx="2363377" cy="139537"/>
              <a:chOff x="3294800" y="4134603"/>
              <a:chExt cx="2638876" cy="152400"/>
            </a:xfrm>
          </p:grpSpPr>
          <p:sp>
            <p:nvSpPr>
              <p:cNvPr id="7969" name="Google Shape;7969;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58"/>
            <p:cNvGrpSpPr/>
            <p:nvPr/>
          </p:nvGrpSpPr>
          <p:grpSpPr>
            <a:xfrm>
              <a:off x="3358399" y="4193010"/>
              <a:ext cx="2363377" cy="139537"/>
              <a:chOff x="3294800" y="4134603"/>
              <a:chExt cx="2638876" cy="152400"/>
            </a:xfrm>
          </p:grpSpPr>
          <p:sp>
            <p:nvSpPr>
              <p:cNvPr id="7975" name="Google Shape;7975;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80" name="Google Shape;7980;p58"/>
          <p:cNvGraphicFramePr/>
          <p:nvPr/>
        </p:nvGraphicFramePr>
        <p:xfrm>
          <a:off x="711463" y="2153834"/>
          <a:ext cx="3000000" cy="3000000"/>
        </p:xfrm>
        <a:graphic>
          <a:graphicData uri="http://schemas.openxmlformats.org/drawingml/2006/table">
            <a:tbl>
              <a:tblPr>
                <a:noFill/>
                <a:tableStyleId>{517C7115-D9CC-480F-972F-263AF875228B}</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981" name="Google Shape;7981;p58"/>
          <p:cNvGrpSpPr/>
          <p:nvPr/>
        </p:nvGrpSpPr>
        <p:grpSpPr>
          <a:xfrm>
            <a:off x="4161132" y="2557649"/>
            <a:ext cx="1302095" cy="60959"/>
            <a:chOff x="3558802" y="4011427"/>
            <a:chExt cx="1866000" cy="111300"/>
          </a:xfrm>
        </p:grpSpPr>
        <p:sp>
          <p:nvSpPr>
            <p:cNvPr id="7982" name="Google Shape;7982;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58"/>
          <p:cNvGrpSpPr/>
          <p:nvPr/>
        </p:nvGrpSpPr>
        <p:grpSpPr>
          <a:xfrm>
            <a:off x="4706620" y="2839808"/>
            <a:ext cx="914340" cy="60959"/>
            <a:chOff x="3558802" y="4011427"/>
            <a:chExt cx="1866000" cy="111300"/>
          </a:xfrm>
        </p:grpSpPr>
        <p:sp>
          <p:nvSpPr>
            <p:cNvPr id="7985" name="Google Shape;7985;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58"/>
          <p:cNvGrpSpPr/>
          <p:nvPr/>
        </p:nvGrpSpPr>
        <p:grpSpPr>
          <a:xfrm>
            <a:off x="5871419" y="3167606"/>
            <a:ext cx="2522867" cy="1001454"/>
            <a:chOff x="1904318" y="789980"/>
            <a:chExt cx="1489472" cy="606868"/>
          </a:xfrm>
        </p:grpSpPr>
        <p:cxnSp>
          <p:nvCxnSpPr>
            <p:cNvPr id="7988" name="Google Shape;7988;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989" name="Google Shape;7989;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990" name="Google Shape;7990;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991" name="Google Shape;7991;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992" name="Google Shape;7992;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993" name="Google Shape;7993;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994" name="Google Shape;7994;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995" name="Google Shape;7995;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002" name="Google Shape;8002;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003" name="Google Shape;8003;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004" name="Google Shape;8004;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58"/>
          <p:cNvGrpSpPr/>
          <p:nvPr/>
        </p:nvGrpSpPr>
        <p:grpSpPr>
          <a:xfrm>
            <a:off x="3355824" y="951642"/>
            <a:ext cx="2363393" cy="1005865"/>
            <a:chOff x="3292400" y="1193188"/>
            <a:chExt cx="2615240" cy="1131075"/>
          </a:xfrm>
        </p:grpSpPr>
        <p:sp>
          <p:nvSpPr>
            <p:cNvPr id="8006" name="Google Shape;8006;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07" name="Google Shape;8007;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08" name="Google Shape;8008;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009" name="Google Shape;8009;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010" name="Google Shape;8010;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011" name="Google Shape;8011;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012" name="Google Shape;8012;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013" name="Google Shape;8013;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014" name="Google Shape;8014;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015" name="Google Shape;8015;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016" name="Google Shape;8016;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17" name="Google Shape;8017;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018" name="Google Shape;8018;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19" name="Google Shape;8019;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020" name="Google Shape;8020;p58"/>
            <p:cNvGrpSpPr/>
            <p:nvPr/>
          </p:nvGrpSpPr>
          <p:grpSpPr>
            <a:xfrm>
              <a:off x="3748438" y="1378608"/>
              <a:ext cx="2159202" cy="903971"/>
              <a:chOff x="1683525" y="2179850"/>
              <a:chExt cx="4519050" cy="2134525"/>
            </a:xfrm>
          </p:grpSpPr>
          <p:sp>
            <p:nvSpPr>
              <p:cNvPr id="8021" name="Google Shape;8021;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2" name="Google Shape;8022;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3" name="Google Shape;8023;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4" name="Google Shape;8024;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5" name="Google Shape;8025;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6" name="Google Shape;8026;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7" name="Google Shape;8027;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8" name="Google Shape;8028;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9" name="Google Shape;8029;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30" name="Google Shape;8030;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31" name="Google Shape;8031;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32" name="Google Shape;8032;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6" name="Shape 8036"/>
        <p:cNvGrpSpPr/>
        <p:nvPr/>
      </p:nvGrpSpPr>
      <p:grpSpPr>
        <a:xfrm>
          <a:off x="0" y="0"/>
          <a:ext cx="0" cy="0"/>
          <a:chOff x="0" y="0"/>
          <a:chExt cx="0" cy="0"/>
        </a:xfrm>
      </p:grpSpPr>
      <p:grpSp>
        <p:nvGrpSpPr>
          <p:cNvPr id="8037" name="Google Shape;8037;p59"/>
          <p:cNvGrpSpPr/>
          <p:nvPr/>
        </p:nvGrpSpPr>
        <p:grpSpPr>
          <a:xfrm>
            <a:off x="4796690" y="970936"/>
            <a:ext cx="745431" cy="718863"/>
            <a:chOff x="4249973" y="1201875"/>
            <a:chExt cx="1958568" cy="1888762"/>
          </a:xfrm>
        </p:grpSpPr>
        <p:sp>
          <p:nvSpPr>
            <p:cNvPr id="8038" name="Google Shape;8038;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9" name="Google Shape;8039;p59"/>
            <p:cNvGrpSpPr/>
            <p:nvPr/>
          </p:nvGrpSpPr>
          <p:grpSpPr>
            <a:xfrm>
              <a:off x="5853086" y="1789142"/>
              <a:ext cx="355454" cy="1048099"/>
              <a:chOff x="5576108" y="2016725"/>
              <a:chExt cx="565200" cy="1666560"/>
            </a:xfrm>
          </p:grpSpPr>
          <p:sp>
            <p:nvSpPr>
              <p:cNvPr id="8040" name="Google Shape;8040;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41" name="Google Shape;8041;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59"/>
            <p:cNvGrpSpPr/>
            <p:nvPr/>
          </p:nvGrpSpPr>
          <p:grpSpPr>
            <a:xfrm>
              <a:off x="4869455" y="2691676"/>
              <a:ext cx="1013897" cy="398961"/>
              <a:chOff x="4012057" y="3451825"/>
              <a:chExt cx="1612175" cy="634379"/>
            </a:xfrm>
          </p:grpSpPr>
          <p:sp>
            <p:nvSpPr>
              <p:cNvPr id="8043" name="Google Shape;8043;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44" name="Google Shape;8044;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59"/>
            <p:cNvGrpSpPr/>
            <p:nvPr/>
          </p:nvGrpSpPr>
          <p:grpSpPr>
            <a:xfrm>
              <a:off x="4276937" y="2155961"/>
              <a:ext cx="651965" cy="891358"/>
              <a:chOff x="3069908" y="2599997"/>
              <a:chExt cx="1036675" cy="1417328"/>
            </a:xfrm>
          </p:grpSpPr>
          <p:sp>
            <p:nvSpPr>
              <p:cNvPr id="8046" name="Google Shape;8046;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47" name="Google Shape;8047;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59"/>
            <p:cNvGrpSpPr/>
            <p:nvPr/>
          </p:nvGrpSpPr>
          <p:grpSpPr>
            <a:xfrm>
              <a:off x="5054918" y="1201875"/>
              <a:ext cx="999548" cy="602711"/>
              <a:chOff x="4306958" y="1082925"/>
              <a:chExt cx="1589359" cy="958358"/>
            </a:xfrm>
          </p:grpSpPr>
          <p:sp>
            <p:nvSpPr>
              <p:cNvPr id="8049" name="Google Shape;8049;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50" name="Google Shape;8050;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59"/>
            <p:cNvGrpSpPr/>
            <p:nvPr/>
          </p:nvGrpSpPr>
          <p:grpSpPr>
            <a:xfrm>
              <a:off x="4249973" y="1303451"/>
              <a:ext cx="799317" cy="841334"/>
              <a:chOff x="3027033" y="1244439"/>
              <a:chExt cx="1270977" cy="1337786"/>
            </a:xfrm>
          </p:grpSpPr>
          <p:sp>
            <p:nvSpPr>
              <p:cNvPr id="8052" name="Google Shape;8052;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53" name="Google Shape;8053;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4" name="Google Shape;8054;p59"/>
          <p:cNvGrpSpPr/>
          <p:nvPr/>
        </p:nvGrpSpPr>
        <p:grpSpPr>
          <a:xfrm>
            <a:off x="713063" y="1849386"/>
            <a:ext cx="761767" cy="729896"/>
            <a:chOff x="2657744" y="2337745"/>
            <a:chExt cx="832987" cy="798137"/>
          </a:xfrm>
        </p:grpSpPr>
        <p:sp>
          <p:nvSpPr>
            <p:cNvPr id="8055" name="Google Shape;8055;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59"/>
          <p:cNvGrpSpPr/>
          <p:nvPr/>
        </p:nvGrpSpPr>
        <p:grpSpPr>
          <a:xfrm>
            <a:off x="3224027" y="1852592"/>
            <a:ext cx="685569" cy="723586"/>
            <a:chOff x="3398134" y="2057755"/>
            <a:chExt cx="704087" cy="743130"/>
          </a:xfrm>
        </p:grpSpPr>
        <p:grpSp>
          <p:nvGrpSpPr>
            <p:cNvPr id="8062" name="Google Shape;8062;p59"/>
            <p:cNvGrpSpPr/>
            <p:nvPr/>
          </p:nvGrpSpPr>
          <p:grpSpPr>
            <a:xfrm>
              <a:off x="3398134" y="2290183"/>
              <a:ext cx="315300" cy="219900"/>
              <a:chOff x="3398134" y="2290183"/>
              <a:chExt cx="315300" cy="219900"/>
            </a:xfrm>
          </p:grpSpPr>
          <p:sp>
            <p:nvSpPr>
              <p:cNvPr id="8063" name="Google Shape;8063;p5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64" name="Google Shape;8064;p59"/>
              <p:cNvCxnSpPr>
                <a:stCxn id="8063"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065" name="Google Shape;8065;p59"/>
            <p:cNvGrpSpPr/>
            <p:nvPr/>
          </p:nvGrpSpPr>
          <p:grpSpPr>
            <a:xfrm>
              <a:off x="3547823" y="2467358"/>
              <a:ext cx="219900" cy="333527"/>
              <a:chOff x="3547823" y="2467358"/>
              <a:chExt cx="219900" cy="333527"/>
            </a:xfrm>
          </p:grpSpPr>
          <p:sp>
            <p:nvSpPr>
              <p:cNvPr id="8066" name="Google Shape;8066;p5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67" name="Google Shape;8067;p5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068" name="Google Shape;8068;p59"/>
            <p:cNvGrpSpPr/>
            <p:nvPr/>
          </p:nvGrpSpPr>
          <p:grpSpPr>
            <a:xfrm>
              <a:off x="3734138" y="2467358"/>
              <a:ext cx="219900" cy="333527"/>
              <a:chOff x="3734138" y="2467358"/>
              <a:chExt cx="219900" cy="333527"/>
            </a:xfrm>
          </p:grpSpPr>
          <p:sp>
            <p:nvSpPr>
              <p:cNvPr id="8069" name="Google Shape;8069;p5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70" name="Google Shape;8070;p5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071" name="Google Shape;8071;p59"/>
            <p:cNvGrpSpPr/>
            <p:nvPr/>
          </p:nvGrpSpPr>
          <p:grpSpPr>
            <a:xfrm>
              <a:off x="3787560" y="2288011"/>
              <a:ext cx="314661" cy="219900"/>
              <a:chOff x="3787560" y="2288011"/>
              <a:chExt cx="314661" cy="219900"/>
            </a:xfrm>
          </p:grpSpPr>
          <p:sp>
            <p:nvSpPr>
              <p:cNvPr id="8072" name="Google Shape;8072;p5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73" name="Google Shape;8073;p5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074" name="Google Shape;8074;p59"/>
            <p:cNvGrpSpPr/>
            <p:nvPr/>
          </p:nvGrpSpPr>
          <p:grpSpPr>
            <a:xfrm>
              <a:off x="3637290" y="2057755"/>
              <a:ext cx="219900" cy="335499"/>
              <a:chOff x="3637290" y="2057755"/>
              <a:chExt cx="219900" cy="335499"/>
            </a:xfrm>
          </p:grpSpPr>
          <p:sp>
            <p:nvSpPr>
              <p:cNvPr id="8075" name="Google Shape;8075;p5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076" name="Google Shape;8076;p5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077" name="Google Shape;8077;p59"/>
          <p:cNvGrpSpPr/>
          <p:nvPr/>
        </p:nvGrpSpPr>
        <p:grpSpPr>
          <a:xfrm>
            <a:off x="4899249" y="1859288"/>
            <a:ext cx="710153" cy="710153"/>
            <a:chOff x="5007123" y="2079403"/>
            <a:chExt cx="687600" cy="687600"/>
          </a:xfrm>
        </p:grpSpPr>
        <p:sp>
          <p:nvSpPr>
            <p:cNvPr id="8078" name="Google Shape;8078;p5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59"/>
          <p:cNvGrpSpPr/>
          <p:nvPr/>
        </p:nvGrpSpPr>
        <p:grpSpPr>
          <a:xfrm>
            <a:off x="5708687" y="1853794"/>
            <a:ext cx="720998" cy="721183"/>
            <a:chOff x="5797446" y="2063053"/>
            <a:chExt cx="698100" cy="698280"/>
          </a:xfrm>
        </p:grpSpPr>
        <p:sp>
          <p:nvSpPr>
            <p:cNvPr id="8083" name="Google Shape;8083;p5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59"/>
          <p:cNvGrpSpPr/>
          <p:nvPr/>
        </p:nvGrpSpPr>
        <p:grpSpPr>
          <a:xfrm>
            <a:off x="8153834" y="3499399"/>
            <a:ext cx="280585" cy="673164"/>
            <a:chOff x="8075075" y="3754290"/>
            <a:chExt cx="255612" cy="613194"/>
          </a:xfrm>
        </p:grpSpPr>
        <p:grpSp>
          <p:nvGrpSpPr>
            <p:cNvPr id="8088" name="Google Shape;8088;p59"/>
            <p:cNvGrpSpPr/>
            <p:nvPr/>
          </p:nvGrpSpPr>
          <p:grpSpPr>
            <a:xfrm>
              <a:off x="8075075" y="3754290"/>
              <a:ext cx="255612" cy="613194"/>
              <a:chOff x="8075075" y="3754290"/>
              <a:chExt cx="255612" cy="613194"/>
            </a:xfrm>
          </p:grpSpPr>
          <p:sp>
            <p:nvSpPr>
              <p:cNvPr id="8089" name="Google Shape;8089;p5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1" name="Google Shape;8091;p5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59"/>
          <p:cNvGrpSpPr/>
          <p:nvPr/>
        </p:nvGrpSpPr>
        <p:grpSpPr>
          <a:xfrm>
            <a:off x="5270892" y="3488196"/>
            <a:ext cx="470352" cy="683745"/>
            <a:chOff x="1697726" y="3244179"/>
            <a:chExt cx="788124" cy="1146069"/>
          </a:xfrm>
        </p:grpSpPr>
        <p:sp>
          <p:nvSpPr>
            <p:cNvPr id="8093" name="Google Shape;8093;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5" name="Google Shape;8095;p59"/>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6" name="Google Shape;8096;p59"/>
          <p:cNvGrpSpPr/>
          <p:nvPr/>
        </p:nvGrpSpPr>
        <p:grpSpPr>
          <a:xfrm>
            <a:off x="5892043" y="3499398"/>
            <a:ext cx="293891" cy="293845"/>
            <a:chOff x="6134814" y="3754290"/>
            <a:chExt cx="293891" cy="293845"/>
          </a:xfrm>
        </p:grpSpPr>
        <p:sp>
          <p:nvSpPr>
            <p:cNvPr id="8097" name="Google Shape;8097;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59"/>
          <p:cNvGrpSpPr/>
          <p:nvPr/>
        </p:nvGrpSpPr>
        <p:grpSpPr>
          <a:xfrm>
            <a:off x="5892043" y="3878069"/>
            <a:ext cx="293891" cy="293891"/>
            <a:chOff x="6134814" y="4086186"/>
            <a:chExt cx="293891" cy="293891"/>
          </a:xfrm>
        </p:grpSpPr>
        <p:sp>
          <p:nvSpPr>
            <p:cNvPr id="8100" name="Google Shape;8100;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2" name="Google Shape;8102;p59"/>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9"/>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4" name="Google Shape;8104;p59"/>
          <p:cNvGrpSpPr/>
          <p:nvPr/>
        </p:nvGrpSpPr>
        <p:grpSpPr>
          <a:xfrm>
            <a:off x="7817018" y="2706762"/>
            <a:ext cx="622883" cy="621944"/>
            <a:chOff x="1187048" y="238125"/>
            <a:chExt cx="5256397" cy="5248476"/>
          </a:xfrm>
        </p:grpSpPr>
        <p:sp>
          <p:nvSpPr>
            <p:cNvPr id="8105" name="Google Shape;8105;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59"/>
          <p:cNvGrpSpPr/>
          <p:nvPr/>
        </p:nvGrpSpPr>
        <p:grpSpPr>
          <a:xfrm>
            <a:off x="2274123" y="2716370"/>
            <a:ext cx="1310987" cy="612407"/>
            <a:chOff x="238125" y="1188750"/>
            <a:chExt cx="7140450" cy="3335550"/>
          </a:xfrm>
        </p:grpSpPr>
        <p:sp>
          <p:nvSpPr>
            <p:cNvPr id="8110" name="Google Shape;8110;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59"/>
          <p:cNvGrpSpPr/>
          <p:nvPr/>
        </p:nvGrpSpPr>
        <p:grpSpPr>
          <a:xfrm>
            <a:off x="6599995" y="2706925"/>
            <a:ext cx="1110299" cy="621702"/>
            <a:chOff x="238125" y="1335475"/>
            <a:chExt cx="5418735" cy="3034175"/>
          </a:xfrm>
        </p:grpSpPr>
        <p:sp>
          <p:nvSpPr>
            <p:cNvPr id="8116" name="Google Shape;8116;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59"/>
          <p:cNvGrpSpPr/>
          <p:nvPr/>
        </p:nvGrpSpPr>
        <p:grpSpPr>
          <a:xfrm>
            <a:off x="5417655" y="2703822"/>
            <a:ext cx="1074451" cy="627181"/>
            <a:chOff x="5359127" y="2910889"/>
            <a:chExt cx="1097723" cy="640831"/>
          </a:xfrm>
        </p:grpSpPr>
        <p:grpSp>
          <p:nvGrpSpPr>
            <p:cNvPr id="8120" name="Google Shape;8120;p59"/>
            <p:cNvGrpSpPr/>
            <p:nvPr/>
          </p:nvGrpSpPr>
          <p:grpSpPr>
            <a:xfrm>
              <a:off x="5929791" y="3263088"/>
              <a:ext cx="527060" cy="287097"/>
              <a:chOff x="5929791" y="3263088"/>
              <a:chExt cx="527060" cy="287097"/>
            </a:xfrm>
          </p:grpSpPr>
          <p:sp>
            <p:nvSpPr>
              <p:cNvPr id="8121" name="Google Shape;8121;p5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22" name="Google Shape;8122;p5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23" name="Google Shape;8123;p59"/>
            <p:cNvGrpSpPr/>
            <p:nvPr/>
          </p:nvGrpSpPr>
          <p:grpSpPr>
            <a:xfrm>
              <a:off x="5359127" y="3263089"/>
              <a:ext cx="526428" cy="288631"/>
              <a:chOff x="5359127" y="3263089"/>
              <a:chExt cx="526428" cy="288631"/>
            </a:xfrm>
          </p:grpSpPr>
          <p:sp>
            <p:nvSpPr>
              <p:cNvPr id="8124" name="Google Shape;8124;p5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25" name="Google Shape;8125;p5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26" name="Google Shape;8126;p59"/>
            <p:cNvGrpSpPr/>
            <p:nvPr/>
          </p:nvGrpSpPr>
          <p:grpSpPr>
            <a:xfrm>
              <a:off x="5551525" y="2910889"/>
              <a:ext cx="520901" cy="610283"/>
              <a:chOff x="5551525" y="2910889"/>
              <a:chExt cx="520901" cy="610283"/>
            </a:xfrm>
          </p:grpSpPr>
          <p:sp>
            <p:nvSpPr>
              <p:cNvPr id="8127" name="Google Shape;8127;p5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28" name="Google Shape;8128;p5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29" name="Google Shape;8129;p59"/>
            <p:cNvGrpSpPr/>
            <p:nvPr/>
          </p:nvGrpSpPr>
          <p:grpSpPr>
            <a:xfrm>
              <a:off x="5743962" y="2919100"/>
              <a:ext cx="623674" cy="284502"/>
              <a:chOff x="5743962" y="2919100"/>
              <a:chExt cx="623674" cy="284502"/>
            </a:xfrm>
          </p:grpSpPr>
          <p:sp>
            <p:nvSpPr>
              <p:cNvPr id="8130" name="Google Shape;8130;p5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31" name="Google Shape;8131;p5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132" name="Google Shape;8132;p59"/>
          <p:cNvGrpSpPr/>
          <p:nvPr/>
        </p:nvGrpSpPr>
        <p:grpSpPr>
          <a:xfrm>
            <a:off x="7568868" y="1854534"/>
            <a:ext cx="874976" cy="719600"/>
            <a:chOff x="7608988" y="2093194"/>
            <a:chExt cx="817276" cy="672147"/>
          </a:xfrm>
        </p:grpSpPr>
        <p:cxnSp>
          <p:nvCxnSpPr>
            <p:cNvPr id="8133" name="Google Shape;8133;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34" name="Google Shape;8134;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35" name="Google Shape;8135;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36" name="Google Shape;8136;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37" name="Google Shape;8137;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138" name="Google Shape;8138;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139" name="Google Shape;8139;p59"/>
            <p:cNvGrpSpPr/>
            <p:nvPr/>
          </p:nvGrpSpPr>
          <p:grpSpPr>
            <a:xfrm>
              <a:off x="7721175" y="2093194"/>
              <a:ext cx="599587" cy="623846"/>
              <a:chOff x="7721175" y="2093194"/>
              <a:chExt cx="599587" cy="623846"/>
            </a:xfrm>
          </p:grpSpPr>
          <p:grpSp>
            <p:nvGrpSpPr>
              <p:cNvPr id="8140" name="Google Shape;8140;p59"/>
              <p:cNvGrpSpPr/>
              <p:nvPr/>
            </p:nvGrpSpPr>
            <p:grpSpPr>
              <a:xfrm>
                <a:off x="7721175" y="2093194"/>
                <a:ext cx="291605" cy="623846"/>
                <a:chOff x="9405575" y="2061418"/>
                <a:chExt cx="291605" cy="623846"/>
              </a:xfrm>
            </p:grpSpPr>
            <p:sp>
              <p:nvSpPr>
                <p:cNvPr id="8141" name="Google Shape;8141;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59"/>
              <p:cNvGrpSpPr/>
              <p:nvPr/>
            </p:nvGrpSpPr>
            <p:grpSpPr>
              <a:xfrm flipH="1">
                <a:off x="8029157" y="2093194"/>
                <a:ext cx="291605" cy="623846"/>
                <a:chOff x="9405575" y="2061418"/>
                <a:chExt cx="291605" cy="623846"/>
              </a:xfrm>
            </p:grpSpPr>
            <p:sp>
              <p:nvSpPr>
                <p:cNvPr id="8149" name="Google Shape;8149;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56" name="Google Shape;8156;p59"/>
          <p:cNvGrpSpPr/>
          <p:nvPr/>
        </p:nvGrpSpPr>
        <p:grpSpPr>
          <a:xfrm>
            <a:off x="4013304" y="970936"/>
            <a:ext cx="712557" cy="785901"/>
            <a:chOff x="4206459" y="1191441"/>
            <a:chExt cx="712557" cy="785901"/>
          </a:xfrm>
        </p:grpSpPr>
        <p:sp>
          <p:nvSpPr>
            <p:cNvPr id="8157" name="Google Shape;8157;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1" name="Google Shape;8161;p59"/>
            <p:cNvGrpSpPr/>
            <p:nvPr/>
          </p:nvGrpSpPr>
          <p:grpSpPr>
            <a:xfrm>
              <a:off x="4644280" y="1290523"/>
              <a:ext cx="143716" cy="29463"/>
              <a:chOff x="4644280" y="1290523"/>
              <a:chExt cx="143716" cy="29463"/>
            </a:xfrm>
          </p:grpSpPr>
          <p:sp>
            <p:nvSpPr>
              <p:cNvPr id="8162" name="Google Shape;8162;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59"/>
            <p:cNvGrpSpPr/>
            <p:nvPr/>
          </p:nvGrpSpPr>
          <p:grpSpPr>
            <a:xfrm>
              <a:off x="4356567" y="1191441"/>
              <a:ext cx="143690" cy="29488"/>
              <a:chOff x="4356567" y="1191441"/>
              <a:chExt cx="143690" cy="29488"/>
            </a:xfrm>
          </p:grpSpPr>
          <p:sp>
            <p:nvSpPr>
              <p:cNvPr id="8167" name="Google Shape;8167;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59"/>
            <p:cNvGrpSpPr/>
            <p:nvPr/>
          </p:nvGrpSpPr>
          <p:grpSpPr>
            <a:xfrm>
              <a:off x="4339009" y="1863727"/>
              <a:ext cx="143703" cy="29476"/>
              <a:chOff x="4339009" y="1863727"/>
              <a:chExt cx="143703" cy="29476"/>
            </a:xfrm>
          </p:grpSpPr>
          <p:sp>
            <p:nvSpPr>
              <p:cNvPr id="8172" name="Google Shape;8172;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59"/>
            <p:cNvGrpSpPr/>
            <p:nvPr/>
          </p:nvGrpSpPr>
          <p:grpSpPr>
            <a:xfrm>
              <a:off x="4206459" y="1607315"/>
              <a:ext cx="29539" cy="142899"/>
              <a:chOff x="4206459" y="1607315"/>
              <a:chExt cx="29539" cy="142899"/>
            </a:xfrm>
          </p:grpSpPr>
          <p:sp>
            <p:nvSpPr>
              <p:cNvPr id="8177" name="Google Shape;8177;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1" name="Google Shape;8181;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5" name="Google Shape;8185;p59"/>
            <p:cNvGrpSpPr/>
            <p:nvPr/>
          </p:nvGrpSpPr>
          <p:grpSpPr>
            <a:xfrm>
              <a:off x="4889463" y="1423737"/>
              <a:ext cx="29552" cy="142899"/>
              <a:chOff x="4889463" y="1423737"/>
              <a:chExt cx="29552" cy="142899"/>
            </a:xfrm>
          </p:grpSpPr>
          <p:sp>
            <p:nvSpPr>
              <p:cNvPr id="8186" name="Google Shape;8186;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59"/>
            <p:cNvGrpSpPr/>
            <p:nvPr/>
          </p:nvGrpSpPr>
          <p:grpSpPr>
            <a:xfrm>
              <a:off x="4771663" y="1876896"/>
              <a:ext cx="108651" cy="100447"/>
              <a:chOff x="4771663" y="1876896"/>
              <a:chExt cx="108651" cy="100447"/>
            </a:xfrm>
          </p:grpSpPr>
          <p:sp>
            <p:nvSpPr>
              <p:cNvPr id="8191" name="Google Shape;8191;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5" name="Google Shape;8195;p59"/>
          <p:cNvGrpSpPr/>
          <p:nvPr/>
        </p:nvGrpSpPr>
        <p:grpSpPr>
          <a:xfrm>
            <a:off x="4008780" y="1854159"/>
            <a:ext cx="791287" cy="720350"/>
            <a:chOff x="267375" y="1071875"/>
            <a:chExt cx="470500" cy="428550"/>
          </a:xfrm>
        </p:grpSpPr>
        <p:sp>
          <p:nvSpPr>
            <p:cNvPr id="8196" name="Google Shape;8196;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59"/>
          <p:cNvGrpSpPr/>
          <p:nvPr/>
        </p:nvGrpSpPr>
        <p:grpSpPr>
          <a:xfrm>
            <a:off x="709275" y="3498789"/>
            <a:ext cx="1408444" cy="673166"/>
            <a:chOff x="712664" y="3693287"/>
            <a:chExt cx="1460738" cy="698160"/>
          </a:xfrm>
        </p:grpSpPr>
        <p:grpSp>
          <p:nvGrpSpPr>
            <p:cNvPr id="8205" name="Google Shape;8205;p59"/>
            <p:cNvGrpSpPr/>
            <p:nvPr/>
          </p:nvGrpSpPr>
          <p:grpSpPr>
            <a:xfrm>
              <a:off x="1380079" y="4133090"/>
              <a:ext cx="234048" cy="258099"/>
              <a:chOff x="1380079" y="4133090"/>
              <a:chExt cx="234048" cy="258099"/>
            </a:xfrm>
          </p:grpSpPr>
          <p:sp>
            <p:nvSpPr>
              <p:cNvPr id="8206" name="Google Shape;8206;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59"/>
            <p:cNvGrpSpPr/>
            <p:nvPr/>
          </p:nvGrpSpPr>
          <p:grpSpPr>
            <a:xfrm>
              <a:off x="884610" y="3864082"/>
              <a:ext cx="1118566" cy="527275"/>
              <a:chOff x="890961" y="3865463"/>
              <a:chExt cx="1115221" cy="525698"/>
            </a:xfrm>
          </p:grpSpPr>
          <p:sp>
            <p:nvSpPr>
              <p:cNvPr id="8210" name="Google Shape;8210;p5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59"/>
            <p:cNvGrpSpPr/>
            <p:nvPr/>
          </p:nvGrpSpPr>
          <p:grpSpPr>
            <a:xfrm>
              <a:off x="712664" y="3693287"/>
              <a:ext cx="1460738" cy="698160"/>
              <a:chOff x="712664" y="3693025"/>
              <a:chExt cx="1460738" cy="698160"/>
            </a:xfrm>
          </p:grpSpPr>
          <p:sp>
            <p:nvSpPr>
              <p:cNvPr id="8214" name="Google Shape;8214;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0" name="Google Shape;8220;p59"/>
          <p:cNvGrpSpPr/>
          <p:nvPr/>
        </p:nvGrpSpPr>
        <p:grpSpPr>
          <a:xfrm>
            <a:off x="3146990" y="970936"/>
            <a:ext cx="795485" cy="738831"/>
            <a:chOff x="3348603" y="1236445"/>
            <a:chExt cx="749256" cy="695894"/>
          </a:xfrm>
        </p:grpSpPr>
        <p:grpSp>
          <p:nvGrpSpPr>
            <p:cNvPr id="8221" name="Google Shape;8221;p59"/>
            <p:cNvGrpSpPr/>
            <p:nvPr/>
          </p:nvGrpSpPr>
          <p:grpSpPr>
            <a:xfrm>
              <a:off x="3583779" y="1236445"/>
              <a:ext cx="293795" cy="285811"/>
              <a:chOff x="3750225" y="1774000"/>
              <a:chExt cx="149575" cy="145525"/>
            </a:xfrm>
          </p:grpSpPr>
          <p:sp>
            <p:nvSpPr>
              <p:cNvPr id="8222" name="Google Shape;8222;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59"/>
            <p:cNvGrpSpPr/>
            <p:nvPr/>
          </p:nvGrpSpPr>
          <p:grpSpPr>
            <a:xfrm>
              <a:off x="3775534" y="1462599"/>
              <a:ext cx="322325" cy="285958"/>
              <a:chOff x="3847850" y="1889150"/>
              <a:chExt cx="164100" cy="145600"/>
            </a:xfrm>
          </p:grpSpPr>
          <p:sp>
            <p:nvSpPr>
              <p:cNvPr id="8225" name="Google Shape;8225;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59"/>
            <p:cNvGrpSpPr/>
            <p:nvPr/>
          </p:nvGrpSpPr>
          <p:grpSpPr>
            <a:xfrm>
              <a:off x="3545329" y="1646528"/>
              <a:ext cx="293746" cy="285811"/>
              <a:chOff x="3730650" y="1982800"/>
              <a:chExt cx="149550" cy="145525"/>
            </a:xfrm>
          </p:grpSpPr>
          <p:sp>
            <p:nvSpPr>
              <p:cNvPr id="8228" name="Google Shape;8228;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59"/>
            <p:cNvGrpSpPr/>
            <p:nvPr/>
          </p:nvGrpSpPr>
          <p:grpSpPr>
            <a:xfrm>
              <a:off x="3348603" y="1415046"/>
              <a:ext cx="294384" cy="284387"/>
              <a:chOff x="3630494" y="1864938"/>
              <a:chExt cx="149875" cy="144800"/>
            </a:xfrm>
          </p:grpSpPr>
          <p:sp>
            <p:nvSpPr>
              <p:cNvPr id="8231" name="Google Shape;8231;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3" name="Google Shape;8233;p59"/>
          <p:cNvGrpSpPr/>
          <p:nvPr/>
        </p:nvGrpSpPr>
        <p:grpSpPr>
          <a:xfrm>
            <a:off x="2268517" y="3493832"/>
            <a:ext cx="1324924" cy="678083"/>
            <a:chOff x="2413923" y="3711366"/>
            <a:chExt cx="1374117" cy="703260"/>
          </a:xfrm>
        </p:grpSpPr>
        <p:grpSp>
          <p:nvGrpSpPr>
            <p:cNvPr id="8234" name="Google Shape;8234;p59"/>
            <p:cNvGrpSpPr/>
            <p:nvPr/>
          </p:nvGrpSpPr>
          <p:grpSpPr>
            <a:xfrm>
              <a:off x="2413923" y="3711366"/>
              <a:ext cx="1374117" cy="703260"/>
              <a:chOff x="2413923" y="3711366"/>
              <a:chExt cx="1374117" cy="703260"/>
            </a:xfrm>
          </p:grpSpPr>
          <p:sp>
            <p:nvSpPr>
              <p:cNvPr id="8235" name="Google Shape;8235;p5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6" name="Google Shape;8236;p59"/>
              <p:cNvGrpSpPr/>
              <p:nvPr/>
            </p:nvGrpSpPr>
            <p:grpSpPr>
              <a:xfrm>
                <a:off x="2600284" y="3808654"/>
                <a:ext cx="234506" cy="138009"/>
                <a:chOff x="2600284" y="3808654"/>
                <a:chExt cx="234506" cy="138009"/>
              </a:xfrm>
            </p:grpSpPr>
            <p:sp>
              <p:nvSpPr>
                <p:cNvPr id="8237" name="Google Shape;8237;p5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8" name="Google Shape;8238;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39" name="Google Shape;8239;p59"/>
              <p:cNvGrpSpPr/>
              <p:nvPr/>
            </p:nvGrpSpPr>
            <p:grpSpPr>
              <a:xfrm>
                <a:off x="3359659" y="3805664"/>
                <a:ext cx="232294" cy="141000"/>
                <a:chOff x="3359659" y="3805664"/>
                <a:chExt cx="232294" cy="141000"/>
              </a:xfrm>
            </p:grpSpPr>
            <p:sp>
              <p:nvSpPr>
                <p:cNvPr id="8240" name="Google Shape;8240;p5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1" name="Google Shape;8241;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42" name="Google Shape;8242;p59"/>
              <p:cNvGrpSpPr/>
              <p:nvPr/>
            </p:nvGrpSpPr>
            <p:grpSpPr>
              <a:xfrm>
                <a:off x="3067316" y="3711366"/>
                <a:ext cx="66900" cy="166809"/>
                <a:chOff x="3067316" y="3711366"/>
                <a:chExt cx="66900" cy="166809"/>
              </a:xfrm>
            </p:grpSpPr>
            <p:sp>
              <p:nvSpPr>
                <p:cNvPr id="8243" name="Google Shape;8243;p5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4" name="Google Shape;8244;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45" name="Google Shape;8245;p59"/>
              <p:cNvGrpSpPr/>
              <p:nvPr/>
            </p:nvGrpSpPr>
            <p:grpSpPr>
              <a:xfrm>
                <a:off x="2413923" y="4058666"/>
                <a:ext cx="224119" cy="66900"/>
                <a:chOff x="2413923" y="4058666"/>
                <a:chExt cx="224119" cy="66900"/>
              </a:xfrm>
            </p:grpSpPr>
            <p:sp>
              <p:nvSpPr>
                <p:cNvPr id="8246" name="Google Shape;8246;p5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7" name="Google Shape;8247;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48" name="Google Shape;8248;p59"/>
              <p:cNvGrpSpPr/>
              <p:nvPr/>
            </p:nvGrpSpPr>
            <p:grpSpPr>
              <a:xfrm>
                <a:off x="3564643" y="4058666"/>
                <a:ext cx="223397" cy="66900"/>
                <a:chOff x="3564643" y="4058666"/>
                <a:chExt cx="223397" cy="66900"/>
              </a:xfrm>
            </p:grpSpPr>
            <p:sp>
              <p:nvSpPr>
                <p:cNvPr id="8249" name="Google Shape;8249;p5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0" name="Google Shape;8250;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251" name="Google Shape;8251;p59"/>
            <p:cNvGrpSpPr/>
            <p:nvPr/>
          </p:nvGrpSpPr>
          <p:grpSpPr>
            <a:xfrm>
              <a:off x="2633353" y="3965763"/>
              <a:ext cx="933975" cy="445687"/>
              <a:chOff x="2633353" y="3965763"/>
              <a:chExt cx="933975" cy="445687"/>
            </a:xfrm>
          </p:grpSpPr>
          <p:sp>
            <p:nvSpPr>
              <p:cNvPr id="8252" name="Google Shape;8252;p5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4" name="Google Shape;8254;p59"/>
          <p:cNvGrpSpPr/>
          <p:nvPr/>
        </p:nvGrpSpPr>
        <p:grpSpPr>
          <a:xfrm>
            <a:off x="6392789" y="1044380"/>
            <a:ext cx="1131087" cy="587383"/>
            <a:chOff x="238125" y="999450"/>
            <a:chExt cx="7140700" cy="3708225"/>
          </a:xfrm>
        </p:grpSpPr>
        <p:sp>
          <p:nvSpPr>
            <p:cNvPr id="8255" name="Google Shape;8255;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59"/>
          <p:cNvGrpSpPr/>
          <p:nvPr/>
        </p:nvGrpSpPr>
        <p:grpSpPr>
          <a:xfrm>
            <a:off x="3744240" y="3493874"/>
            <a:ext cx="1375854" cy="678131"/>
            <a:chOff x="3913765" y="3641905"/>
            <a:chExt cx="1522805" cy="750560"/>
          </a:xfrm>
        </p:grpSpPr>
        <p:grpSp>
          <p:nvGrpSpPr>
            <p:cNvPr id="8265" name="Google Shape;8265;p59"/>
            <p:cNvGrpSpPr/>
            <p:nvPr/>
          </p:nvGrpSpPr>
          <p:grpSpPr>
            <a:xfrm>
              <a:off x="3913765" y="3997002"/>
              <a:ext cx="1522805" cy="395463"/>
              <a:chOff x="3913765" y="3997002"/>
              <a:chExt cx="1522805" cy="395463"/>
            </a:xfrm>
          </p:grpSpPr>
          <p:grpSp>
            <p:nvGrpSpPr>
              <p:cNvPr id="8266" name="Google Shape;8266;p59"/>
              <p:cNvGrpSpPr/>
              <p:nvPr/>
            </p:nvGrpSpPr>
            <p:grpSpPr>
              <a:xfrm>
                <a:off x="3913765" y="4138659"/>
                <a:ext cx="507602" cy="253806"/>
                <a:chOff x="3913765" y="4138659"/>
                <a:chExt cx="507602" cy="253806"/>
              </a:xfrm>
            </p:grpSpPr>
            <p:sp>
              <p:nvSpPr>
                <p:cNvPr id="8267" name="Google Shape;8267;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269" name="Google Shape;8269;p59"/>
              <p:cNvGrpSpPr/>
              <p:nvPr/>
            </p:nvGrpSpPr>
            <p:grpSpPr>
              <a:xfrm>
                <a:off x="4421361" y="3997002"/>
                <a:ext cx="507618" cy="395463"/>
                <a:chOff x="4421361" y="3997002"/>
                <a:chExt cx="507618" cy="395463"/>
              </a:xfrm>
            </p:grpSpPr>
            <p:sp>
              <p:nvSpPr>
                <p:cNvPr id="8270" name="Google Shape;8270;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59"/>
              <p:cNvGrpSpPr/>
              <p:nvPr/>
            </p:nvGrpSpPr>
            <p:grpSpPr>
              <a:xfrm>
                <a:off x="4928973" y="4189418"/>
                <a:ext cx="507596" cy="203047"/>
                <a:chOff x="4928973" y="4189418"/>
                <a:chExt cx="507596" cy="203047"/>
              </a:xfrm>
            </p:grpSpPr>
            <p:sp>
              <p:nvSpPr>
                <p:cNvPr id="8273" name="Google Shape;8273;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5" name="Google Shape;8275;p59"/>
            <p:cNvGrpSpPr/>
            <p:nvPr/>
          </p:nvGrpSpPr>
          <p:grpSpPr>
            <a:xfrm>
              <a:off x="4482186" y="3641905"/>
              <a:ext cx="397605" cy="349784"/>
              <a:chOff x="2906375" y="1159725"/>
              <a:chExt cx="1860575" cy="1636800"/>
            </a:xfrm>
          </p:grpSpPr>
          <p:sp>
            <p:nvSpPr>
              <p:cNvPr id="8276" name="Google Shape;8276;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0" name="Google Shape;8280;p59"/>
          <p:cNvGrpSpPr/>
          <p:nvPr/>
        </p:nvGrpSpPr>
        <p:grpSpPr>
          <a:xfrm>
            <a:off x="6528949" y="1853801"/>
            <a:ext cx="940737" cy="721067"/>
            <a:chOff x="6599718" y="2068734"/>
            <a:chExt cx="940737" cy="721067"/>
          </a:xfrm>
        </p:grpSpPr>
        <p:sp>
          <p:nvSpPr>
            <p:cNvPr id="8281" name="Google Shape;8281;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7" name="Google Shape;8287;p59"/>
            <p:cNvGrpSpPr/>
            <p:nvPr/>
          </p:nvGrpSpPr>
          <p:grpSpPr>
            <a:xfrm>
              <a:off x="6836957" y="2068734"/>
              <a:ext cx="461892" cy="721067"/>
              <a:chOff x="6836957" y="2068734"/>
              <a:chExt cx="461892" cy="721067"/>
            </a:xfrm>
          </p:grpSpPr>
          <p:sp>
            <p:nvSpPr>
              <p:cNvPr id="8288" name="Google Shape;8288;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4" name="Google Shape;8294;p59"/>
              <p:cNvGrpSpPr/>
              <p:nvPr/>
            </p:nvGrpSpPr>
            <p:grpSpPr>
              <a:xfrm>
                <a:off x="6836957" y="2068734"/>
                <a:ext cx="461892" cy="721067"/>
                <a:chOff x="6836957" y="2068734"/>
                <a:chExt cx="461892" cy="721067"/>
              </a:xfrm>
            </p:grpSpPr>
            <p:sp>
              <p:nvSpPr>
                <p:cNvPr id="8295" name="Google Shape;8295;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02" name="Google Shape;8302;p59"/>
          <p:cNvGrpSpPr/>
          <p:nvPr/>
        </p:nvGrpSpPr>
        <p:grpSpPr>
          <a:xfrm>
            <a:off x="2412267" y="1858147"/>
            <a:ext cx="712577" cy="712374"/>
            <a:chOff x="2559249" y="2069323"/>
            <a:chExt cx="685566" cy="685634"/>
          </a:xfrm>
        </p:grpSpPr>
        <p:sp>
          <p:nvSpPr>
            <p:cNvPr id="8303" name="Google Shape;8303;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59"/>
          <p:cNvGrpSpPr/>
          <p:nvPr/>
        </p:nvGrpSpPr>
        <p:grpSpPr>
          <a:xfrm>
            <a:off x="7594705" y="970936"/>
            <a:ext cx="845645" cy="711911"/>
            <a:chOff x="951975" y="315800"/>
            <a:chExt cx="5860325" cy="4933550"/>
          </a:xfrm>
        </p:grpSpPr>
        <p:sp>
          <p:nvSpPr>
            <p:cNvPr id="8317" name="Google Shape;8317;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59"/>
          <p:cNvGrpSpPr/>
          <p:nvPr/>
        </p:nvGrpSpPr>
        <p:grpSpPr>
          <a:xfrm>
            <a:off x="3691834" y="2707045"/>
            <a:ext cx="1617932" cy="621724"/>
            <a:chOff x="3862800" y="3038525"/>
            <a:chExt cx="1329006" cy="510698"/>
          </a:xfrm>
        </p:grpSpPr>
        <p:sp>
          <p:nvSpPr>
            <p:cNvPr id="8326" name="Google Shape;8326;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8" name="Google Shape;8328;p59"/>
            <p:cNvGrpSpPr/>
            <p:nvPr/>
          </p:nvGrpSpPr>
          <p:grpSpPr>
            <a:xfrm>
              <a:off x="3967075" y="3040337"/>
              <a:ext cx="1019927" cy="402126"/>
              <a:chOff x="3967075" y="3040337"/>
              <a:chExt cx="1019927" cy="402126"/>
            </a:xfrm>
          </p:grpSpPr>
          <p:sp>
            <p:nvSpPr>
              <p:cNvPr id="8329" name="Google Shape;8329;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59"/>
            <p:cNvGrpSpPr/>
            <p:nvPr/>
          </p:nvGrpSpPr>
          <p:grpSpPr>
            <a:xfrm>
              <a:off x="4186700" y="3040337"/>
              <a:ext cx="390475" cy="183289"/>
              <a:chOff x="4186700" y="3040337"/>
              <a:chExt cx="390475" cy="183289"/>
            </a:xfrm>
          </p:grpSpPr>
          <p:sp>
            <p:nvSpPr>
              <p:cNvPr id="8332" name="Google Shape;8332;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59"/>
            <p:cNvGrpSpPr/>
            <p:nvPr/>
          </p:nvGrpSpPr>
          <p:grpSpPr>
            <a:xfrm>
              <a:off x="4073727" y="3040337"/>
              <a:ext cx="697794" cy="296263"/>
              <a:chOff x="4073727" y="3040337"/>
              <a:chExt cx="697794" cy="296263"/>
            </a:xfrm>
          </p:grpSpPr>
          <p:sp>
            <p:nvSpPr>
              <p:cNvPr id="8335" name="Google Shape;8335;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59"/>
            <p:cNvGrpSpPr/>
            <p:nvPr/>
          </p:nvGrpSpPr>
          <p:grpSpPr>
            <a:xfrm>
              <a:off x="3862800" y="3038525"/>
              <a:ext cx="1329006" cy="510698"/>
              <a:chOff x="3862800" y="3038525"/>
              <a:chExt cx="1329006" cy="510698"/>
            </a:xfrm>
          </p:grpSpPr>
          <p:sp>
            <p:nvSpPr>
              <p:cNvPr id="8338" name="Google Shape;8338;p5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0" name="Google Shape;8340;p59"/>
          <p:cNvGrpSpPr/>
          <p:nvPr/>
        </p:nvGrpSpPr>
        <p:grpSpPr>
          <a:xfrm>
            <a:off x="700156" y="970936"/>
            <a:ext cx="883205" cy="775176"/>
            <a:chOff x="649648" y="271400"/>
            <a:chExt cx="6215377" cy="5455143"/>
          </a:xfrm>
        </p:grpSpPr>
        <p:sp>
          <p:nvSpPr>
            <p:cNvPr id="8341" name="Google Shape;8341;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59"/>
          <p:cNvGrpSpPr/>
          <p:nvPr/>
        </p:nvGrpSpPr>
        <p:grpSpPr>
          <a:xfrm>
            <a:off x="2308457" y="970936"/>
            <a:ext cx="767704" cy="815489"/>
            <a:chOff x="2499700" y="1135950"/>
            <a:chExt cx="732402" cy="777990"/>
          </a:xfrm>
        </p:grpSpPr>
        <p:grpSp>
          <p:nvGrpSpPr>
            <p:cNvPr id="8354" name="Google Shape;8354;p59"/>
            <p:cNvGrpSpPr/>
            <p:nvPr/>
          </p:nvGrpSpPr>
          <p:grpSpPr>
            <a:xfrm>
              <a:off x="2499700" y="1135950"/>
              <a:ext cx="732402" cy="694705"/>
              <a:chOff x="2499700" y="1135950"/>
              <a:chExt cx="732402" cy="694705"/>
            </a:xfrm>
          </p:grpSpPr>
          <p:sp>
            <p:nvSpPr>
              <p:cNvPr id="8355" name="Google Shape;8355;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59"/>
            <p:cNvGrpSpPr/>
            <p:nvPr/>
          </p:nvGrpSpPr>
          <p:grpSpPr>
            <a:xfrm>
              <a:off x="2517909" y="1188726"/>
              <a:ext cx="702702" cy="725214"/>
              <a:chOff x="2517909" y="1188726"/>
              <a:chExt cx="702702" cy="725214"/>
            </a:xfrm>
          </p:grpSpPr>
          <p:sp>
            <p:nvSpPr>
              <p:cNvPr id="8383" name="Google Shape;8383;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8" name="Google Shape;8388;p59"/>
          <p:cNvGrpSpPr/>
          <p:nvPr/>
        </p:nvGrpSpPr>
        <p:grpSpPr>
          <a:xfrm>
            <a:off x="1654189" y="970936"/>
            <a:ext cx="583439" cy="870229"/>
            <a:chOff x="1716825" y="1121550"/>
            <a:chExt cx="622800" cy="928938"/>
          </a:xfrm>
        </p:grpSpPr>
        <p:grpSp>
          <p:nvGrpSpPr>
            <p:cNvPr id="8389" name="Google Shape;8389;p59"/>
            <p:cNvGrpSpPr/>
            <p:nvPr/>
          </p:nvGrpSpPr>
          <p:grpSpPr>
            <a:xfrm>
              <a:off x="1716825" y="1121550"/>
              <a:ext cx="622800" cy="928938"/>
              <a:chOff x="1716825" y="1121550"/>
              <a:chExt cx="622800" cy="928938"/>
            </a:xfrm>
          </p:grpSpPr>
          <p:cxnSp>
            <p:nvCxnSpPr>
              <p:cNvPr id="8390" name="Google Shape;8390;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391" name="Google Shape;8391;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59"/>
            <p:cNvGrpSpPr/>
            <p:nvPr/>
          </p:nvGrpSpPr>
          <p:grpSpPr>
            <a:xfrm>
              <a:off x="1768050" y="1172775"/>
              <a:ext cx="520200" cy="832000"/>
              <a:chOff x="1768050" y="1172775"/>
              <a:chExt cx="520200" cy="832000"/>
            </a:xfrm>
          </p:grpSpPr>
          <p:cxnSp>
            <p:nvCxnSpPr>
              <p:cNvPr id="8393" name="Google Shape;8393;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394" name="Google Shape;8394;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59"/>
            <p:cNvGrpSpPr/>
            <p:nvPr/>
          </p:nvGrpSpPr>
          <p:grpSpPr>
            <a:xfrm>
              <a:off x="1820100" y="1225475"/>
              <a:ext cx="416400" cy="729575"/>
              <a:chOff x="1820100" y="1225475"/>
              <a:chExt cx="416400" cy="729575"/>
            </a:xfrm>
          </p:grpSpPr>
          <p:cxnSp>
            <p:nvCxnSpPr>
              <p:cNvPr id="8396" name="Google Shape;8396;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397" name="Google Shape;8397;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59"/>
            <p:cNvGrpSpPr/>
            <p:nvPr/>
          </p:nvGrpSpPr>
          <p:grpSpPr>
            <a:xfrm>
              <a:off x="1874250" y="1278825"/>
              <a:ext cx="308100" cy="605275"/>
              <a:chOff x="1874250" y="1278825"/>
              <a:chExt cx="308100" cy="605275"/>
            </a:xfrm>
          </p:grpSpPr>
          <p:cxnSp>
            <p:nvCxnSpPr>
              <p:cNvPr id="8399" name="Google Shape;8399;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400" name="Google Shape;8400;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1" name="Google Shape;8401;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59"/>
          <p:cNvGrpSpPr/>
          <p:nvPr/>
        </p:nvGrpSpPr>
        <p:grpSpPr>
          <a:xfrm>
            <a:off x="1574012" y="1857258"/>
            <a:ext cx="739072" cy="714152"/>
            <a:chOff x="4334725" y="1355875"/>
            <a:chExt cx="3106650" cy="3001900"/>
          </a:xfrm>
        </p:grpSpPr>
        <p:grpSp>
          <p:nvGrpSpPr>
            <p:cNvPr id="8403" name="Google Shape;8403;p59"/>
            <p:cNvGrpSpPr/>
            <p:nvPr/>
          </p:nvGrpSpPr>
          <p:grpSpPr>
            <a:xfrm>
              <a:off x="4516050" y="1724875"/>
              <a:ext cx="2693725" cy="2632900"/>
              <a:chOff x="4516050" y="1724875"/>
              <a:chExt cx="2693725" cy="2632900"/>
            </a:xfrm>
          </p:grpSpPr>
          <p:sp>
            <p:nvSpPr>
              <p:cNvPr id="8404" name="Google Shape;8404;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59"/>
            <p:cNvGrpSpPr/>
            <p:nvPr/>
          </p:nvGrpSpPr>
          <p:grpSpPr>
            <a:xfrm>
              <a:off x="4334725" y="1355875"/>
              <a:ext cx="3106650" cy="2709650"/>
              <a:chOff x="4334725" y="1355875"/>
              <a:chExt cx="3106650" cy="2709650"/>
            </a:xfrm>
          </p:grpSpPr>
          <p:sp>
            <p:nvSpPr>
              <p:cNvPr id="8408" name="Google Shape;8408;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11" name="Google Shape;8411;p59"/>
          <p:cNvGrpSpPr/>
          <p:nvPr/>
        </p:nvGrpSpPr>
        <p:grpSpPr>
          <a:xfrm>
            <a:off x="7690961" y="3488029"/>
            <a:ext cx="312074" cy="684173"/>
            <a:chOff x="7645573" y="3754300"/>
            <a:chExt cx="293855" cy="644170"/>
          </a:xfrm>
        </p:grpSpPr>
        <p:sp>
          <p:nvSpPr>
            <p:cNvPr id="8412" name="Google Shape;8412;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59"/>
          <p:cNvGrpSpPr/>
          <p:nvPr/>
        </p:nvGrpSpPr>
        <p:grpSpPr>
          <a:xfrm>
            <a:off x="5612949" y="970936"/>
            <a:ext cx="709011" cy="739359"/>
            <a:chOff x="5830645" y="1256617"/>
            <a:chExt cx="530340" cy="553040"/>
          </a:xfrm>
        </p:grpSpPr>
        <p:grpSp>
          <p:nvGrpSpPr>
            <p:cNvPr id="8415" name="Google Shape;8415;p59"/>
            <p:cNvGrpSpPr/>
            <p:nvPr/>
          </p:nvGrpSpPr>
          <p:grpSpPr>
            <a:xfrm>
              <a:off x="5830645" y="1256617"/>
              <a:ext cx="259743" cy="269909"/>
              <a:chOff x="5830645" y="1256617"/>
              <a:chExt cx="259743" cy="269909"/>
            </a:xfrm>
          </p:grpSpPr>
          <p:sp>
            <p:nvSpPr>
              <p:cNvPr id="8416" name="Google Shape;8416;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59"/>
            <p:cNvGrpSpPr/>
            <p:nvPr/>
          </p:nvGrpSpPr>
          <p:grpSpPr>
            <a:xfrm>
              <a:off x="6101293" y="1256617"/>
              <a:ext cx="259692" cy="269909"/>
              <a:chOff x="6101293" y="1256617"/>
              <a:chExt cx="259692" cy="269909"/>
            </a:xfrm>
          </p:grpSpPr>
          <p:sp>
            <p:nvSpPr>
              <p:cNvPr id="8419" name="Google Shape;8419;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59"/>
            <p:cNvGrpSpPr/>
            <p:nvPr/>
          </p:nvGrpSpPr>
          <p:grpSpPr>
            <a:xfrm>
              <a:off x="5830645" y="1539749"/>
              <a:ext cx="259692" cy="269909"/>
              <a:chOff x="5830645" y="1539749"/>
              <a:chExt cx="259692" cy="269909"/>
            </a:xfrm>
          </p:grpSpPr>
          <p:sp>
            <p:nvSpPr>
              <p:cNvPr id="8422" name="Google Shape;8422;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59"/>
            <p:cNvGrpSpPr/>
            <p:nvPr/>
          </p:nvGrpSpPr>
          <p:grpSpPr>
            <a:xfrm>
              <a:off x="6101293" y="1539749"/>
              <a:ext cx="259692" cy="269909"/>
              <a:chOff x="6101293" y="1539749"/>
              <a:chExt cx="259692" cy="269909"/>
            </a:xfrm>
          </p:grpSpPr>
          <p:sp>
            <p:nvSpPr>
              <p:cNvPr id="8425" name="Google Shape;8425;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7" name="Google Shape;8427;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59"/>
          <p:cNvGrpSpPr/>
          <p:nvPr/>
        </p:nvGrpSpPr>
        <p:grpSpPr>
          <a:xfrm>
            <a:off x="714444" y="2707052"/>
            <a:ext cx="1452955" cy="621360"/>
            <a:chOff x="732422" y="2990152"/>
            <a:chExt cx="1337773" cy="572102"/>
          </a:xfrm>
        </p:grpSpPr>
        <p:sp>
          <p:nvSpPr>
            <p:cNvPr id="8429" name="Google Shape;8429;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8" name="Shape 8438"/>
        <p:cNvGrpSpPr/>
        <p:nvPr/>
      </p:nvGrpSpPr>
      <p:grpSpPr>
        <a:xfrm>
          <a:off x="0" y="0"/>
          <a:ext cx="0" cy="0"/>
          <a:chOff x="0" y="0"/>
          <a:chExt cx="0" cy="0"/>
        </a:xfrm>
      </p:grpSpPr>
      <p:grpSp>
        <p:nvGrpSpPr>
          <p:cNvPr id="8439" name="Google Shape;8439;p60"/>
          <p:cNvGrpSpPr/>
          <p:nvPr/>
        </p:nvGrpSpPr>
        <p:grpSpPr>
          <a:xfrm>
            <a:off x="708579" y="965872"/>
            <a:ext cx="1636117" cy="1526144"/>
            <a:chOff x="729238" y="1179665"/>
            <a:chExt cx="1636117" cy="1526144"/>
          </a:xfrm>
        </p:grpSpPr>
        <p:grpSp>
          <p:nvGrpSpPr>
            <p:cNvPr id="8440" name="Google Shape;8440;p60"/>
            <p:cNvGrpSpPr/>
            <p:nvPr/>
          </p:nvGrpSpPr>
          <p:grpSpPr>
            <a:xfrm>
              <a:off x="729238" y="1179665"/>
              <a:ext cx="80700" cy="1526144"/>
              <a:chOff x="729238" y="1179665"/>
              <a:chExt cx="80700" cy="1526144"/>
            </a:xfrm>
          </p:grpSpPr>
          <p:sp>
            <p:nvSpPr>
              <p:cNvPr id="8441" name="Google Shape;8441;p6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60"/>
            <p:cNvGrpSpPr/>
            <p:nvPr/>
          </p:nvGrpSpPr>
          <p:grpSpPr>
            <a:xfrm>
              <a:off x="903098" y="1179665"/>
              <a:ext cx="80700" cy="1526144"/>
              <a:chOff x="903098" y="1179665"/>
              <a:chExt cx="80700" cy="1526144"/>
            </a:xfrm>
          </p:grpSpPr>
          <p:sp>
            <p:nvSpPr>
              <p:cNvPr id="8452" name="Google Shape;8452;p6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60"/>
            <p:cNvGrpSpPr/>
            <p:nvPr/>
          </p:nvGrpSpPr>
          <p:grpSpPr>
            <a:xfrm>
              <a:off x="1076958" y="1179665"/>
              <a:ext cx="80700" cy="1526144"/>
              <a:chOff x="1076958" y="1179665"/>
              <a:chExt cx="80700" cy="1526144"/>
            </a:xfrm>
          </p:grpSpPr>
          <p:sp>
            <p:nvSpPr>
              <p:cNvPr id="8463" name="Google Shape;8463;p6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60"/>
            <p:cNvGrpSpPr/>
            <p:nvPr/>
          </p:nvGrpSpPr>
          <p:grpSpPr>
            <a:xfrm>
              <a:off x="1247707" y="1179665"/>
              <a:ext cx="80700" cy="1526144"/>
              <a:chOff x="1247707" y="1179665"/>
              <a:chExt cx="80700" cy="1526144"/>
            </a:xfrm>
          </p:grpSpPr>
          <p:sp>
            <p:nvSpPr>
              <p:cNvPr id="8474" name="Google Shape;8474;p6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60"/>
            <p:cNvGrpSpPr/>
            <p:nvPr/>
          </p:nvGrpSpPr>
          <p:grpSpPr>
            <a:xfrm>
              <a:off x="1421567" y="1179665"/>
              <a:ext cx="80700" cy="1526144"/>
              <a:chOff x="1421567" y="1179665"/>
              <a:chExt cx="80700" cy="1526144"/>
            </a:xfrm>
          </p:grpSpPr>
          <p:sp>
            <p:nvSpPr>
              <p:cNvPr id="8485" name="Google Shape;8485;p6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60"/>
            <p:cNvGrpSpPr/>
            <p:nvPr/>
          </p:nvGrpSpPr>
          <p:grpSpPr>
            <a:xfrm>
              <a:off x="1592327" y="1179665"/>
              <a:ext cx="80700" cy="1526144"/>
              <a:chOff x="1592327" y="1179665"/>
              <a:chExt cx="80700" cy="1526144"/>
            </a:xfrm>
          </p:grpSpPr>
          <p:sp>
            <p:nvSpPr>
              <p:cNvPr id="8496" name="Google Shape;8496;p6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6" name="Google Shape;8506;p60"/>
            <p:cNvGrpSpPr/>
            <p:nvPr/>
          </p:nvGrpSpPr>
          <p:grpSpPr>
            <a:xfrm>
              <a:off x="1766187" y="1179665"/>
              <a:ext cx="80700" cy="1526144"/>
              <a:chOff x="1766187" y="1179665"/>
              <a:chExt cx="80700" cy="1526144"/>
            </a:xfrm>
          </p:grpSpPr>
          <p:sp>
            <p:nvSpPr>
              <p:cNvPr id="8507" name="Google Shape;8507;p6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60"/>
            <p:cNvGrpSpPr/>
            <p:nvPr/>
          </p:nvGrpSpPr>
          <p:grpSpPr>
            <a:xfrm>
              <a:off x="1936935" y="1179665"/>
              <a:ext cx="80700" cy="1526144"/>
              <a:chOff x="1936935" y="1179665"/>
              <a:chExt cx="80700" cy="1526144"/>
            </a:xfrm>
          </p:grpSpPr>
          <p:sp>
            <p:nvSpPr>
              <p:cNvPr id="8518" name="Google Shape;8518;p6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60"/>
            <p:cNvGrpSpPr/>
            <p:nvPr/>
          </p:nvGrpSpPr>
          <p:grpSpPr>
            <a:xfrm>
              <a:off x="2110795" y="1179665"/>
              <a:ext cx="80700" cy="1526144"/>
              <a:chOff x="2110795" y="1179665"/>
              <a:chExt cx="80700" cy="1526144"/>
            </a:xfrm>
          </p:grpSpPr>
          <p:sp>
            <p:nvSpPr>
              <p:cNvPr id="8529" name="Google Shape;8529;p6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60"/>
            <p:cNvGrpSpPr/>
            <p:nvPr/>
          </p:nvGrpSpPr>
          <p:grpSpPr>
            <a:xfrm>
              <a:off x="2284655" y="1179665"/>
              <a:ext cx="80700" cy="1526144"/>
              <a:chOff x="2284655" y="1179665"/>
              <a:chExt cx="80700" cy="1526144"/>
            </a:xfrm>
          </p:grpSpPr>
          <p:sp>
            <p:nvSpPr>
              <p:cNvPr id="8540" name="Google Shape;8540;p6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0" name="Google Shape;8550;p60"/>
          <p:cNvGrpSpPr/>
          <p:nvPr/>
        </p:nvGrpSpPr>
        <p:grpSpPr>
          <a:xfrm>
            <a:off x="2603245" y="985011"/>
            <a:ext cx="1364248" cy="1102133"/>
            <a:chOff x="2623904" y="1198803"/>
            <a:chExt cx="1364248" cy="1102133"/>
          </a:xfrm>
        </p:grpSpPr>
        <p:grpSp>
          <p:nvGrpSpPr>
            <p:cNvPr id="8551" name="Google Shape;8551;p60"/>
            <p:cNvGrpSpPr/>
            <p:nvPr/>
          </p:nvGrpSpPr>
          <p:grpSpPr>
            <a:xfrm>
              <a:off x="2623907" y="1198803"/>
              <a:ext cx="1364245" cy="273000"/>
              <a:chOff x="2623907" y="1198803"/>
              <a:chExt cx="1364245" cy="273000"/>
            </a:xfrm>
          </p:grpSpPr>
          <p:sp>
            <p:nvSpPr>
              <p:cNvPr id="8552" name="Google Shape;8552;p6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60"/>
            <p:cNvGrpSpPr/>
            <p:nvPr/>
          </p:nvGrpSpPr>
          <p:grpSpPr>
            <a:xfrm>
              <a:off x="2623904" y="1476964"/>
              <a:ext cx="1364245" cy="273000"/>
              <a:chOff x="2623904" y="1476964"/>
              <a:chExt cx="1364245" cy="273000"/>
            </a:xfrm>
          </p:grpSpPr>
          <p:sp>
            <p:nvSpPr>
              <p:cNvPr id="8558" name="Google Shape;8558;p6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60"/>
            <p:cNvGrpSpPr/>
            <p:nvPr/>
          </p:nvGrpSpPr>
          <p:grpSpPr>
            <a:xfrm>
              <a:off x="2623907" y="1749775"/>
              <a:ext cx="1364245" cy="273000"/>
              <a:chOff x="2623907" y="1749775"/>
              <a:chExt cx="1364245" cy="273000"/>
            </a:xfrm>
          </p:grpSpPr>
          <p:sp>
            <p:nvSpPr>
              <p:cNvPr id="8564" name="Google Shape;8564;p6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60"/>
            <p:cNvGrpSpPr/>
            <p:nvPr/>
          </p:nvGrpSpPr>
          <p:grpSpPr>
            <a:xfrm>
              <a:off x="2623904" y="2027936"/>
              <a:ext cx="1364245" cy="273000"/>
              <a:chOff x="2623904" y="2027936"/>
              <a:chExt cx="1364245" cy="273000"/>
            </a:xfrm>
          </p:grpSpPr>
          <p:sp>
            <p:nvSpPr>
              <p:cNvPr id="8570" name="Google Shape;8570;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5" name="Google Shape;8575;p60"/>
          <p:cNvGrpSpPr/>
          <p:nvPr/>
        </p:nvGrpSpPr>
        <p:grpSpPr>
          <a:xfrm>
            <a:off x="2592706" y="2444193"/>
            <a:ext cx="1387541" cy="159124"/>
            <a:chOff x="3200660" y="2180272"/>
            <a:chExt cx="2563824" cy="378237"/>
          </a:xfrm>
        </p:grpSpPr>
        <p:sp>
          <p:nvSpPr>
            <p:cNvPr id="8576" name="Google Shape;8576;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60"/>
          <p:cNvGrpSpPr/>
          <p:nvPr/>
        </p:nvGrpSpPr>
        <p:grpSpPr>
          <a:xfrm>
            <a:off x="2589231" y="2722018"/>
            <a:ext cx="1390502" cy="159625"/>
            <a:chOff x="3530150" y="2790075"/>
            <a:chExt cx="1962600" cy="225300"/>
          </a:xfrm>
        </p:grpSpPr>
        <p:sp>
          <p:nvSpPr>
            <p:cNvPr id="8595" name="Google Shape;8595;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60"/>
          <p:cNvGrpSpPr/>
          <p:nvPr/>
        </p:nvGrpSpPr>
        <p:grpSpPr>
          <a:xfrm>
            <a:off x="2589884" y="3000344"/>
            <a:ext cx="1411629" cy="153761"/>
            <a:chOff x="3558802" y="4011427"/>
            <a:chExt cx="1866000" cy="111300"/>
          </a:xfrm>
        </p:grpSpPr>
        <p:sp>
          <p:nvSpPr>
            <p:cNvPr id="8598" name="Google Shape;8598;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60"/>
          <p:cNvGrpSpPr/>
          <p:nvPr/>
        </p:nvGrpSpPr>
        <p:grpSpPr>
          <a:xfrm>
            <a:off x="2589576" y="2205744"/>
            <a:ext cx="1383503" cy="119749"/>
            <a:chOff x="3465975" y="2270276"/>
            <a:chExt cx="1986364" cy="171929"/>
          </a:xfrm>
        </p:grpSpPr>
        <p:sp>
          <p:nvSpPr>
            <p:cNvPr id="8601" name="Google Shape;8601;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60"/>
          <p:cNvGrpSpPr/>
          <p:nvPr/>
        </p:nvGrpSpPr>
        <p:grpSpPr>
          <a:xfrm>
            <a:off x="2600584" y="3569394"/>
            <a:ext cx="1369531" cy="195460"/>
            <a:chOff x="723300" y="4253549"/>
            <a:chExt cx="2276482" cy="324900"/>
          </a:xfrm>
        </p:grpSpPr>
        <p:sp>
          <p:nvSpPr>
            <p:cNvPr id="8610" name="Google Shape;8610;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60"/>
          <p:cNvGrpSpPr/>
          <p:nvPr/>
        </p:nvGrpSpPr>
        <p:grpSpPr>
          <a:xfrm>
            <a:off x="2590145" y="3270574"/>
            <a:ext cx="1389066" cy="180119"/>
            <a:chOff x="705948" y="3788465"/>
            <a:chExt cx="2308953" cy="299400"/>
          </a:xfrm>
        </p:grpSpPr>
        <p:sp>
          <p:nvSpPr>
            <p:cNvPr id="8616" name="Google Shape;8616;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60"/>
          <p:cNvGrpSpPr/>
          <p:nvPr/>
        </p:nvGrpSpPr>
        <p:grpSpPr>
          <a:xfrm>
            <a:off x="2638082" y="3883554"/>
            <a:ext cx="1304609" cy="294074"/>
            <a:chOff x="2658741" y="4097347"/>
            <a:chExt cx="1304609" cy="294074"/>
          </a:xfrm>
        </p:grpSpPr>
        <p:grpSp>
          <p:nvGrpSpPr>
            <p:cNvPr id="8622" name="Google Shape;8622;p60"/>
            <p:cNvGrpSpPr/>
            <p:nvPr/>
          </p:nvGrpSpPr>
          <p:grpSpPr>
            <a:xfrm>
              <a:off x="2658741" y="4097347"/>
              <a:ext cx="118572" cy="294074"/>
              <a:chOff x="3343310" y="4475555"/>
              <a:chExt cx="127717" cy="316753"/>
            </a:xfrm>
          </p:grpSpPr>
          <p:sp>
            <p:nvSpPr>
              <p:cNvPr id="8623" name="Google Shape;8623;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60"/>
            <p:cNvGrpSpPr/>
            <p:nvPr/>
          </p:nvGrpSpPr>
          <p:grpSpPr>
            <a:xfrm>
              <a:off x="3815519" y="4098388"/>
              <a:ext cx="147831" cy="291991"/>
              <a:chOff x="3527539" y="4476677"/>
              <a:chExt cx="159232" cy="314510"/>
            </a:xfrm>
          </p:grpSpPr>
          <p:sp>
            <p:nvSpPr>
              <p:cNvPr id="8626" name="Google Shape;8626;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60"/>
            <p:cNvGrpSpPr/>
            <p:nvPr/>
          </p:nvGrpSpPr>
          <p:grpSpPr>
            <a:xfrm>
              <a:off x="3511696" y="4098388"/>
              <a:ext cx="147831" cy="291991"/>
              <a:chOff x="3527539" y="4476677"/>
              <a:chExt cx="159232" cy="314510"/>
            </a:xfrm>
          </p:grpSpPr>
          <p:sp>
            <p:nvSpPr>
              <p:cNvPr id="8629" name="Google Shape;8629;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60"/>
            <p:cNvGrpSpPr/>
            <p:nvPr/>
          </p:nvGrpSpPr>
          <p:grpSpPr>
            <a:xfrm>
              <a:off x="3207874" y="4098388"/>
              <a:ext cx="147831" cy="291991"/>
              <a:chOff x="3527539" y="4476677"/>
              <a:chExt cx="159232" cy="314510"/>
            </a:xfrm>
          </p:grpSpPr>
          <p:sp>
            <p:nvSpPr>
              <p:cNvPr id="8632" name="Google Shape;8632;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60"/>
            <p:cNvGrpSpPr/>
            <p:nvPr/>
          </p:nvGrpSpPr>
          <p:grpSpPr>
            <a:xfrm>
              <a:off x="2933305" y="4097347"/>
              <a:ext cx="118572" cy="294074"/>
              <a:chOff x="3343310" y="4475555"/>
              <a:chExt cx="127717" cy="316753"/>
            </a:xfrm>
          </p:grpSpPr>
          <p:sp>
            <p:nvSpPr>
              <p:cNvPr id="8635" name="Google Shape;8635;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7" name="Google Shape;8637;p60"/>
          <p:cNvGrpSpPr/>
          <p:nvPr/>
        </p:nvGrpSpPr>
        <p:grpSpPr>
          <a:xfrm>
            <a:off x="4256912" y="1866676"/>
            <a:ext cx="1433821" cy="191501"/>
            <a:chOff x="4273350" y="2080469"/>
            <a:chExt cx="1433821" cy="191501"/>
          </a:xfrm>
        </p:grpSpPr>
        <p:grpSp>
          <p:nvGrpSpPr>
            <p:cNvPr id="8638" name="Google Shape;8638;p60"/>
            <p:cNvGrpSpPr/>
            <p:nvPr/>
          </p:nvGrpSpPr>
          <p:grpSpPr>
            <a:xfrm>
              <a:off x="4273350" y="2080469"/>
              <a:ext cx="1433821" cy="0"/>
              <a:chOff x="5224975" y="2962250"/>
              <a:chExt cx="1544400" cy="0"/>
            </a:xfrm>
          </p:grpSpPr>
          <p:cxnSp>
            <p:nvCxnSpPr>
              <p:cNvPr id="8639" name="Google Shape;8639;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40" name="Google Shape;8640;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641" name="Google Shape;8641;p60"/>
            <p:cNvGrpSpPr/>
            <p:nvPr/>
          </p:nvGrpSpPr>
          <p:grpSpPr>
            <a:xfrm>
              <a:off x="4273350" y="2271969"/>
              <a:ext cx="1433821" cy="0"/>
              <a:chOff x="5224975" y="2962250"/>
              <a:chExt cx="1544400" cy="0"/>
            </a:xfrm>
          </p:grpSpPr>
          <p:cxnSp>
            <p:nvCxnSpPr>
              <p:cNvPr id="8642" name="Google Shape;8642;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43" name="Google Shape;8643;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644" name="Google Shape;8644;p60"/>
          <p:cNvGrpSpPr/>
          <p:nvPr/>
        </p:nvGrpSpPr>
        <p:grpSpPr>
          <a:xfrm>
            <a:off x="4258467" y="969244"/>
            <a:ext cx="1430711" cy="743389"/>
            <a:chOff x="5159450" y="1919950"/>
            <a:chExt cx="1541050" cy="862500"/>
          </a:xfrm>
        </p:grpSpPr>
        <p:sp>
          <p:nvSpPr>
            <p:cNvPr id="8645" name="Google Shape;8645;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646" name="Google Shape;8646;p60"/>
            <p:cNvGrpSpPr/>
            <p:nvPr/>
          </p:nvGrpSpPr>
          <p:grpSpPr>
            <a:xfrm>
              <a:off x="5159450" y="1919950"/>
              <a:ext cx="1541050" cy="862500"/>
              <a:chOff x="5159450" y="1919950"/>
              <a:chExt cx="1541050" cy="862500"/>
            </a:xfrm>
          </p:grpSpPr>
          <p:cxnSp>
            <p:nvCxnSpPr>
              <p:cNvPr id="8647" name="Google Shape;8647;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648" name="Google Shape;8648;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649" name="Google Shape;8649;p60"/>
          <p:cNvGrpSpPr/>
          <p:nvPr/>
        </p:nvGrpSpPr>
        <p:grpSpPr>
          <a:xfrm>
            <a:off x="4248581" y="2192571"/>
            <a:ext cx="1450484" cy="1052087"/>
            <a:chOff x="5230575" y="1554475"/>
            <a:chExt cx="2137150" cy="1550150"/>
          </a:xfrm>
        </p:grpSpPr>
        <p:sp>
          <p:nvSpPr>
            <p:cNvPr id="8650" name="Google Shape;8650;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60"/>
          <p:cNvGrpSpPr/>
          <p:nvPr/>
        </p:nvGrpSpPr>
        <p:grpSpPr>
          <a:xfrm rot="10800000">
            <a:off x="4265131" y="3284761"/>
            <a:ext cx="1417383" cy="887946"/>
            <a:chOff x="5645403" y="2920021"/>
            <a:chExt cx="2650800" cy="2180614"/>
          </a:xfrm>
        </p:grpSpPr>
        <p:sp>
          <p:nvSpPr>
            <p:cNvPr id="8664" name="Google Shape;8664;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65" name="Google Shape;8665;p60"/>
            <p:cNvCxnSpPr>
              <a:stCxn id="8664"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666" name="Google Shape;8666;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67" name="Google Shape;8667;p60"/>
            <p:cNvCxnSpPr>
              <a:endCxn id="8666"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668" name="Google Shape;8668;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69" name="Google Shape;8669;p60"/>
            <p:cNvCxnSpPr>
              <a:stCxn id="8668"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670" name="Google Shape;8670;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1" name="Google Shape;8671;p60"/>
            <p:cNvCxnSpPr>
              <a:endCxn id="8670"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672" name="Google Shape;8672;p60"/>
          <p:cNvGrpSpPr/>
          <p:nvPr/>
        </p:nvGrpSpPr>
        <p:grpSpPr>
          <a:xfrm>
            <a:off x="7365491" y="2188116"/>
            <a:ext cx="1071743" cy="1021579"/>
            <a:chOff x="7189833" y="2022667"/>
            <a:chExt cx="1251159" cy="1192597"/>
          </a:xfrm>
        </p:grpSpPr>
        <p:sp>
          <p:nvSpPr>
            <p:cNvPr id="8673" name="Google Shape;8673;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60"/>
          <p:cNvGrpSpPr/>
          <p:nvPr/>
        </p:nvGrpSpPr>
        <p:grpSpPr>
          <a:xfrm>
            <a:off x="706762" y="2614523"/>
            <a:ext cx="1695374" cy="1560837"/>
            <a:chOff x="727421" y="2828315"/>
            <a:chExt cx="1695374" cy="1560837"/>
          </a:xfrm>
        </p:grpSpPr>
        <p:grpSp>
          <p:nvGrpSpPr>
            <p:cNvPr id="8678" name="Google Shape;8678;p60"/>
            <p:cNvGrpSpPr/>
            <p:nvPr/>
          </p:nvGrpSpPr>
          <p:grpSpPr>
            <a:xfrm>
              <a:off x="819108" y="2882501"/>
              <a:ext cx="103104" cy="1426186"/>
              <a:chOff x="4674013" y="3100904"/>
              <a:chExt cx="122758" cy="1698043"/>
            </a:xfrm>
          </p:grpSpPr>
          <p:sp>
            <p:nvSpPr>
              <p:cNvPr id="8679" name="Google Shape;8679;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60"/>
            <p:cNvGrpSpPr/>
            <p:nvPr/>
          </p:nvGrpSpPr>
          <p:grpSpPr>
            <a:xfrm>
              <a:off x="1062475" y="2882501"/>
              <a:ext cx="103104" cy="1426186"/>
              <a:chOff x="4940438" y="3100904"/>
              <a:chExt cx="122758" cy="1698043"/>
            </a:xfrm>
          </p:grpSpPr>
          <p:sp>
            <p:nvSpPr>
              <p:cNvPr id="8687" name="Google Shape;8687;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60"/>
            <p:cNvGrpSpPr/>
            <p:nvPr/>
          </p:nvGrpSpPr>
          <p:grpSpPr>
            <a:xfrm>
              <a:off x="1299324" y="2882501"/>
              <a:ext cx="103104" cy="1426186"/>
              <a:chOff x="5206863" y="3100904"/>
              <a:chExt cx="122758" cy="1698043"/>
            </a:xfrm>
          </p:grpSpPr>
          <p:sp>
            <p:nvSpPr>
              <p:cNvPr id="8695" name="Google Shape;8695;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60"/>
            <p:cNvGrpSpPr/>
            <p:nvPr/>
          </p:nvGrpSpPr>
          <p:grpSpPr>
            <a:xfrm>
              <a:off x="1786057" y="2882501"/>
              <a:ext cx="103104" cy="1426186"/>
              <a:chOff x="6006138" y="3143629"/>
              <a:chExt cx="122758" cy="1698043"/>
            </a:xfrm>
          </p:grpSpPr>
          <p:sp>
            <p:nvSpPr>
              <p:cNvPr id="8703" name="Google Shape;8703;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60"/>
            <p:cNvGrpSpPr/>
            <p:nvPr/>
          </p:nvGrpSpPr>
          <p:grpSpPr>
            <a:xfrm>
              <a:off x="2029422" y="2882501"/>
              <a:ext cx="103104" cy="1426186"/>
              <a:chOff x="6805413" y="3100904"/>
              <a:chExt cx="122758" cy="1698043"/>
            </a:xfrm>
          </p:grpSpPr>
          <p:sp>
            <p:nvSpPr>
              <p:cNvPr id="8711" name="Google Shape;8711;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60"/>
            <p:cNvGrpSpPr/>
            <p:nvPr/>
          </p:nvGrpSpPr>
          <p:grpSpPr>
            <a:xfrm>
              <a:off x="727421" y="2828315"/>
              <a:ext cx="1695374" cy="1560837"/>
              <a:chOff x="734799" y="2782450"/>
              <a:chExt cx="1571100" cy="1577400"/>
            </a:xfrm>
          </p:grpSpPr>
          <p:cxnSp>
            <p:nvCxnSpPr>
              <p:cNvPr id="8719" name="Google Shape;8719;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720" name="Google Shape;8720;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721" name="Google Shape;8721;p60"/>
            <p:cNvGrpSpPr/>
            <p:nvPr/>
          </p:nvGrpSpPr>
          <p:grpSpPr>
            <a:xfrm>
              <a:off x="2272795" y="2882501"/>
              <a:ext cx="103104" cy="1426186"/>
              <a:chOff x="5206863" y="3100904"/>
              <a:chExt cx="122758" cy="1698043"/>
            </a:xfrm>
          </p:grpSpPr>
          <p:sp>
            <p:nvSpPr>
              <p:cNvPr id="8722" name="Google Shape;8722;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60"/>
            <p:cNvGrpSpPr/>
            <p:nvPr/>
          </p:nvGrpSpPr>
          <p:grpSpPr>
            <a:xfrm>
              <a:off x="1542694" y="2882501"/>
              <a:ext cx="103104" cy="1426186"/>
              <a:chOff x="6006138" y="3143629"/>
              <a:chExt cx="122758" cy="1698043"/>
            </a:xfrm>
          </p:grpSpPr>
          <p:sp>
            <p:nvSpPr>
              <p:cNvPr id="8730" name="Google Shape;8730;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7" name="Google Shape;8737;p60"/>
          <p:cNvGrpSpPr/>
          <p:nvPr/>
        </p:nvGrpSpPr>
        <p:grpSpPr>
          <a:xfrm>
            <a:off x="5915341" y="2192094"/>
            <a:ext cx="1248543" cy="1025319"/>
            <a:chOff x="5183758" y="1210600"/>
            <a:chExt cx="3605380" cy="2960783"/>
          </a:xfrm>
        </p:grpSpPr>
        <p:sp>
          <p:nvSpPr>
            <p:cNvPr id="8738" name="Google Shape;8738;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42" name="Google Shape;8742;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743" name="Google Shape;8743;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744" name="Google Shape;8744;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745" name="Google Shape;8745;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746" name="Google Shape;8746;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60"/>
          <p:cNvGrpSpPr/>
          <p:nvPr/>
        </p:nvGrpSpPr>
        <p:grpSpPr>
          <a:xfrm>
            <a:off x="5772403" y="3330411"/>
            <a:ext cx="2664831" cy="843440"/>
            <a:chOff x="5916567" y="1099697"/>
            <a:chExt cx="2556683" cy="809211"/>
          </a:xfrm>
        </p:grpSpPr>
        <p:sp>
          <p:nvSpPr>
            <p:cNvPr id="8748" name="Google Shape;8748;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60"/>
          <p:cNvGrpSpPr/>
          <p:nvPr/>
        </p:nvGrpSpPr>
        <p:grpSpPr>
          <a:xfrm>
            <a:off x="5879943" y="979270"/>
            <a:ext cx="1299851" cy="1023338"/>
            <a:chOff x="5900602" y="1193063"/>
            <a:chExt cx="1299851" cy="1023338"/>
          </a:xfrm>
        </p:grpSpPr>
        <p:grpSp>
          <p:nvGrpSpPr>
            <p:cNvPr id="8757" name="Google Shape;8757;p60"/>
            <p:cNvGrpSpPr/>
            <p:nvPr/>
          </p:nvGrpSpPr>
          <p:grpSpPr>
            <a:xfrm>
              <a:off x="6743564" y="1193063"/>
              <a:ext cx="456889" cy="700379"/>
              <a:chOff x="6743564" y="1193063"/>
              <a:chExt cx="456889" cy="700379"/>
            </a:xfrm>
          </p:grpSpPr>
          <p:grpSp>
            <p:nvGrpSpPr>
              <p:cNvPr id="8758" name="Google Shape;8758;p60"/>
              <p:cNvGrpSpPr/>
              <p:nvPr/>
            </p:nvGrpSpPr>
            <p:grpSpPr>
              <a:xfrm>
                <a:off x="6743564" y="1690731"/>
                <a:ext cx="214402" cy="202710"/>
                <a:chOff x="6743564" y="1690731"/>
                <a:chExt cx="214402" cy="202710"/>
              </a:xfrm>
            </p:grpSpPr>
            <p:sp>
              <p:nvSpPr>
                <p:cNvPr id="8759" name="Google Shape;8759;p6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60"/>
              <p:cNvGrpSpPr/>
              <p:nvPr/>
            </p:nvGrpSpPr>
            <p:grpSpPr>
              <a:xfrm>
                <a:off x="6915505" y="1193063"/>
                <a:ext cx="284947" cy="589637"/>
                <a:chOff x="6915505" y="1193063"/>
                <a:chExt cx="284947" cy="589637"/>
              </a:xfrm>
            </p:grpSpPr>
            <p:sp>
              <p:nvSpPr>
                <p:cNvPr id="8762" name="Google Shape;8762;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63" name="Google Shape;8763;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764" name="Google Shape;8764;p60"/>
            <p:cNvGrpSpPr/>
            <p:nvPr/>
          </p:nvGrpSpPr>
          <p:grpSpPr>
            <a:xfrm>
              <a:off x="6520337" y="1193063"/>
              <a:ext cx="341815" cy="801589"/>
              <a:chOff x="6520337" y="1193063"/>
              <a:chExt cx="341815" cy="801589"/>
            </a:xfrm>
          </p:grpSpPr>
          <p:grpSp>
            <p:nvGrpSpPr>
              <p:cNvPr id="8765" name="Google Shape;8765;p60"/>
              <p:cNvGrpSpPr/>
              <p:nvPr/>
            </p:nvGrpSpPr>
            <p:grpSpPr>
              <a:xfrm>
                <a:off x="6520337" y="1589527"/>
                <a:ext cx="213950" cy="405125"/>
                <a:chOff x="6520337" y="1589527"/>
                <a:chExt cx="213950" cy="405125"/>
              </a:xfrm>
            </p:grpSpPr>
            <p:sp>
              <p:nvSpPr>
                <p:cNvPr id="8766" name="Google Shape;8766;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60"/>
              <p:cNvGrpSpPr/>
              <p:nvPr/>
            </p:nvGrpSpPr>
            <p:grpSpPr>
              <a:xfrm>
                <a:off x="6577204" y="1193063"/>
                <a:ext cx="284947" cy="453562"/>
                <a:chOff x="6577204" y="1193063"/>
                <a:chExt cx="284947" cy="453562"/>
              </a:xfrm>
            </p:grpSpPr>
            <p:sp>
              <p:nvSpPr>
                <p:cNvPr id="8769" name="Google Shape;8769;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0" name="Google Shape;8770;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771" name="Google Shape;8771;p60"/>
            <p:cNvGrpSpPr/>
            <p:nvPr/>
          </p:nvGrpSpPr>
          <p:grpSpPr>
            <a:xfrm>
              <a:off x="6238903" y="1193063"/>
              <a:ext cx="300475" cy="901782"/>
              <a:chOff x="6238903" y="1193063"/>
              <a:chExt cx="300475" cy="901782"/>
            </a:xfrm>
          </p:grpSpPr>
          <p:grpSp>
            <p:nvGrpSpPr>
              <p:cNvPr id="8772" name="Google Shape;8772;p60"/>
              <p:cNvGrpSpPr/>
              <p:nvPr/>
            </p:nvGrpSpPr>
            <p:grpSpPr>
              <a:xfrm>
                <a:off x="6290865" y="1489315"/>
                <a:ext cx="248514" cy="605530"/>
                <a:chOff x="6290865" y="1489315"/>
                <a:chExt cx="248514" cy="605530"/>
              </a:xfrm>
            </p:grpSpPr>
            <p:sp>
              <p:nvSpPr>
                <p:cNvPr id="8773" name="Google Shape;8773;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60"/>
              <p:cNvGrpSpPr/>
              <p:nvPr/>
            </p:nvGrpSpPr>
            <p:grpSpPr>
              <a:xfrm>
                <a:off x="6238903" y="1193063"/>
                <a:ext cx="284947" cy="327512"/>
                <a:chOff x="6238903" y="1193063"/>
                <a:chExt cx="284947" cy="327512"/>
              </a:xfrm>
            </p:grpSpPr>
            <p:sp>
              <p:nvSpPr>
                <p:cNvPr id="8776" name="Google Shape;8776;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7" name="Google Shape;8777;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778" name="Google Shape;8778;p60"/>
            <p:cNvGrpSpPr/>
            <p:nvPr/>
          </p:nvGrpSpPr>
          <p:grpSpPr>
            <a:xfrm>
              <a:off x="5900602" y="1193063"/>
              <a:ext cx="444345" cy="1023338"/>
              <a:chOff x="5900602" y="1193063"/>
              <a:chExt cx="444345" cy="1023338"/>
            </a:xfrm>
          </p:grpSpPr>
          <p:grpSp>
            <p:nvGrpSpPr>
              <p:cNvPr id="8779" name="Google Shape;8779;p60"/>
              <p:cNvGrpSpPr/>
              <p:nvPr/>
            </p:nvGrpSpPr>
            <p:grpSpPr>
              <a:xfrm>
                <a:off x="6046501" y="1367785"/>
                <a:ext cx="298446" cy="848616"/>
                <a:chOff x="6046501" y="1367785"/>
                <a:chExt cx="298446" cy="848616"/>
              </a:xfrm>
            </p:grpSpPr>
            <p:sp>
              <p:nvSpPr>
                <p:cNvPr id="8780" name="Google Shape;8780;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60"/>
              <p:cNvGrpSpPr/>
              <p:nvPr/>
            </p:nvGrpSpPr>
            <p:grpSpPr>
              <a:xfrm>
                <a:off x="5900602" y="1193063"/>
                <a:ext cx="284947" cy="182312"/>
                <a:chOff x="5900602" y="1193063"/>
                <a:chExt cx="284947" cy="182312"/>
              </a:xfrm>
            </p:grpSpPr>
            <p:sp>
              <p:nvSpPr>
                <p:cNvPr id="8783" name="Google Shape;8783;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4" name="Google Shape;8784;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785" name="Google Shape;8785;p60"/>
          <p:cNvGrpSpPr/>
          <p:nvPr/>
        </p:nvGrpSpPr>
        <p:grpSpPr>
          <a:xfrm>
            <a:off x="7217825" y="979415"/>
            <a:ext cx="1219413" cy="1051365"/>
            <a:chOff x="7287122" y="1165658"/>
            <a:chExt cx="1219413" cy="1051365"/>
          </a:xfrm>
        </p:grpSpPr>
        <p:grpSp>
          <p:nvGrpSpPr>
            <p:cNvPr id="8786" name="Google Shape;8786;p60"/>
            <p:cNvGrpSpPr/>
            <p:nvPr/>
          </p:nvGrpSpPr>
          <p:grpSpPr>
            <a:xfrm>
              <a:off x="7287122" y="1969723"/>
              <a:ext cx="1219413" cy="247300"/>
              <a:chOff x="7287122" y="1969723"/>
              <a:chExt cx="1219413" cy="247300"/>
            </a:xfrm>
          </p:grpSpPr>
          <p:sp>
            <p:nvSpPr>
              <p:cNvPr id="8787" name="Google Shape;8787;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8" name="Google Shape;8788;p60"/>
              <p:cNvGrpSpPr/>
              <p:nvPr/>
            </p:nvGrpSpPr>
            <p:grpSpPr>
              <a:xfrm>
                <a:off x="7287122" y="2063892"/>
                <a:ext cx="1151753" cy="73428"/>
                <a:chOff x="7287122" y="2063892"/>
                <a:chExt cx="1151753" cy="73428"/>
              </a:xfrm>
            </p:grpSpPr>
            <p:sp>
              <p:nvSpPr>
                <p:cNvPr id="8789" name="Google Shape;8789;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90" name="Google Shape;8790;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791" name="Google Shape;8791;p60"/>
            <p:cNvGrpSpPr/>
            <p:nvPr/>
          </p:nvGrpSpPr>
          <p:grpSpPr>
            <a:xfrm>
              <a:off x="7287122" y="1712201"/>
              <a:ext cx="1219403" cy="246767"/>
              <a:chOff x="7287122" y="1712201"/>
              <a:chExt cx="1219403" cy="246767"/>
            </a:xfrm>
          </p:grpSpPr>
          <p:sp>
            <p:nvSpPr>
              <p:cNvPr id="8792" name="Google Shape;8792;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3" name="Google Shape;8793;p60"/>
              <p:cNvGrpSpPr/>
              <p:nvPr/>
            </p:nvGrpSpPr>
            <p:grpSpPr>
              <a:xfrm>
                <a:off x="7287122" y="1842861"/>
                <a:ext cx="1005303" cy="73419"/>
                <a:chOff x="7287122" y="1842861"/>
                <a:chExt cx="1005303" cy="73419"/>
              </a:xfrm>
            </p:grpSpPr>
            <p:sp>
              <p:nvSpPr>
                <p:cNvPr id="8794" name="Google Shape;8794;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95" name="Google Shape;8795;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796" name="Google Shape;8796;p60"/>
            <p:cNvGrpSpPr/>
            <p:nvPr/>
          </p:nvGrpSpPr>
          <p:grpSpPr>
            <a:xfrm>
              <a:off x="7287122" y="1447520"/>
              <a:ext cx="1219403" cy="286667"/>
              <a:chOff x="7287122" y="1447520"/>
              <a:chExt cx="1219403" cy="286667"/>
            </a:xfrm>
          </p:grpSpPr>
          <p:sp>
            <p:nvSpPr>
              <p:cNvPr id="8797" name="Google Shape;8797;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8" name="Google Shape;8798;p60"/>
              <p:cNvGrpSpPr/>
              <p:nvPr/>
            </p:nvGrpSpPr>
            <p:grpSpPr>
              <a:xfrm>
                <a:off x="7287122" y="1581977"/>
                <a:ext cx="852803" cy="73428"/>
                <a:chOff x="7287122" y="1581977"/>
                <a:chExt cx="852803" cy="73428"/>
              </a:xfrm>
            </p:grpSpPr>
            <p:sp>
              <p:nvSpPr>
                <p:cNvPr id="8799" name="Google Shape;8799;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0" name="Google Shape;8800;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801" name="Google Shape;8801;p60"/>
            <p:cNvGrpSpPr/>
            <p:nvPr/>
          </p:nvGrpSpPr>
          <p:grpSpPr>
            <a:xfrm>
              <a:off x="7287122" y="1165658"/>
              <a:ext cx="1219403" cy="344253"/>
              <a:chOff x="7287122" y="1165658"/>
              <a:chExt cx="1219403" cy="344253"/>
            </a:xfrm>
          </p:grpSpPr>
          <p:sp>
            <p:nvSpPr>
              <p:cNvPr id="8802" name="Google Shape;8802;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3" name="Google Shape;8803;p60"/>
              <p:cNvGrpSpPr/>
              <p:nvPr/>
            </p:nvGrpSpPr>
            <p:grpSpPr>
              <a:xfrm>
                <a:off x="7287122" y="1341025"/>
                <a:ext cx="695703" cy="73419"/>
                <a:chOff x="7287122" y="1341025"/>
                <a:chExt cx="695703" cy="73419"/>
              </a:xfrm>
            </p:grpSpPr>
            <p:sp>
              <p:nvSpPr>
                <p:cNvPr id="8804" name="Google Shape;8804;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5" name="Google Shape;8805;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09" name="Shape 8809"/>
        <p:cNvGrpSpPr/>
        <p:nvPr/>
      </p:nvGrpSpPr>
      <p:grpSpPr>
        <a:xfrm>
          <a:off x="0" y="0"/>
          <a:ext cx="0" cy="0"/>
          <a:chOff x="0" y="0"/>
          <a:chExt cx="0" cy="0"/>
        </a:xfrm>
      </p:grpSpPr>
      <p:grpSp>
        <p:nvGrpSpPr>
          <p:cNvPr id="8810" name="Google Shape;8810;p61"/>
          <p:cNvGrpSpPr/>
          <p:nvPr/>
        </p:nvGrpSpPr>
        <p:grpSpPr>
          <a:xfrm>
            <a:off x="846551" y="2273217"/>
            <a:ext cx="415546" cy="355053"/>
            <a:chOff x="866243" y="2291587"/>
            <a:chExt cx="415546" cy="355053"/>
          </a:xfrm>
        </p:grpSpPr>
        <p:sp>
          <p:nvSpPr>
            <p:cNvPr id="8811" name="Google Shape;8811;p6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6" name="Google Shape;8816;p61"/>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7" name="Google Shape;8817;p61"/>
          <p:cNvGrpSpPr/>
          <p:nvPr/>
        </p:nvGrpSpPr>
        <p:grpSpPr>
          <a:xfrm>
            <a:off x="1938828" y="2284205"/>
            <a:ext cx="359213" cy="327807"/>
            <a:chOff x="1958520" y="2302574"/>
            <a:chExt cx="359213" cy="327807"/>
          </a:xfrm>
        </p:grpSpPr>
        <p:sp>
          <p:nvSpPr>
            <p:cNvPr id="8818" name="Google Shape;8818;p6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61"/>
          <p:cNvGrpSpPr/>
          <p:nvPr/>
        </p:nvGrpSpPr>
        <p:grpSpPr>
          <a:xfrm>
            <a:off x="2560190" y="2269057"/>
            <a:ext cx="207582" cy="359594"/>
            <a:chOff x="2656082" y="2287427"/>
            <a:chExt cx="207582" cy="359594"/>
          </a:xfrm>
        </p:grpSpPr>
        <p:sp>
          <p:nvSpPr>
            <p:cNvPr id="8822" name="Google Shape;8822;p6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61"/>
          <p:cNvGrpSpPr/>
          <p:nvPr/>
        </p:nvGrpSpPr>
        <p:grpSpPr>
          <a:xfrm>
            <a:off x="3029961" y="2303099"/>
            <a:ext cx="362991" cy="290018"/>
            <a:chOff x="3049653" y="2321468"/>
            <a:chExt cx="362991" cy="290018"/>
          </a:xfrm>
        </p:grpSpPr>
        <p:sp>
          <p:nvSpPr>
            <p:cNvPr id="8827" name="Google Shape;8827;p6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61"/>
          <p:cNvGrpSpPr/>
          <p:nvPr/>
        </p:nvGrpSpPr>
        <p:grpSpPr>
          <a:xfrm>
            <a:off x="3544551" y="2271534"/>
            <a:ext cx="422342" cy="355243"/>
            <a:chOff x="3564243" y="2289904"/>
            <a:chExt cx="422342" cy="355243"/>
          </a:xfrm>
        </p:grpSpPr>
        <p:sp>
          <p:nvSpPr>
            <p:cNvPr id="8832" name="Google Shape;8832;p6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7" name="Google Shape;8837;p61"/>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8" name="Google Shape;8838;p61"/>
          <p:cNvGrpSpPr/>
          <p:nvPr/>
        </p:nvGrpSpPr>
        <p:grpSpPr>
          <a:xfrm>
            <a:off x="4668202" y="2271344"/>
            <a:ext cx="359594" cy="353909"/>
            <a:chOff x="4687894" y="2289713"/>
            <a:chExt cx="359594" cy="353909"/>
          </a:xfrm>
        </p:grpSpPr>
        <p:sp>
          <p:nvSpPr>
            <p:cNvPr id="8839" name="Google Shape;8839;p6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2" name="Google Shape;8842;p61"/>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3" name="Google Shape;8843;p61"/>
          <p:cNvGrpSpPr/>
          <p:nvPr/>
        </p:nvGrpSpPr>
        <p:grpSpPr>
          <a:xfrm>
            <a:off x="6352932" y="2289857"/>
            <a:ext cx="263567" cy="317614"/>
            <a:chOff x="6421399" y="2308227"/>
            <a:chExt cx="263567" cy="317614"/>
          </a:xfrm>
        </p:grpSpPr>
        <p:sp>
          <p:nvSpPr>
            <p:cNvPr id="8844" name="Google Shape;8844;p6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61"/>
          <p:cNvGrpSpPr/>
          <p:nvPr/>
        </p:nvGrpSpPr>
        <p:grpSpPr>
          <a:xfrm>
            <a:off x="6850501" y="2277250"/>
            <a:ext cx="360356" cy="343462"/>
            <a:chOff x="6870193" y="2295620"/>
            <a:chExt cx="360356" cy="343462"/>
          </a:xfrm>
        </p:grpSpPr>
        <p:sp>
          <p:nvSpPr>
            <p:cNvPr id="8849" name="Google Shape;8849;p6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61"/>
          <p:cNvGrpSpPr/>
          <p:nvPr/>
        </p:nvGrpSpPr>
        <p:grpSpPr>
          <a:xfrm>
            <a:off x="7421773" y="2284490"/>
            <a:ext cx="342192" cy="327140"/>
            <a:chOff x="7441465" y="2302860"/>
            <a:chExt cx="342192" cy="327140"/>
          </a:xfrm>
        </p:grpSpPr>
        <p:sp>
          <p:nvSpPr>
            <p:cNvPr id="8852" name="Google Shape;8852;p6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61"/>
          <p:cNvGrpSpPr/>
          <p:nvPr/>
        </p:nvGrpSpPr>
        <p:grpSpPr>
          <a:xfrm>
            <a:off x="7969991" y="2331837"/>
            <a:ext cx="332761" cy="234066"/>
            <a:chOff x="7989683" y="2350207"/>
            <a:chExt cx="332761" cy="234066"/>
          </a:xfrm>
        </p:grpSpPr>
        <p:sp>
          <p:nvSpPr>
            <p:cNvPr id="8855" name="Google Shape;8855;p6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61"/>
          <p:cNvGrpSpPr/>
          <p:nvPr/>
        </p:nvGrpSpPr>
        <p:grpSpPr>
          <a:xfrm>
            <a:off x="5803602" y="2291381"/>
            <a:ext cx="315327" cy="314978"/>
            <a:chOff x="5823294" y="2309751"/>
            <a:chExt cx="315327" cy="314978"/>
          </a:xfrm>
        </p:grpSpPr>
        <p:sp>
          <p:nvSpPr>
            <p:cNvPr id="8862" name="Google Shape;8862;p6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61"/>
          <p:cNvGrpSpPr/>
          <p:nvPr/>
        </p:nvGrpSpPr>
        <p:grpSpPr>
          <a:xfrm>
            <a:off x="2477583" y="2725790"/>
            <a:ext cx="370930" cy="370549"/>
            <a:chOff x="2497275" y="2744159"/>
            <a:chExt cx="370930" cy="370549"/>
          </a:xfrm>
        </p:grpSpPr>
        <p:sp>
          <p:nvSpPr>
            <p:cNvPr id="8880" name="Google Shape;8880;p6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61"/>
          <p:cNvGrpSpPr/>
          <p:nvPr/>
        </p:nvGrpSpPr>
        <p:grpSpPr>
          <a:xfrm>
            <a:off x="841248" y="2728108"/>
            <a:ext cx="371883" cy="365691"/>
            <a:chOff x="860940" y="2746477"/>
            <a:chExt cx="371883" cy="365691"/>
          </a:xfrm>
        </p:grpSpPr>
        <p:sp>
          <p:nvSpPr>
            <p:cNvPr id="8887" name="Google Shape;8887;p6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61"/>
          <p:cNvGrpSpPr/>
          <p:nvPr/>
        </p:nvGrpSpPr>
        <p:grpSpPr>
          <a:xfrm>
            <a:off x="1431144" y="2747889"/>
            <a:ext cx="283985" cy="341080"/>
            <a:chOff x="1493849" y="2775533"/>
            <a:chExt cx="283985" cy="341080"/>
          </a:xfrm>
        </p:grpSpPr>
        <p:sp>
          <p:nvSpPr>
            <p:cNvPr id="8893" name="Google Shape;8893;p6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61"/>
          <p:cNvGrpSpPr/>
          <p:nvPr/>
        </p:nvGrpSpPr>
        <p:grpSpPr>
          <a:xfrm>
            <a:off x="1933144" y="2756052"/>
            <a:ext cx="372835" cy="342573"/>
            <a:chOff x="1952836" y="2774422"/>
            <a:chExt cx="372835" cy="342573"/>
          </a:xfrm>
        </p:grpSpPr>
        <p:sp>
          <p:nvSpPr>
            <p:cNvPr id="8896" name="Google Shape;8896;p6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61"/>
          <p:cNvGrpSpPr/>
          <p:nvPr/>
        </p:nvGrpSpPr>
        <p:grpSpPr>
          <a:xfrm>
            <a:off x="3060224" y="2726107"/>
            <a:ext cx="332729" cy="372518"/>
            <a:chOff x="3079916" y="2744477"/>
            <a:chExt cx="332729" cy="372518"/>
          </a:xfrm>
        </p:grpSpPr>
        <p:sp>
          <p:nvSpPr>
            <p:cNvPr id="8900" name="Google Shape;8900;p6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61"/>
          <p:cNvGrpSpPr/>
          <p:nvPr/>
        </p:nvGrpSpPr>
        <p:grpSpPr>
          <a:xfrm>
            <a:off x="3600884" y="2727155"/>
            <a:ext cx="336889" cy="355592"/>
            <a:chOff x="3620576" y="2745525"/>
            <a:chExt cx="336889" cy="355592"/>
          </a:xfrm>
        </p:grpSpPr>
        <p:sp>
          <p:nvSpPr>
            <p:cNvPr id="8904" name="Google Shape;8904;p6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61"/>
          <p:cNvGrpSpPr/>
          <p:nvPr/>
        </p:nvGrpSpPr>
        <p:grpSpPr>
          <a:xfrm>
            <a:off x="4107123" y="2742334"/>
            <a:ext cx="380393" cy="363118"/>
            <a:chOff x="4126815" y="2760704"/>
            <a:chExt cx="380393" cy="363118"/>
          </a:xfrm>
        </p:grpSpPr>
        <p:sp>
          <p:nvSpPr>
            <p:cNvPr id="8907" name="Google Shape;8907;p6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61"/>
          <p:cNvGrpSpPr/>
          <p:nvPr/>
        </p:nvGrpSpPr>
        <p:grpSpPr>
          <a:xfrm>
            <a:off x="4656294" y="2727314"/>
            <a:ext cx="381346" cy="368644"/>
            <a:chOff x="4675986" y="2745684"/>
            <a:chExt cx="381346" cy="368644"/>
          </a:xfrm>
        </p:grpSpPr>
        <p:sp>
          <p:nvSpPr>
            <p:cNvPr id="8912" name="Google Shape;8912;p6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61"/>
          <p:cNvGrpSpPr/>
          <p:nvPr/>
        </p:nvGrpSpPr>
        <p:grpSpPr>
          <a:xfrm>
            <a:off x="5200924" y="2772692"/>
            <a:ext cx="373185" cy="302466"/>
            <a:chOff x="5220616" y="2791061"/>
            <a:chExt cx="373185" cy="302466"/>
          </a:xfrm>
        </p:grpSpPr>
        <p:sp>
          <p:nvSpPr>
            <p:cNvPr id="8915" name="Google Shape;8915;p6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61"/>
          <p:cNvGrpSpPr/>
          <p:nvPr/>
        </p:nvGrpSpPr>
        <p:grpSpPr>
          <a:xfrm>
            <a:off x="5768969" y="2754147"/>
            <a:ext cx="284366" cy="344097"/>
            <a:chOff x="5864861" y="2772517"/>
            <a:chExt cx="284366" cy="344097"/>
          </a:xfrm>
        </p:grpSpPr>
        <p:sp>
          <p:nvSpPr>
            <p:cNvPr id="8934" name="Google Shape;8934;p6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0" name="Google Shape;8940;p61"/>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1" name="Google Shape;8941;p61"/>
          <p:cNvGrpSpPr/>
          <p:nvPr/>
        </p:nvGrpSpPr>
        <p:grpSpPr>
          <a:xfrm>
            <a:off x="6954467" y="2771168"/>
            <a:ext cx="255247" cy="327458"/>
            <a:chOff x="6974158" y="2789537"/>
            <a:chExt cx="255247" cy="327458"/>
          </a:xfrm>
        </p:grpSpPr>
        <p:sp>
          <p:nvSpPr>
            <p:cNvPr id="8942" name="Google Shape;8942;p6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61"/>
          <p:cNvGrpSpPr/>
          <p:nvPr/>
        </p:nvGrpSpPr>
        <p:grpSpPr>
          <a:xfrm>
            <a:off x="7511005" y="2771930"/>
            <a:ext cx="244291" cy="326314"/>
            <a:chOff x="7530697" y="2790299"/>
            <a:chExt cx="244291" cy="326314"/>
          </a:xfrm>
        </p:grpSpPr>
        <p:sp>
          <p:nvSpPr>
            <p:cNvPr id="8949" name="Google Shape;8949;p6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61"/>
          <p:cNvGrpSpPr/>
          <p:nvPr/>
        </p:nvGrpSpPr>
        <p:grpSpPr>
          <a:xfrm>
            <a:off x="7968499" y="2813878"/>
            <a:ext cx="332348" cy="283985"/>
            <a:chOff x="7988191" y="2832248"/>
            <a:chExt cx="332348" cy="283985"/>
          </a:xfrm>
        </p:grpSpPr>
        <p:sp>
          <p:nvSpPr>
            <p:cNvPr id="8956" name="Google Shape;8956;p6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9" name="Google Shape;8959;p61"/>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0" name="Google Shape;8960;p61"/>
          <p:cNvGrpSpPr/>
          <p:nvPr/>
        </p:nvGrpSpPr>
        <p:grpSpPr>
          <a:xfrm>
            <a:off x="3568748" y="3239998"/>
            <a:ext cx="364484" cy="262423"/>
            <a:chOff x="3588440" y="3258368"/>
            <a:chExt cx="364484" cy="262423"/>
          </a:xfrm>
        </p:grpSpPr>
        <p:sp>
          <p:nvSpPr>
            <p:cNvPr id="8961" name="Google Shape;8961;p6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7" name="Google Shape;8967;p61"/>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8" name="Google Shape;8968;p61"/>
          <p:cNvGrpSpPr/>
          <p:nvPr/>
        </p:nvGrpSpPr>
        <p:grpSpPr>
          <a:xfrm>
            <a:off x="5746125" y="3209355"/>
            <a:ext cx="364865" cy="324822"/>
            <a:chOff x="5765817" y="3227724"/>
            <a:chExt cx="364865" cy="324822"/>
          </a:xfrm>
        </p:grpSpPr>
        <p:sp>
          <p:nvSpPr>
            <p:cNvPr id="8969" name="Google Shape;8969;p6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1"/>
          <p:cNvGrpSpPr/>
          <p:nvPr/>
        </p:nvGrpSpPr>
        <p:grpSpPr>
          <a:xfrm>
            <a:off x="6208891" y="3219294"/>
            <a:ext cx="446539" cy="303895"/>
            <a:chOff x="6228583" y="3237664"/>
            <a:chExt cx="446539" cy="303895"/>
          </a:xfrm>
        </p:grpSpPr>
        <p:sp>
          <p:nvSpPr>
            <p:cNvPr id="8973" name="Google Shape;8973;p6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61"/>
          <p:cNvGrpSpPr/>
          <p:nvPr/>
        </p:nvGrpSpPr>
        <p:grpSpPr>
          <a:xfrm>
            <a:off x="846170" y="3188936"/>
            <a:ext cx="364484" cy="364897"/>
            <a:chOff x="865862" y="3207306"/>
            <a:chExt cx="364484" cy="364897"/>
          </a:xfrm>
        </p:grpSpPr>
        <p:sp>
          <p:nvSpPr>
            <p:cNvPr id="8991" name="Google Shape;8991;p6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61"/>
          <p:cNvGrpSpPr/>
          <p:nvPr/>
        </p:nvGrpSpPr>
        <p:grpSpPr>
          <a:xfrm>
            <a:off x="1384925" y="3208593"/>
            <a:ext cx="370168" cy="325965"/>
            <a:chOff x="1404617" y="3226962"/>
            <a:chExt cx="370168" cy="325965"/>
          </a:xfrm>
        </p:grpSpPr>
        <p:sp>
          <p:nvSpPr>
            <p:cNvPr id="9006" name="Google Shape;9006;p6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61"/>
          <p:cNvGrpSpPr/>
          <p:nvPr/>
        </p:nvGrpSpPr>
        <p:grpSpPr>
          <a:xfrm>
            <a:off x="1933711" y="3197724"/>
            <a:ext cx="366389" cy="354481"/>
            <a:chOff x="1954741" y="3212419"/>
            <a:chExt cx="366389" cy="354481"/>
          </a:xfrm>
        </p:grpSpPr>
        <p:sp>
          <p:nvSpPr>
            <p:cNvPr id="9016" name="Google Shape;9016;p6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61"/>
          <p:cNvGrpSpPr/>
          <p:nvPr/>
        </p:nvGrpSpPr>
        <p:grpSpPr>
          <a:xfrm>
            <a:off x="3023547" y="3197256"/>
            <a:ext cx="366008" cy="348670"/>
            <a:chOff x="3043239" y="3215626"/>
            <a:chExt cx="366008" cy="348670"/>
          </a:xfrm>
        </p:grpSpPr>
        <p:sp>
          <p:nvSpPr>
            <p:cNvPr id="9024" name="Google Shape;9024;p6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61"/>
          <p:cNvGrpSpPr/>
          <p:nvPr/>
        </p:nvGrpSpPr>
        <p:grpSpPr>
          <a:xfrm>
            <a:off x="4198641" y="3166613"/>
            <a:ext cx="209107" cy="383442"/>
            <a:chOff x="4218333" y="3184982"/>
            <a:chExt cx="209107" cy="383442"/>
          </a:xfrm>
        </p:grpSpPr>
        <p:sp>
          <p:nvSpPr>
            <p:cNvPr id="9027" name="Google Shape;9027;p6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9" name="Google Shape;9029;p61"/>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0" name="Google Shape;9030;p61"/>
          <p:cNvGrpSpPr/>
          <p:nvPr/>
        </p:nvGrpSpPr>
        <p:grpSpPr>
          <a:xfrm>
            <a:off x="6876953" y="3197637"/>
            <a:ext cx="322917" cy="347876"/>
            <a:chOff x="6896644" y="3216007"/>
            <a:chExt cx="322917" cy="347876"/>
          </a:xfrm>
        </p:grpSpPr>
        <p:sp>
          <p:nvSpPr>
            <p:cNvPr id="9031" name="Google Shape;9031;p6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61"/>
          <p:cNvGrpSpPr/>
          <p:nvPr/>
        </p:nvGrpSpPr>
        <p:grpSpPr>
          <a:xfrm>
            <a:off x="7409674" y="3204814"/>
            <a:ext cx="334634" cy="333904"/>
            <a:chOff x="7429366" y="3223183"/>
            <a:chExt cx="334634" cy="333904"/>
          </a:xfrm>
        </p:grpSpPr>
        <p:sp>
          <p:nvSpPr>
            <p:cNvPr id="9039" name="Google Shape;9039;p6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1" name="Google Shape;9041;p61"/>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2" name="Google Shape;9042;p61"/>
          <p:cNvGrpSpPr/>
          <p:nvPr/>
        </p:nvGrpSpPr>
        <p:grpSpPr>
          <a:xfrm>
            <a:off x="5196764" y="3707114"/>
            <a:ext cx="356196" cy="265631"/>
            <a:chOff x="5216456" y="3725484"/>
            <a:chExt cx="356196" cy="265631"/>
          </a:xfrm>
        </p:grpSpPr>
        <p:sp>
          <p:nvSpPr>
            <p:cNvPr id="9043" name="Google Shape;9043;p6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61"/>
          <p:cNvGrpSpPr/>
          <p:nvPr/>
        </p:nvGrpSpPr>
        <p:grpSpPr>
          <a:xfrm>
            <a:off x="6829701" y="3715625"/>
            <a:ext cx="355053" cy="248038"/>
            <a:chOff x="6849393" y="3733994"/>
            <a:chExt cx="355053" cy="248038"/>
          </a:xfrm>
        </p:grpSpPr>
        <p:sp>
          <p:nvSpPr>
            <p:cNvPr id="9046" name="Google Shape;9046;p6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61"/>
          <p:cNvGrpSpPr/>
          <p:nvPr/>
        </p:nvGrpSpPr>
        <p:grpSpPr>
          <a:xfrm>
            <a:off x="7899305" y="3696318"/>
            <a:ext cx="392111" cy="280206"/>
            <a:chOff x="7918997" y="3714687"/>
            <a:chExt cx="392111" cy="280206"/>
          </a:xfrm>
        </p:grpSpPr>
        <p:sp>
          <p:nvSpPr>
            <p:cNvPr id="9052" name="Google Shape;9052;p6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7" name="Google Shape;9057;p61"/>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8" name="Google Shape;9058;p61"/>
          <p:cNvGrpSpPr/>
          <p:nvPr/>
        </p:nvGrpSpPr>
        <p:grpSpPr>
          <a:xfrm>
            <a:off x="1389085" y="3662594"/>
            <a:ext cx="357720" cy="355148"/>
            <a:chOff x="1408777" y="3680964"/>
            <a:chExt cx="357720" cy="355148"/>
          </a:xfrm>
        </p:grpSpPr>
        <p:sp>
          <p:nvSpPr>
            <p:cNvPr id="9059" name="Google Shape;9059;p6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61"/>
          <p:cNvGrpSpPr/>
          <p:nvPr/>
        </p:nvGrpSpPr>
        <p:grpSpPr>
          <a:xfrm>
            <a:off x="1933144" y="3662594"/>
            <a:ext cx="357720" cy="355148"/>
            <a:chOff x="1952836" y="3680964"/>
            <a:chExt cx="357720" cy="355148"/>
          </a:xfrm>
        </p:grpSpPr>
        <p:sp>
          <p:nvSpPr>
            <p:cNvPr id="9065" name="Google Shape;9065;p6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61"/>
          <p:cNvGrpSpPr/>
          <p:nvPr/>
        </p:nvGrpSpPr>
        <p:grpSpPr>
          <a:xfrm>
            <a:off x="2477202" y="3662594"/>
            <a:ext cx="357720" cy="355148"/>
            <a:chOff x="2496894" y="3680964"/>
            <a:chExt cx="357720" cy="355148"/>
          </a:xfrm>
        </p:grpSpPr>
        <p:sp>
          <p:nvSpPr>
            <p:cNvPr id="9071" name="Google Shape;9071;p6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61"/>
          <p:cNvGrpSpPr/>
          <p:nvPr/>
        </p:nvGrpSpPr>
        <p:grpSpPr>
          <a:xfrm>
            <a:off x="3021292" y="3662689"/>
            <a:ext cx="356164" cy="355815"/>
            <a:chOff x="3040984" y="3681059"/>
            <a:chExt cx="356164" cy="355815"/>
          </a:xfrm>
        </p:grpSpPr>
        <p:sp>
          <p:nvSpPr>
            <p:cNvPr id="9077" name="Google Shape;9077;p6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61"/>
          <p:cNvGrpSpPr/>
          <p:nvPr/>
        </p:nvGrpSpPr>
        <p:grpSpPr>
          <a:xfrm>
            <a:off x="3564589" y="3680821"/>
            <a:ext cx="358069" cy="317995"/>
            <a:chOff x="3584280" y="3699191"/>
            <a:chExt cx="358069" cy="317995"/>
          </a:xfrm>
        </p:grpSpPr>
        <p:sp>
          <p:nvSpPr>
            <p:cNvPr id="9081" name="Google Shape;9081;p6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61"/>
          <p:cNvGrpSpPr/>
          <p:nvPr/>
        </p:nvGrpSpPr>
        <p:grpSpPr>
          <a:xfrm>
            <a:off x="4109790" y="3662689"/>
            <a:ext cx="355402" cy="354291"/>
            <a:chOff x="4129482" y="3681059"/>
            <a:chExt cx="355402" cy="354291"/>
          </a:xfrm>
        </p:grpSpPr>
        <p:sp>
          <p:nvSpPr>
            <p:cNvPr id="9086" name="Google Shape;9086;p6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61"/>
          <p:cNvGrpSpPr/>
          <p:nvPr/>
        </p:nvGrpSpPr>
        <p:grpSpPr>
          <a:xfrm>
            <a:off x="4653849" y="3661927"/>
            <a:ext cx="355434" cy="355815"/>
            <a:chOff x="4673540" y="3680297"/>
            <a:chExt cx="355434" cy="355815"/>
          </a:xfrm>
        </p:grpSpPr>
        <p:sp>
          <p:nvSpPr>
            <p:cNvPr id="9091" name="Google Shape;9091;p6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61"/>
          <p:cNvGrpSpPr/>
          <p:nvPr/>
        </p:nvGrpSpPr>
        <p:grpSpPr>
          <a:xfrm>
            <a:off x="5759716" y="3680821"/>
            <a:ext cx="317645" cy="318757"/>
            <a:chOff x="5779408" y="3699191"/>
            <a:chExt cx="317645" cy="318757"/>
          </a:xfrm>
        </p:grpSpPr>
        <p:sp>
          <p:nvSpPr>
            <p:cNvPr id="9095" name="Google Shape;9095;p6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7" name="Google Shape;9097;p61"/>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8" name="Google Shape;9098;p61"/>
          <p:cNvGrpSpPr/>
          <p:nvPr/>
        </p:nvGrpSpPr>
        <p:grpSpPr>
          <a:xfrm>
            <a:off x="7370743" y="3662499"/>
            <a:ext cx="372073" cy="355243"/>
            <a:chOff x="7390435" y="3680868"/>
            <a:chExt cx="372073" cy="355243"/>
          </a:xfrm>
        </p:grpSpPr>
        <p:sp>
          <p:nvSpPr>
            <p:cNvPr id="9099" name="Google Shape;9099;p6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61"/>
          <p:cNvGrpSpPr/>
          <p:nvPr/>
        </p:nvGrpSpPr>
        <p:grpSpPr>
          <a:xfrm>
            <a:off x="1392301" y="4119346"/>
            <a:ext cx="374709" cy="374010"/>
            <a:chOff x="1421638" y="4125629"/>
            <a:chExt cx="374709" cy="374010"/>
          </a:xfrm>
        </p:grpSpPr>
        <p:sp>
          <p:nvSpPr>
            <p:cNvPr id="9106" name="Google Shape;9106;p6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61"/>
          <p:cNvGrpSpPr/>
          <p:nvPr/>
        </p:nvGrpSpPr>
        <p:grpSpPr>
          <a:xfrm>
            <a:off x="1943917" y="4135255"/>
            <a:ext cx="357720" cy="342192"/>
            <a:chOff x="1973254" y="4156304"/>
            <a:chExt cx="357720" cy="342192"/>
          </a:xfrm>
        </p:grpSpPr>
        <p:sp>
          <p:nvSpPr>
            <p:cNvPr id="9109" name="Google Shape;9109;p6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61"/>
          <p:cNvGrpSpPr/>
          <p:nvPr/>
        </p:nvGrpSpPr>
        <p:grpSpPr>
          <a:xfrm>
            <a:off x="2494422" y="4136192"/>
            <a:ext cx="341049" cy="340318"/>
            <a:chOff x="2523759" y="4135505"/>
            <a:chExt cx="341049" cy="340318"/>
          </a:xfrm>
        </p:grpSpPr>
        <p:sp>
          <p:nvSpPr>
            <p:cNvPr id="9116" name="Google Shape;9116;p6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61"/>
          <p:cNvGrpSpPr/>
          <p:nvPr/>
        </p:nvGrpSpPr>
        <p:grpSpPr>
          <a:xfrm>
            <a:off x="3011266" y="4131175"/>
            <a:ext cx="392079" cy="350353"/>
            <a:chOff x="3040603" y="4130360"/>
            <a:chExt cx="392079" cy="350353"/>
          </a:xfrm>
        </p:grpSpPr>
        <p:sp>
          <p:nvSpPr>
            <p:cNvPr id="9119" name="Google Shape;9119;p6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61"/>
          <p:cNvGrpSpPr/>
          <p:nvPr/>
        </p:nvGrpSpPr>
        <p:grpSpPr>
          <a:xfrm>
            <a:off x="3632807" y="4136192"/>
            <a:ext cx="232955" cy="340318"/>
            <a:chOff x="3662144" y="4135505"/>
            <a:chExt cx="232955" cy="340318"/>
          </a:xfrm>
        </p:grpSpPr>
        <p:sp>
          <p:nvSpPr>
            <p:cNvPr id="9130" name="Google Shape;9130;p6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61"/>
          <p:cNvGrpSpPr/>
          <p:nvPr/>
        </p:nvGrpSpPr>
        <p:grpSpPr>
          <a:xfrm>
            <a:off x="4119801" y="4122029"/>
            <a:ext cx="344065" cy="368644"/>
            <a:chOff x="4149138" y="4121151"/>
            <a:chExt cx="344065" cy="368644"/>
          </a:xfrm>
        </p:grpSpPr>
        <p:sp>
          <p:nvSpPr>
            <p:cNvPr id="9135" name="Google Shape;9135;p6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7" name="Google Shape;9147;p61"/>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8" name="Google Shape;9148;p61"/>
          <p:cNvGrpSpPr/>
          <p:nvPr/>
        </p:nvGrpSpPr>
        <p:grpSpPr>
          <a:xfrm>
            <a:off x="5176925" y="4174949"/>
            <a:ext cx="397763" cy="262804"/>
            <a:chOff x="5206262" y="4174817"/>
            <a:chExt cx="397763" cy="262804"/>
          </a:xfrm>
        </p:grpSpPr>
        <p:sp>
          <p:nvSpPr>
            <p:cNvPr id="9149" name="Google Shape;9149;p6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61"/>
          <p:cNvGrpSpPr/>
          <p:nvPr/>
        </p:nvGrpSpPr>
        <p:grpSpPr>
          <a:xfrm>
            <a:off x="5698279" y="4161342"/>
            <a:ext cx="440505" cy="290018"/>
            <a:chOff x="5727616" y="4204699"/>
            <a:chExt cx="440505" cy="290018"/>
          </a:xfrm>
        </p:grpSpPr>
        <p:sp>
          <p:nvSpPr>
            <p:cNvPr id="9157" name="Google Shape;9157;p6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61"/>
          <p:cNvGrpSpPr/>
          <p:nvPr/>
        </p:nvGrpSpPr>
        <p:grpSpPr>
          <a:xfrm>
            <a:off x="6380726" y="4124093"/>
            <a:ext cx="159950" cy="364516"/>
            <a:chOff x="6410063" y="4135124"/>
            <a:chExt cx="159950" cy="364516"/>
          </a:xfrm>
        </p:grpSpPr>
        <p:sp>
          <p:nvSpPr>
            <p:cNvPr id="9166" name="Google Shape;9166;p6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61"/>
          <p:cNvGrpSpPr/>
          <p:nvPr/>
        </p:nvGrpSpPr>
        <p:grpSpPr>
          <a:xfrm>
            <a:off x="6641065" y="4124284"/>
            <a:ext cx="214378" cy="364135"/>
            <a:chOff x="6924652" y="4135505"/>
            <a:chExt cx="214378" cy="364135"/>
          </a:xfrm>
        </p:grpSpPr>
        <p:sp>
          <p:nvSpPr>
            <p:cNvPr id="9171" name="Google Shape;9171;p6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5" name="Google Shape;9175;p6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176" name="Google Shape;9176;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177" name="Google Shape;9177;p61"/>
          <p:cNvGrpSpPr/>
          <p:nvPr/>
        </p:nvGrpSpPr>
        <p:grpSpPr>
          <a:xfrm>
            <a:off x="841240" y="4119220"/>
            <a:ext cx="374177" cy="374263"/>
            <a:chOff x="775325" y="4143525"/>
            <a:chExt cx="468776" cy="468884"/>
          </a:xfrm>
        </p:grpSpPr>
        <p:sp>
          <p:nvSpPr>
            <p:cNvPr id="9178" name="Google Shape;9178;p6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61"/>
          <p:cNvGrpSpPr/>
          <p:nvPr/>
        </p:nvGrpSpPr>
        <p:grpSpPr>
          <a:xfrm>
            <a:off x="7015917" y="4114633"/>
            <a:ext cx="219464" cy="383437"/>
            <a:chOff x="1426400" y="1814750"/>
            <a:chExt cx="407850" cy="712575"/>
          </a:xfrm>
        </p:grpSpPr>
        <p:sp>
          <p:nvSpPr>
            <p:cNvPr id="9183" name="Google Shape;9183;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61"/>
          <p:cNvGrpSpPr/>
          <p:nvPr/>
        </p:nvGrpSpPr>
        <p:grpSpPr>
          <a:xfrm>
            <a:off x="7391519" y="4149408"/>
            <a:ext cx="313833" cy="313887"/>
            <a:chOff x="1910075" y="2021700"/>
            <a:chExt cx="583225" cy="583325"/>
          </a:xfrm>
        </p:grpSpPr>
        <p:sp>
          <p:nvSpPr>
            <p:cNvPr id="9187" name="Google Shape;9187;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61"/>
          <p:cNvGrpSpPr/>
          <p:nvPr/>
        </p:nvGrpSpPr>
        <p:grpSpPr>
          <a:xfrm>
            <a:off x="7861486" y="4189187"/>
            <a:ext cx="441255" cy="234329"/>
            <a:chOff x="2749275" y="2099575"/>
            <a:chExt cx="820025" cy="435475"/>
          </a:xfrm>
        </p:grpSpPr>
        <p:sp>
          <p:nvSpPr>
            <p:cNvPr id="9191" name="Google Shape;9191;p6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8" name="Shape 9198"/>
        <p:cNvGrpSpPr/>
        <p:nvPr/>
      </p:nvGrpSpPr>
      <p:grpSpPr>
        <a:xfrm>
          <a:off x="0" y="0"/>
          <a:ext cx="0" cy="0"/>
          <a:chOff x="0" y="0"/>
          <a:chExt cx="0" cy="0"/>
        </a:xfrm>
      </p:grpSpPr>
      <p:grpSp>
        <p:nvGrpSpPr>
          <p:cNvPr id="9199" name="Google Shape;9199;p62"/>
          <p:cNvGrpSpPr/>
          <p:nvPr/>
        </p:nvGrpSpPr>
        <p:grpSpPr>
          <a:xfrm>
            <a:off x="1989449" y="4101269"/>
            <a:ext cx="374774" cy="346073"/>
            <a:chOff x="1989449" y="4282269"/>
            <a:chExt cx="374774" cy="346073"/>
          </a:xfrm>
        </p:grpSpPr>
        <p:sp>
          <p:nvSpPr>
            <p:cNvPr id="9200" name="Google Shape;9200;p6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62"/>
          <p:cNvGrpSpPr/>
          <p:nvPr/>
        </p:nvGrpSpPr>
        <p:grpSpPr>
          <a:xfrm>
            <a:off x="2487439" y="4099740"/>
            <a:ext cx="198775" cy="348972"/>
            <a:chOff x="2487439" y="4280740"/>
            <a:chExt cx="198775" cy="348972"/>
          </a:xfrm>
        </p:grpSpPr>
        <p:sp>
          <p:nvSpPr>
            <p:cNvPr id="9206" name="Google Shape;9206;p6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62"/>
          <p:cNvGrpSpPr/>
          <p:nvPr/>
        </p:nvGrpSpPr>
        <p:grpSpPr>
          <a:xfrm>
            <a:off x="2810958" y="4092923"/>
            <a:ext cx="353145" cy="361873"/>
            <a:chOff x="2810958" y="4273923"/>
            <a:chExt cx="353145" cy="361873"/>
          </a:xfrm>
        </p:grpSpPr>
        <p:sp>
          <p:nvSpPr>
            <p:cNvPr id="9211" name="Google Shape;9211;p6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62"/>
          <p:cNvGrpSpPr/>
          <p:nvPr/>
        </p:nvGrpSpPr>
        <p:grpSpPr>
          <a:xfrm>
            <a:off x="6275635" y="4101651"/>
            <a:ext cx="209383" cy="366778"/>
            <a:chOff x="6275635" y="4282651"/>
            <a:chExt cx="209383" cy="366778"/>
          </a:xfrm>
        </p:grpSpPr>
        <p:sp>
          <p:nvSpPr>
            <p:cNvPr id="9219" name="Google Shape;9219;p6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62"/>
          <p:cNvGrpSpPr/>
          <p:nvPr/>
        </p:nvGrpSpPr>
        <p:grpSpPr>
          <a:xfrm>
            <a:off x="6701186" y="4102033"/>
            <a:ext cx="280292" cy="366396"/>
            <a:chOff x="6701186" y="4283033"/>
            <a:chExt cx="280292" cy="366396"/>
          </a:xfrm>
        </p:grpSpPr>
        <p:sp>
          <p:nvSpPr>
            <p:cNvPr id="9222" name="Google Shape;9222;p6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62"/>
          <p:cNvGrpSpPr/>
          <p:nvPr/>
        </p:nvGrpSpPr>
        <p:grpSpPr>
          <a:xfrm>
            <a:off x="2609571" y="3643958"/>
            <a:ext cx="373627" cy="347347"/>
            <a:chOff x="2609571" y="3824958"/>
            <a:chExt cx="373627" cy="347347"/>
          </a:xfrm>
        </p:grpSpPr>
        <p:sp>
          <p:nvSpPr>
            <p:cNvPr id="9225" name="Google Shape;9225;p6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7" name="Google Shape;9227;p6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8" name="Google Shape;9228;p62"/>
          <p:cNvGrpSpPr/>
          <p:nvPr/>
        </p:nvGrpSpPr>
        <p:grpSpPr>
          <a:xfrm>
            <a:off x="916127" y="3626056"/>
            <a:ext cx="221902" cy="380795"/>
            <a:chOff x="916127" y="3807056"/>
            <a:chExt cx="221902" cy="380795"/>
          </a:xfrm>
        </p:grpSpPr>
        <p:sp>
          <p:nvSpPr>
            <p:cNvPr id="9229" name="Google Shape;9229;p6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3" name="Google Shape;9233;p6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5" name="Google Shape;9235;p62"/>
          <p:cNvGrpSpPr/>
          <p:nvPr/>
        </p:nvGrpSpPr>
        <p:grpSpPr>
          <a:xfrm>
            <a:off x="3513010" y="3635134"/>
            <a:ext cx="362223" cy="361108"/>
            <a:chOff x="3513010" y="3816134"/>
            <a:chExt cx="362223" cy="361108"/>
          </a:xfrm>
        </p:grpSpPr>
        <p:sp>
          <p:nvSpPr>
            <p:cNvPr id="9236" name="Google Shape;9236;p6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62"/>
          <p:cNvGrpSpPr/>
          <p:nvPr/>
        </p:nvGrpSpPr>
        <p:grpSpPr>
          <a:xfrm>
            <a:off x="3950316" y="3639307"/>
            <a:ext cx="369805" cy="353782"/>
            <a:chOff x="3950316" y="3820307"/>
            <a:chExt cx="369805" cy="353782"/>
          </a:xfrm>
        </p:grpSpPr>
        <p:sp>
          <p:nvSpPr>
            <p:cNvPr id="9241" name="Google Shape;9241;p6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62"/>
          <p:cNvGrpSpPr/>
          <p:nvPr/>
        </p:nvGrpSpPr>
        <p:grpSpPr>
          <a:xfrm>
            <a:off x="1761909" y="3630961"/>
            <a:ext cx="307974" cy="371716"/>
            <a:chOff x="1761909" y="3811961"/>
            <a:chExt cx="307974" cy="371716"/>
          </a:xfrm>
        </p:grpSpPr>
        <p:sp>
          <p:nvSpPr>
            <p:cNvPr id="9246" name="Google Shape;9246;p6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62"/>
          <p:cNvGrpSpPr/>
          <p:nvPr/>
        </p:nvGrpSpPr>
        <p:grpSpPr>
          <a:xfrm>
            <a:off x="5373342" y="3627935"/>
            <a:ext cx="231395" cy="353145"/>
            <a:chOff x="5373342" y="3808935"/>
            <a:chExt cx="231395" cy="353145"/>
          </a:xfrm>
        </p:grpSpPr>
        <p:sp>
          <p:nvSpPr>
            <p:cNvPr id="9257" name="Google Shape;9257;p6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6" name="Google Shape;9266;p6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7" name="Google Shape;9267;p62"/>
          <p:cNvGrpSpPr/>
          <p:nvPr/>
        </p:nvGrpSpPr>
        <p:grpSpPr>
          <a:xfrm>
            <a:off x="5833775" y="3628445"/>
            <a:ext cx="235185" cy="352253"/>
            <a:chOff x="5833775" y="3809445"/>
            <a:chExt cx="235185" cy="352253"/>
          </a:xfrm>
        </p:grpSpPr>
        <p:sp>
          <p:nvSpPr>
            <p:cNvPr id="9268" name="Google Shape;9268;p6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62"/>
          <p:cNvGrpSpPr/>
          <p:nvPr/>
        </p:nvGrpSpPr>
        <p:grpSpPr>
          <a:xfrm>
            <a:off x="4942472" y="3628318"/>
            <a:ext cx="238976" cy="352762"/>
            <a:chOff x="4942472" y="3809318"/>
            <a:chExt cx="238976" cy="352762"/>
          </a:xfrm>
        </p:grpSpPr>
        <p:sp>
          <p:nvSpPr>
            <p:cNvPr id="9272" name="Google Shape;9272;p6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62"/>
          <p:cNvGrpSpPr/>
          <p:nvPr/>
        </p:nvGrpSpPr>
        <p:grpSpPr>
          <a:xfrm>
            <a:off x="6266525" y="3626788"/>
            <a:ext cx="260223" cy="353527"/>
            <a:chOff x="6266525" y="3807788"/>
            <a:chExt cx="260223" cy="353527"/>
          </a:xfrm>
        </p:grpSpPr>
        <p:sp>
          <p:nvSpPr>
            <p:cNvPr id="9280" name="Google Shape;9280;p6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4" name="Google Shape;9284;p6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5" name="Google Shape;9285;p62"/>
          <p:cNvGrpSpPr/>
          <p:nvPr/>
        </p:nvGrpSpPr>
        <p:grpSpPr>
          <a:xfrm>
            <a:off x="7184363" y="3628604"/>
            <a:ext cx="202184" cy="352762"/>
            <a:chOff x="7184363" y="3809604"/>
            <a:chExt cx="202184" cy="352762"/>
          </a:xfrm>
        </p:grpSpPr>
        <p:sp>
          <p:nvSpPr>
            <p:cNvPr id="9286" name="Google Shape;9286;p6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62"/>
          <p:cNvGrpSpPr/>
          <p:nvPr/>
        </p:nvGrpSpPr>
        <p:grpSpPr>
          <a:xfrm>
            <a:off x="7571624" y="3627935"/>
            <a:ext cx="292047" cy="352762"/>
            <a:chOff x="7571624" y="3808935"/>
            <a:chExt cx="292047" cy="352762"/>
          </a:xfrm>
        </p:grpSpPr>
        <p:sp>
          <p:nvSpPr>
            <p:cNvPr id="9289" name="Google Shape;9289;p6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62"/>
          <p:cNvGrpSpPr/>
          <p:nvPr/>
        </p:nvGrpSpPr>
        <p:grpSpPr>
          <a:xfrm>
            <a:off x="2174559" y="3175116"/>
            <a:ext cx="364135" cy="359930"/>
            <a:chOff x="2174559" y="3356116"/>
            <a:chExt cx="364135" cy="359930"/>
          </a:xfrm>
        </p:grpSpPr>
        <p:sp>
          <p:nvSpPr>
            <p:cNvPr id="9296" name="Google Shape;9296;p6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62"/>
          <p:cNvGrpSpPr/>
          <p:nvPr/>
        </p:nvGrpSpPr>
        <p:grpSpPr>
          <a:xfrm>
            <a:off x="1731934" y="3174639"/>
            <a:ext cx="368371" cy="361554"/>
            <a:chOff x="1731934" y="3355639"/>
            <a:chExt cx="368371" cy="361554"/>
          </a:xfrm>
        </p:grpSpPr>
        <p:sp>
          <p:nvSpPr>
            <p:cNvPr id="9299" name="Google Shape;9299;p6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62"/>
          <p:cNvGrpSpPr/>
          <p:nvPr/>
        </p:nvGrpSpPr>
        <p:grpSpPr>
          <a:xfrm>
            <a:off x="3990517" y="3173173"/>
            <a:ext cx="279559" cy="363402"/>
            <a:chOff x="3990517" y="3354173"/>
            <a:chExt cx="279559" cy="363402"/>
          </a:xfrm>
        </p:grpSpPr>
        <p:sp>
          <p:nvSpPr>
            <p:cNvPr id="9302" name="Google Shape;9302;p6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62"/>
          <p:cNvGrpSpPr/>
          <p:nvPr/>
        </p:nvGrpSpPr>
        <p:grpSpPr>
          <a:xfrm>
            <a:off x="3497847" y="3236374"/>
            <a:ext cx="379680" cy="237606"/>
            <a:chOff x="3497847" y="3417374"/>
            <a:chExt cx="379680" cy="237606"/>
          </a:xfrm>
        </p:grpSpPr>
        <p:sp>
          <p:nvSpPr>
            <p:cNvPr id="9306" name="Google Shape;9306;p6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62"/>
          <p:cNvGrpSpPr/>
          <p:nvPr/>
        </p:nvGrpSpPr>
        <p:grpSpPr>
          <a:xfrm>
            <a:off x="2612597" y="3186075"/>
            <a:ext cx="376271" cy="337982"/>
            <a:chOff x="2612597" y="3367075"/>
            <a:chExt cx="376271" cy="337982"/>
          </a:xfrm>
        </p:grpSpPr>
        <p:sp>
          <p:nvSpPr>
            <p:cNvPr id="9311" name="Google Shape;9311;p6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62"/>
          <p:cNvGrpSpPr/>
          <p:nvPr/>
        </p:nvGrpSpPr>
        <p:grpSpPr>
          <a:xfrm>
            <a:off x="3071914" y="3183431"/>
            <a:ext cx="343652" cy="342505"/>
            <a:chOff x="3071914" y="3364431"/>
            <a:chExt cx="343652" cy="342505"/>
          </a:xfrm>
        </p:grpSpPr>
        <p:sp>
          <p:nvSpPr>
            <p:cNvPr id="9314" name="Google Shape;9314;p6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62"/>
          <p:cNvGrpSpPr/>
          <p:nvPr/>
        </p:nvGrpSpPr>
        <p:grpSpPr>
          <a:xfrm>
            <a:off x="897141" y="3178875"/>
            <a:ext cx="257962" cy="352762"/>
            <a:chOff x="897141" y="3359875"/>
            <a:chExt cx="257962" cy="352762"/>
          </a:xfrm>
        </p:grpSpPr>
        <p:sp>
          <p:nvSpPr>
            <p:cNvPr id="9320" name="Google Shape;9320;p6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62"/>
          <p:cNvGrpSpPr/>
          <p:nvPr/>
        </p:nvGrpSpPr>
        <p:grpSpPr>
          <a:xfrm>
            <a:off x="1333682" y="3163330"/>
            <a:ext cx="271213" cy="383088"/>
            <a:chOff x="1333682" y="3344330"/>
            <a:chExt cx="271213" cy="383088"/>
          </a:xfrm>
        </p:grpSpPr>
        <p:sp>
          <p:nvSpPr>
            <p:cNvPr id="9329" name="Google Shape;9329;p6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62"/>
          <p:cNvGrpSpPr/>
          <p:nvPr/>
        </p:nvGrpSpPr>
        <p:grpSpPr>
          <a:xfrm>
            <a:off x="6664394" y="3165974"/>
            <a:ext cx="353113" cy="351998"/>
            <a:chOff x="6664394" y="3346974"/>
            <a:chExt cx="353113" cy="351998"/>
          </a:xfrm>
        </p:grpSpPr>
        <p:sp>
          <p:nvSpPr>
            <p:cNvPr id="9341" name="Google Shape;9341;p6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62"/>
          <p:cNvGrpSpPr/>
          <p:nvPr/>
        </p:nvGrpSpPr>
        <p:grpSpPr>
          <a:xfrm>
            <a:off x="849741" y="1778307"/>
            <a:ext cx="399398" cy="375443"/>
            <a:chOff x="849741" y="1959307"/>
            <a:chExt cx="399398" cy="375443"/>
          </a:xfrm>
        </p:grpSpPr>
        <p:sp>
          <p:nvSpPr>
            <p:cNvPr id="9347" name="Google Shape;9347;p6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9" name="Google Shape;9349;p62"/>
          <p:cNvGrpSpPr/>
          <p:nvPr/>
        </p:nvGrpSpPr>
        <p:grpSpPr>
          <a:xfrm>
            <a:off x="1284212" y="1782766"/>
            <a:ext cx="379489" cy="366046"/>
            <a:chOff x="1284212" y="1963766"/>
            <a:chExt cx="379489" cy="366046"/>
          </a:xfrm>
        </p:grpSpPr>
        <p:sp>
          <p:nvSpPr>
            <p:cNvPr id="9350" name="Google Shape;9350;p6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62"/>
          <p:cNvGrpSpPr/>
          <p:nvPr/>
        </p:nvGrpSpPr>
        <p:grpSpPr>
          <a:xfrm>
            <a:off x="3037766" y="1788564"/>
            <a:ext cx="370219" cy="354928"/>
            <a:chOff x="3037766" y="1969564"/>
            <a:chExt cx="370219" cy="354928"/>
          </a:xfrm>
        </p:grpSpPr>
        <p:sp>
          <p:nvSpPr>
            <p:cNvPr id="9353" name="Google Shape;9353;p6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62"/>
          <p:cNvGrpSpPr/>
          <p:nvPr/>
        </p:nvGrpSpPr>
        <p:grpSpPr>
          <a:xfrm>
            <a:off x="3982553" y="1790730"/>
            <a:ext cx="304566" cy="350501"/>
            <a:chOff x="3982553" y="1971730"/>
            <a:chExt cx="304566" cy="350501"/>
          </a:xfrm>
        </p:grpSpPr>
        <p:sp>
          <p:nvSpPr>
            <p:cNvPr id="9358" name="Google Shape;9358;p6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62"/>
          <p:cNvGrpSpPr/>
          <p:nvPr/>
        </p:nvGrpSpPr>
        <p:grpSpPr>
          <a:xfrm>
            <a:off x="2567841" y="1813124"/>
            <a:ext cx="399812" cy="306477"/>
            <a:chOff x="2567841" y="1994124"/>
            <a:chExt cx="399812" cy="306477"/>
          </a:xfrm>
        </p:grpSpPr>
        <p:sp>
          <p:nvSpPr>
            <p:cNvPr id="9361" name="Google Shape;9361;p6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62"/>
          <p:cNvGrpSpPr/>
          <p:nvPr/>
        </p:nvGrpSpPr>
        <p:grpSpPr>
          <a:xfrm>
            <a:off x="2212084" y="1779358"/>
            <a:ext cx="324698" cy="372863"/>
            <a:chOff x="2212084" y="1960358"/>
            <a:chExt cx="324698" cy="372863"/>
          </a:xfrm>
        </p:grpSpPr>
        <p:sp>
          <p:nvSpPr>
            <p:cNvPr id="9365" name="Google Shape;9365;p6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62"/>
          <p:cNvGrpSpPr/>
          <p:nvPr/>
        </p:nvGrpSpPr>
        <p:grpSpPr>
          <a:xfrm>
            <a:off x="1805901" y="1779358"/>
            <a:ext cx="284847" cy="373627"/>
            <a:chOff x="1805901" y="1960358"/>
            <a:chExt cx="284847" cy="373627"/>
          </a:xfrm>
        </p:grpSpPr>
        <p:sp>
          <p:nvSpPr>
            <p:cNvPr id="9369" name="Google Shape;9369;p6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1" name="Google Shape;9371;p6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4" name="Google Shape;9374;p62"/>
          <p:cNvGrpSpPr/>
          <p:nvPr/>
        </p:nvGrpSpPr>
        <p:grpSpPr>
          <a:xfrm>
            <a:off x="6656812" y="1848388"/>
            <a:ext cx="368690" cy="245793"/>
            <a:chOff x="6656812" y="2029388"/>
            <a:chExt cx="368690" cy="245793"/>
          </a:xfrm>
        </p:grpSpPr>
        <p:sp>
          <p:nvSpPr>
            <p:cNvPr id="9375" name="Google Shape;9375;p6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62"/>
          <p:cNvGrpSpPr/>
          <p:nvPr/>
        </p:nvGrpSpPr>
        <p:grpSpPr>
          <a:xfrm>
            <a:off x="4869651" y="1831218"/>
            <a:ext cx="376654" cy="281566"/>
            <a:chOff x="4869651" y="2012218"/>
            <a:chExt cx="376654" cy="281566"/>
          </a:xfrm>
        </p:grpSpPr>
        <p:sp>
          <p:nvSpPr>
            <p:cNvPr id="9386" name="Google Shape;9386;p6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62"/>
          <p:cNvGrpSpPr/>
          <p:nvPr/>
        </p:nvGrpSpPr>
        <p:grpSpPr>
          <a:xfrm>
            <a:off x="5306224" y="1831313"/>
            <a:ext cx="367925" cy="281694"/>
            <a:chOff x="5306224" y="2012313"/>
            <a:chExt cx="367925" cy="281694"/>
          </a:xfrm>
        </p:grpSpPr>
        <p:sp>
          <p:nvSpPr>
            <p:cNvPr id="9391" name="Google Shape;9391;p6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3" name="Google Shape;9393;p6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4" name="Google Shape;9394;p62"/>
          <p:cNvGrpSpPr/>
          <p:nvPr/>
        </p:nvGrpSpPr>
        <p:grpSpPr>
          <a:xfrm>
            <a:off x="6195998" y="1802102"/>
            <a:ext cx="368308" cy="338746"/>
            <a:chOff x="6195998" y="1983102"/>
            <a:chExt cx="368308" cy="338746"/>
          </a:xfrm>
        </p:grpSpPr>
        <p:sp>
          <p:nvSpPr>
            <p:cNvPr id="9395" name="Google Shape;9395;p6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8" name="Google Shape;9398;p62"/>
          <p:cNvGrpSpPr/>
          <p:nvPr/>
        </p:nvGrpSpPr>
        <p:grpSpPr>
          <a:xfrm>
            <a:off x="7542031" y="1830835"/>
            <a:ext cx="369072" cy="280037"/>
            <a:chOff x="7542031" y="2011835"/>
            <a:chExt cx="369072" cy="280037"/>
          </a:xfrm>
        </p:grpSpPr>
        <p:sp>
          <p:nvSpPr>
            <p:cNvPr id="9399" name="Google Shape;9399;p6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62"/>
          <p:cNvGrpSpPr/>
          <p:nvPr/>
        </p:nvGrpSpPr>
        <p:grpSpPr>
          <a:xfrm>
            <a:off x="8010427" y="3167503"/>
            <a:ext cx="278795" cy="351615"/>
            <a:chOff x="8010427" y="3348503"/>
            <a:chExt cx="278795" cy="351615"/>
          </a:xfrm>
        </p:grpSpPr>
        <p:sp>
          <p:nvSpPr>
            <p:cNvPr id="9409" name="Google Shape;9409;p6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3" name="Google Shape;9413;p6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4" name="Google Shape;9414;p62"/>
          <p:cNvGrpSpPr/>
          <p:nvPr/>
        </p:nvGrpSpPr>
        <p:grpSpPr>
          <a:xfrm>
            <a:off x="7141900" y="3168204"/>
            <a:ext cx="281057" cy="351010"/>
            <a:chOff x="7141900" y="3349204"/>
            <a:chExt cx="281057" cy="351010"/>
          </a:xfrm>
        </p:grpSpPr>
        <p:sp>
          <p:nvSpPr>
            <p:cNvPr id="9415" name="Google Shape;9415;p6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8" name="Google Shape;9418;p62"/>
          <p:cNvGrpSpPr/>
          <p:nvPr/>
        </p:nvGrpSpPr>
        <p:grpSpPr>
          <a:xfrm>
            <a:off x="5314188" y="3169032"/>
            <a:ext cx="363752" cy="353113"/>
            <a:chOff x="5314188" y="3350032"/>
            <a:chExt cx="363752" cy="353113"/>
          </a:xfrm>
        </p:grpSpPr>
        <p:sp>
          <p:nvSpPr>
            <p:cNvPr id="9419" name="Google Shape;9419;p6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62"/>
          <p:cNvGrpSpPr/>
          <p:nvPr/>
        </p:nvGrpSpPr>
        <p:grpSpPr>
          <a:xfrm>
            <a:off x="5829984" y="3169032"/>
            <a:ext cx="220755" cy="352348"/>
            <a:chOff x="5829984" y="3350032"/>
            <a:chExt cx="220755" cy="352348"/>
          </a:xfrm>
        </p:grpSpPr>
        <p:sp>
          <p:nvSpPr>
            <p:cNvPr id="9422" name="Google Shape;9422;p6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62"/>
          <p:cNvGrpSpPr/>
          <p:nvPr/>
        </p:nvGrpSpPr>
        <p:grpSpPr>
          <a:xfrm>
            <a:off x="4882170" y="3168841"/>
            <a:ext cx="358464" cy="352316"/>
            <a:chOff x="4882170" y="3349841"/>
            <a:chExt cx="358464" cy="352316"/>
          </a:xfrm>
        </p:grpSpPr>
        <p:sp>
          <p:nvSpPr>
            <p:cNvPr id="9427" name="Google Shape;9427;p6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9" name="Google Shape;9429;p6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1" name="Google Shape;9431;p62"/>
          <p:cNvGrpSpPr/>
          <p:nvPr/>
        </p:nvGrpSpPr>
        <p:grpSpPr>
          <a:xfrm>
            <a:off x="3044965" y="2254220"/>
            <a:ext cx="400194" cy="324316"/>
            <a:chOff x="3044965" y="2435220"/>
            <a:chExt cx="400194" cy="324316"/>
          </a:xfrm>
        </p:grpSpPr>
        <p:sp>
          <p:nvSpPr>
            <p:cNvPr id="9432" name="Google Shape;9432;p6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62"/>
          <p:cNvGrpSpPr/>
          <p:nvPr/>
        </p:nvGrpSpPr>
        <p:grpSpPr>
          <a:xfrm>
            <a:off x="6203579" y="3167981"/>
            <a:ext cx="351615" cy="350373"/>
            <a:chOff x="6203579" y="3348981"/>
            <a:chExt cx="351615" cy="350373"/>
          </a:xfrm>
        </p:grpSpPr>
        <p:sp>
          <p:nvSpPr>
            <p:cNvPr id="9436" name="Google Shape;9436;p6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62"/>
          <p:cNvGrpSpPr/>
          <p:nvPr/>
        </p:nvGrpSpPr>
        <p:grpSpPr>
          <a:xfrm>
            <a:off x="4878379" y="2292892"/>
            <a:ext cx="367161" cy="287523"/>
            <a:chOff x="4878379" y="2473892"/>
            <a:chExt cx="367161" cy="287523"/>
          </a:xfrm>
        </p:grpSpPr>
        <p:sp>
          <p:nvSpPr>
            <p:cNvPr id="9442" name="Google Shape;9442;p6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62"/>
          <p:cNvGrpSpPr/>
          <p:nvPr/>
        </p:nvGrpSpPr>
        <p:grpSpPr>
          <a:xfrm>
            <a:off x="1325719" y="2706689"/>
            <a:ext cx="290581" cy="372481"/>
            <a:chOff x="1325719" y="2887689"/>
            <a:chExt cx="290581" cy="372481"/>
          </a:xfrm>
        </p:grpSpPr>
        <p:sp>
          <p:nvSpPr>
            <p:cNvPr id="9448" name="Google Shape;9448;p6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0" name="Google Shape;9450;p6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1" name="Google Shape;9451;p62"/>
          <p:cNvGrpSpPr/>
          <p:nvPr/>
        </p:nvGrpSpPr>
        <p:grpSpPr>
          <a:xfrm>
            <a:off x="3510335" y="2711499"/>
            <a:ext cx="360726" cy="361204"/>
            <a:chOff x="3510335" y="2892499"/>
            <a:chExt cx="360726" cy="361204"/>
          </a:xfrm>
        </p:grpSpPr>
        <p:sp>
          <p:nvSpPr>
            <p:cNvPr id="9452" name="Google Shape;9452;p6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7" name="Google Shape;9457;p62"/>
          <p:cNvGrpSpPr/>
          <p:nvPr/>
        </p:nvGrpSpPr>
        <p:grpSpPr>
          <a:xfrm>
            <a:off x="3086313" y="2696049"/>
            <a:ext cx="320143" cy="392581"/>
            <a:chOff x="3086313" y="2877049"/>
            <a:chExt cx="320143" cy="392581"/>
          </a:xfrm>
        </p:grpSpPr>
        <p:sp>
          <p:nvSpPr>
            <p:cNvPr id="9458" name="Google Shape;9458;p6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0" name="Google Shape;9470;p6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1" name="Google Shape;9471;p62"/>
          <p:cNvGrpSpPr/>
          <p:nvPr/>
        </p:nvGrpSpPr>
        <p:grpSpPr>
          <a:xfrm>
            <a:off x="861113" y="2704746"/>
            <a:ext cx="333809" cy="373277"/>
            <a:chOff x="861113" y="2885746"/>
            <a:chExt cx="333809" cy="373277"/>
          </a:xfrm>
        </p:grpSpPr>
        <p:sp>
          <p:nvSpPr>
            <p:cNvPr id="9472" name="Google Shape;9472;p6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5" name="Google Shape;9475;p6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7" name="Google Shape;9477;p62"/>
          <p:cNvGrpSpPr/>
          <p:nvPr/>
        </p:nvGrpSpPr>
        <p:grpSpPr>
          <a:xfrm>
            <a:off x="1297654" y="1323481"/>
            <a:ext cx="349354" cy="362223"/>
            <a:chOff x="1297654" y="1504481"/>
            <a:chExt cx="349354" cy="362223"/>
          </a:xfrm>
        </p:grpSpPr>
        <p:sp>
          <p:nvSpPr>
            <p:cNvPr id="9478" name="Google Shape;9478;p6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1" name="Google Shape;9481;p6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2" name="Google Shape;9482;p62"/>
          <p:cNvGrpSpPr/>
          <p:nvPr/>
        </p:nvGrpSpPr>
        <p:grpSpPr>
          <a:xfrm>
            <a:off x="852385" y="1329916"/>
            <a:ext cx="353145" cy="351998"/>
            <a:chOff x="852385" y="1510916"/>
            <a:chExt cx="353145" cy="351998"/>
          </a:xfrm>
        </p:grpSpPr>
        <p:sp>
          <p:nvSpPr>
            <p:cNvPr id="9483" name="Google Shape;9483;p6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62"/>
          <p:cNvGrpSpPr/>
          <p:nvPr/>
        </p:nvGrpSpPr>
        <p:grpSpPr>
          <a:xfrm>
            <a:off x="1745217" y="1334471"/>
            <a:ext cx="343269" cy="342505"/>
            <a:chOff x="1745217" y="1515471"/>
            <a:chExt cx="343269" cy="342505"/>
          </a:xfrm>
        </p:grpSpPr>
        <p:sp>
          <p:nvSpPr>
            <p:cNvPr id="9487" name="Google Shape;9487;p6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1" name="Google Shape;9491;p6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2" name="Google Shape;9492;p62"/>
          <p:cNvGrpSpPr/>
          <p:nvPr/>
        </p:nvGrpSpPr>
        <p:grpSpPr>
          <a:xfrm>
            <a:off x="3042703" y="1348137"/>
            <a:ext cx="411535" cy="315587"/>
            <a:chOff x="3042703" y="1529137"/>
            <a:chExt cx="411535" cy="315587"/>
          </a:xfrm>
        </p:grpSpPr>
        <p:sp>
          <p:nvSpPr>
            <p:cNvPr id="9493" name="Google Shape;9493;p6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62"/>
          <p:cNvGrpSpPr/>
          <p:nvPr/>
        </p:nvGrpSpPr>
        <p:grpSpPr>
          <a:xfrm>
            <a:off x="2629289" y="1363682"/>
            <a:ext cx="350501" cy="284497"/>
            <a:chOff x="2629289" y="1544682"/>
            <a:chExt cx="350501" cy="284497"/>
          </a:xfrm>
        </p:grpSpPr>
        <p:sp>
          <p:nvSpPr>
            <p:cNvPr id="9504" name="Google Shape;9504;p6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62"/>
          <p:cNvGrpSpPr/>
          <p:nvPr/>
        </p:nvGrpSpPr>
        <p:grpSpPr>
          <a:xfrm>
            <a:off x="5305077" y="1321633"/>
            <a:ext cx="367893" cy="365218"/>
            <a:chOff x="5305077" y="1502633"/>
            <a:chExt cx="367893" cy="365218"/>
          </a:xfrm>
        </p:grpSpPr>
        <p:sp>
          <p:nvSpPr>
            <p:cNvPr id="9510" name="Google Shape;9510;p6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62"/>
          <p:cNvGrpSpPr/>
          <p:nvPr/>
        </p:nvGrpSpPr>
        <p:grpSpPr>
          <a:xfrm>
            <a:off x="7100170" y="1319117"/>
            <a:ext cx="368308" cy="367033"/>
            <a:chOff x="7100170" y="1500117"/>
            <a:chExt cx="368308" cy="367033"/>
          </a:xfrm>
        </p:grpSpPr>
        <p:sp>
          <p:nvSpPr>
            <p:cNvPr id="9513" name="Google Shape;9513;p6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6" name="Google Shape;9526;p6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7" name="Google Shape;9527;p62"/>
          <p:cNvGrpSpPr/>
          <p:nvPr/>
        </p:nvGrpSpPr>
        <p:grpSpPr>
          <a:xfrm>
            <a:off x="6649231" y="1319021"/>
            <a:ext cx="390287" cy="367065"/>
            <a:chOff x="6649231" y="1500021"/>
            <a:chExt cx="390287" cy="367065"/>
          </a:xfrm>
        </p:grpSpPr>
        <p:sp>
          <p:nvSpPr>
            <p:cNvPr id="9528" name="Google Shape;9528;p6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62"/>
          <p:cNvGrpSpPr/>
          <p:nvPr/>
        </p:nvGrpSpPr>
        <p:grpSpPr>
          <a:xfrm>
            <a:off x="5746938" y="1362503"/>
            <a:ext cx="387261" cy="280356"/>
            <a:chOff x="5746938" y="1543503"/>
            <a:chExt cx="387261" cy="280356"/>
          </a:xfrm>
        </p:grpSpPr>
        <p:sp>
          <p:nvSpPr>
            <p:cNvPr id="9541" name="Google Shape;9541;p6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62"/>
          <p:cNvGrpSpPr/>
          <p:nvPr/>
        </p:nvGrpSpPr>
        <p:grpSpPr>
          <a:xfrm>
            <a:off x="6196730" y="1344346"/>
            <a:ext cx="369072" cy="317467"/>
            <a:chOff x="6196730" y="1525346"/>
            <a:chExt cx="369072" cy="317467"/>
          </a:xfrm>
        </p:grpSpPr>
        <p:sp>
          <p:nvSpPr>
            <p:cNvPr id="9544" name="Google Shape;9544;p6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62"/>
          <p:cNvGrpSpPr/>
          <p:nvPr/>
        </p:nvGrpSpPr>
        <p:grpSpPr>
          <a:xfrm>
            <a:off x="4940592" y="1319690"/>
            <a:ext cx="246558" cy="367161"/>
            <a:chOff x="4940592" y="1500690"/>
            <a:chExt cx="246558" cy="367161"/>
          </a:xfrm>
        </p:grpSpPr>
        <p:sp>
          <p:nvSpPr>
            <p:cNvPr id="9548" name="Google Shape;9548;p6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62"/>
          <p:cNvGrpSpPr/>
          <p:nvPr/>
        </p:nvGrpSpPr>
        <p:grpSpPr>
          <a:xfrm>
            <a:off x="7964906" y="1318894"/>
            <a:ext cx="380858" cy="367575"/>
            <a:chOff x="7964906" y="1499894"/>
            <a:chExt cx="380858" cy="367575"/>
          </a:xfrm>
        </p:grpSpPr>
        <p:sp>
          <p:nvSpPr>
            <p:cNvPr id="9553" name="Google Shape;9553;p6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6" name="Google Shape;9556;p6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7" name="Google Shape;9557;p62"/>
          <p:cNvGrpSpPr/>
          <p:nvPr/>
        </p:nvGrpSpPr>
        <p:grpSpPr>
          <a:xfrm>
            <a:off x="8007400" y="2721278"/>
            <a:ext cx="285230" cy="355597"/>
            <a:chOff x="8007400" y="2902278"/>
            <a:chExt cx="285230" cy="355597"/>
          </a:xfrm>
        </p:grpSpPr>
        <p:sp>
          <p:nvSpPr>
            <p:cNvPr id="9558" name="Google Shape;9558;p6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62"/>
          <p:cNvGrpSpPr/>
          <p:nvPr/>
        </p:nvGrpSpPr>
        <p:grpSpPr>
          <a:xfrm>
            <a:off x="6219124" y="2721788"/>
            <a:ext cx="318231" cy="355470"/>
            <a:chOff x="6219124" y="2902788"/>
            <a:chExt cx="318231" cy="355470"/>
          </a:xfrm>
        </p:grpSpPr>
        <p:sp>
          <p:nvSpPr>
            <p:cNvPr id="9561" name="Google Shape;9561;p6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62"/>
          <p:cNvGrpSpPr/>
          <p:nvPr/>
        </p:nvGrpSpPr>
        <p:grpSpPr>
          <a:xfrm>
            <a:off x="4969421" y="2721852"/>
            <a:ext cx="185109" cy="355406"/>
            <a:chOff x="4969421" y="2902852"/>
            <a:chExt cx="185109" cy="355406"/>
          </a:xfrm>
        </p:grpSpPr>
        <p:sp>
          <p:nvSpPr>
            <p:cNvPr id="9565" name="Google Shape;9565;p6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1" name="Google Shape;9571;p6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3" name="Google Shape;9573;p62"/>
          <p:cNvGrpSpPr/>
          <p:nvPr/>
        </p:nvGrpSpPr>
        <p:grpSpPr>
          <a:xfrm>
            <a:off x="6685259" y="2721852"/>
            <a:ext cx="311414" cy="355406"/>
            <a:chOff x="6685259" y="2902852"/>
            <a:chExt cx="311414" cy="355406"/>
          </a:xfrm>
        </p:grpSpPr>
        <p:sp>
          <p:nvSpPr>
            <p:cNvPr id="9574" name="Google Shape;9574;p6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62"/>
          <p:cNvGrpSpPr/>
          <p:nvPr/>
        </p:nvGrpSpPr>
        <p:grpSpPr>
          <a:xfrm>
            <a:off x="5309250" y="2722170"/>
            <a:ext cx="359579" cy="355852"/>
            <a:chOff x="5309250" y="2903170"/>
            <a:chExt cx="359579" cy="355852"/>
          </a:xfrm>
        </p:grpSpPr>
        <p:sp>
          <p:nvSpPr>
            <p:cNvPr id="9578" name="Google Shape;9578;p6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62"/>
          <p:cNvGrpSpPr/>
          <p:nvPr/>
        </p:nvGrpSpPr>
        <p:grpSpPr>
          <a:xfrm>
            <a:off x="2199565" y="2240172"/>
            <a:ext cx="312179" cy="353431"/>
            <a:chOff x="2199565" y="2421172"/>
            <a:chExt cx="312179" cy="353431"/>
          </a:xfrm>
        </p:grpSpPr>
        <p:sp>
          <p:nvSpPr>
            <p:cNvPr id="9582" name="Google Shape;9582;p6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62"/>
          <p:cNvGrpSpPr/>
          <p:nvPr/>
        </p:nvGrpSpPr>
        <p:grpSpPr>
          <a:xfrm>
            <a:off x="1750887" y="2244727"/>
            <a:ext cx="320143" cy="343269"/>
            <a:chOff x="1750887" y="2425727"/>
            <a:chExt cx="320143" cy="343269"/>
          </a:xfrm>
        </p:grpSpPr>
        <p:sp>
          <p:nvSpPr>
            <p:cNvPr id="9585" name="Google Shape;9585;p6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62"/>
          <p:cNvGrpSpPr/>
          <p:nvPr/>
        </p:nvGrpSpPr>
        <p:grpSpPr>
          <a:xfrm>
            <a:off x="1298037" y="2244727"/>
            <a:ext cx="338364" cy="342887"/>
            <a:chOff x="1298037" y="2425727"/>
            <a:chExt cx="338364" cy="342887"/>
          </a:xfrm>
        </p:grpSpPr>
        <p:sp>
          <p:nvSpPr>
            <p:cNvPr id="9588" name="Google Shape;9588;p6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2" name="Google Shape;9592;p6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3" name="Google Shape;9593;p62"/>
          <p:cNvGrpSpPr/>
          <p:nvPr/>
        </p:nvGrpSpPr>
        <p:grpSpPr>
          <a:xfrm>
            <a:off x="3974207" y="2248009"/>
            <a:ext cx="320143" cy="338491"/>
            <a:chOff x="3974207" y="2429009"/>
            <a:chExt cx="320143" cy="338491"/>
          </a:xfrm>
        </p:grpSpPr>
        <p:sp>
          <p:nvSpPr>
            <p:cNvPr id="9594" name="Google Shape;9594;p6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62"/>
          <p:cNvGrpSpPr/>
          <p:nvPr/>
        </p:nvGrpSpPr>
        <p:grpSpPr>
          <a:xfrm>
            <a:off x="2623237" y="2250047"/>
            <a:ext cx="355024" cy="332630"/>
            <a:chOff x="2623237" y="2431047"/>
            <a:chExt cx="355024" cy="332630"/>
          </a:xfrm>
        </p:grpSpPr>
        <p:sp>
          <p:nvSpPr>
            <p:cNvPr id="9597" name="Google Shape;9597;p6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62"/>
          <p:cNvGrpSpPr/>
          <p:nvPr/>
        </p:nvGrpSpPr>
        <p:grpSpPr>
          <a:xfrm>
            <a:off x="6657194" y="2253073"/>
            <a:ext cx="375507" cy="367925"/>
            <a:chOff x="6657194" y="2434073"/>
            <a:chExt cx="375507" cy="367925"/>
          </a:xfrm>
        </p:grpSpPr>
        <p:sp>
          <p:nvSpPr>
            <p:cNvPr id="9602" name="Google Shape;9602;p6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62"/>
          <p:cNvGrpSpPr/>
          <p:nvPr/>
        </p:nvGrpSpPr>
        <p:grpSpPr>
          <a:xfrm>
            <a:off x="7101317" y="2260655"/>
            <a:ext cx="367925" cy="352380"/>
            <a:chOff x="7101317" y="2441655"/>
            <a:chExt cx="367925" cy="352380"/>
          </a:xfrm>
        </p:grpSpPr>
        <p:sp>
          <p:nvSpPr>
            <p:cNvPr id="9606" name="Google Shape;9606;p6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62"/>
          <p:cNvGrpSpPr/>
          <p:nvPr/>
        </p:nvGrpSpPr>
        <p:grpSpPr>
          <a:xfrm>
            <a:off x="5756399" y="2253456"/>
            <a:ext cx="367925" cy="367161"/>
            <a:chOff x="5756399" y="2434456"/>
            <a:chExt cx="367925" cy="367161"/>
          </a:xfrm>
        </p:grpSpPr>
        <p:sp>
          <p:nvSpPr>
            <p:cNvPr id="9609" name="Google Shape;9609;p6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6" name="Google Shape;9616;p6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8" name="Google Shape;9618;p62"/>
          <p:cNvGrpSpPr/>
          <p:nvPr/>
        </p:nvGrpSpPr>
        <p:grpSpPr>
          <a:xfrm>
            <a:off x="7964906" y="2253073"/>
            <a:ext cx="373627" cy="367925"/>
            <a:chOff x="7964906" y="2434073"/>
            <a:chExt cx="373627" cy="367925"/>
          </a:xfrm>
        </p:grpSpPr>
        <p:sp>
          <p:nvSpPr>
            <p:cNvPr id="9619" name="Google Shape;9619;p6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1" name="Google Shape;9621;p62"/>
          <p:cNvGrpSpPr/>
          <p:nvPr/>
        </p:nvGrpSpPr>
        <p:grpSpPr>
          <a:xfrm>
            <a:off x="6194086" y="2256737"/>
            <a:ext cx="369837" cy="360471"/>
            <a:chOff x="6194086" y="2437737"/>
            <a:chExt cx="369837" cy="360471"/>
          </a:xfrm>
        </p:grpSpPr>
        <p:sp>
          <p:nvSpPr>
            <p:cNvPr id="9622" name="Google Shape;9622;p6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4" name="Google Shape;9624;p6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625" name="Google Shape;9625;p6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29" name="Shape 9629"/>
        <p:cNvGrpSpPr/>
        <p:nvPr/>
      </p:nvGrpSpPr>
      <p:grpSpPr>
        <a:xfrm>
          <a:off x="0" y="0"/>
          <a:ext cx="0" cy="0"/>
          <a:chOff x="0" y="0"/>
          <a:chExt cx="0" cy="0"/>
        </a:xfrm>
      </p:grpSpPr>
      <p:grpSp>
        <p:nvGrpSpPr>
          <p:cNvPr id="9630" name="Google Shape;9630;p63"/>
          <p:cNvGrpSpPr/>
          <p:nvPr/>
        </p:nvGrpSpPr>
        <p:grpSpPr>
          <a:xfrm>
            <a:off x="3122257" y="1334344"/>
            <a:ext cx="294850" cy="349434"/>
            <a:chOff x="3122257" y="1508594"/>
            <a:chExt cx="294850" cy="349434"/>
          </a:xfrm>
        </p:grpSpPr>
        <p:sp>
          <p:nvSpPr>
            <p:cNvPr id="9631" name="Google Shape;9631;p6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63"/>
          <p:cNvGrpSpPr/>
          <p:nvPr/>
        </p:nvGrpSpPr>
        <p:grpSpPr>
          <a:xfrm>
            <a:off x="910723" y="1333962"/>
            <a:ext cx="251660" cy="350166"/>
            <a:chOff x="910723" y="1508212"/>
            <a:chExt cx="251660" cy="350166"/>
          </a:xfrm>
        </p:grpSpPr>
        <p:sp>
          <p:nvSpPr>
            <p:cNvPr id="9637" name="Google Shape;9637;p6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63"/>
          <p:cNvGrpSpPr/>
          <p:nvPr/>
        </p:nvGrpSpPr>
        <p:grpSpPr>
          <a:xfrm>
            <a:off x="1308631" y="1333580"/>
            <a:ext cx="350166" cy="350198"/>
            <a:chOff x="1308631" y="1507830"/>
            <a:chExt cx="350166" cy="350198"/>
          </a:xfrm>
        </p:grpSpPr>
        <p:sp>
          <p:nvSpPr>
            <p:cNvPr id="9655" name="Google Shape;9655;p6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63"/>
          <p:cNvGrpSpPr/>
          <p:nvPr/>
        </p:nvGrpSpPr>
        <p:grpSpPr>
          <a:xfrm>
            <a:off x="1756921" y="1335489"/>
            <a:ext cx="345997" cy="345997"/>
            <a:chOff x="1756921" y="1509739"/>
            <a:chExt cx="345997" cy="345997"/>
          </a:xfrm>
        </p:grpSpPr>
        <p:sp>
          <p:nvSpPr>
            <p:cNvPr id="9660" name="Google Shape;9660;p6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63"/>
          <p:cNvGrpSpPr/>
          <p:nvPr/>
        </p:nvGrpSpPr>
        <p:grpSpPr>
          <a:xfrm>
            <a:off x="2216956" y="1336253"/>
            <a:ext cx="318721" cy="345615"/>
            <a:chOff x="2216956" y="1510503"/>
            <a:chExt cx="318721" cy="345615"/>
          </a:xfrm>
        </p:grpSpPr>
        <p:sp>
          <p:nvSpPr>
            <p:cNvPr id="9678" name="Google Shape;9678;p6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63"/>
          <p:cNvGrpSpPr/>
          <p:nvPr/>
        </p:nvGrpSpPr>
        <p:grpSpPr>
          <a:xfrm>
            <a:off x="3988156" y="1394211"/>
            <a:ext cx="349052" cy="230049"/>
            <a:chOff x="3988156" y="1568461"/>
            <a:chExt cx="349052" cy="230049"/>
          </a:xfrm>
        </p:grpSpPr>
        <p:sp>
          <p:nvSpPr>
            <p:cNvPr id="9684" name="Google Shape;9684;p6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63"/>
          <p:cNvGrpSpPr/>
          <p:nvPr/>
        </p:nvGrpSpPr>
        <p:grpSpPr>
          <a:xfrm>
            <a:off x="2633037" y="1325623"/>
            <a:ext cx="379002" cy="366112"/>
            <a:chOff x="2633037" y="1499873"/>
            <a:chExt cx="379002" cy="366112"/>
          </a:xfrm>
        </p:grpSpPr>
        <p:sp>
          <p:nvSpPr>
            <p:cNvPr id="9692" name="Google Shape;9692;p6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63"/>
          <p:cNvGrpSpPr/>
          <p:nvPr/>
        </p:nvGrpSpPr>
        <p:grpSpPr>
          <a:xfrm>
            <a:off x="6675256" y="1341919"/>
            <a:ext cx="327823" cy="357009"/>
            <a:chOff x="6675256" y="1516169"/>
            <a:chExt cx="327823" cy="357009"/>
          </a:xfrm>
        </p:grpSpPr>
        <p:sp>
          <p:nvSpPr>
            <p:cNvPr id="9699" name="Google Shape;9699;p6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63"/>
          <p:cNvGrpSpPr/>
          <p:nvPr/>
        </p:nvGrpSpPr>
        <p:grpSpPr>
          <a:xfrm>
            <a:off x="8020159" y="1342301"/>
            <a:ext cx="300897" cy="356627"/>
            <a:chOff x="8020159" y="1516551"/>
            <a:chExt cx="300897" cy="356627"/>
          </a:xfrm>
        </p:grpSpPr>
        <p:sp>
          <p:nvSpPr>
            <p:cNvPr id="9709" name="Google Shape;9709;p6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63"/>
          <p:cNvGrpSpPr/>
          <p:nvPr/>
        </p:nvGrpSpPr>
        <p:grpSpPr>
          <a:xfrm>
            <a:off x="5377363" y="1341919"/>
            <a:ext cx="257357" cy="356627"/>
            <a:chOff x="5377363" y="1516169"/>
            <a:chExt cx="257357" cy="356627"/>
          </a:xfrm>
        </p:grpSpPr>
        <p:sp>
          <p:nvSpPr>
            <p:cNvPr id="9715" name="Google Shape;9715;p6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63"/>
          <p:cNvGrpSpPr/>
          <p:nvPr/>
        </p:nvGrpSpPr>
        <p:grpSpPr>
          <a:xfrm>
            <a:off x="4880567" y="1361620"/>
            <a:ext cx="356245" cy="317607"/>
            <a:chOff x="4880567" y="1535870"/>
            <a:chExt cx="356245" cy="317607"/>
          </a:xfrm>
        </p:grpSpPr>
        <p:sp>
          <p:nvSpPr>
            <p:cNvPr id="9733" name="Google Shape;9733;p6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63"/>
          <p:cNvGrpSpPr/>
          <p:nvPr/>
        </p:nvGrpSpPr>
        <p:grpSpPr>
          <a:xfrm>
            <a:off x="5771483" y="1341537"/>
            <a:ext cx="357359" cy="357391"/>
            <a:chOff x="5771483" y="1515787"/>
            <a:chExt cx="357359" cy="357391"/>
          </a:xfrm>
        </p:grpSpPr>
        <p:sp>
          <p:nvSpPr>
            <p:cNvPr id="9739" name="Google Shape;9739;p6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63"/>
          <p:cNvGrpSpPr/>
          <p:nvPr/>
        </p:nvGrpSpPr>
        <p:grpSpPr>
          <a:xfrm>
            <a:off x="7121669" y="1359360"/>
            <a:ext cx="321362" cy="321362"/>
            <a:chOff x="7121669" y="1533610"/>
            <a:chExt cx="321362" cy="321362"/>
          </a:xfrm>
        </p:grpSpPr>
        <p:sp>
          <p:nvSpPr>
            <p:cNvPr id="9744" name="Google Shape;9744;p6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8" name="Google Shape;9748;p63"/>
          <p:cNvGrpSpPr/>
          <p:nvPr/>
        </p:nvGrpSpPr>
        <p:grpSpPr>
          <a:xfrm>
            <a:off x="7562766" y="1340614"/>
            <a:ext cx="327059" cy="360192"/>
            <a:chOff x="7562766" y="1514864"/>
            <a:chExt cx="327059" cy="360192"/>
          </a:xfrm>
        </p:grpSpPr>
        <p:sp>
          <p:nvSpPr>
            <p:cNvPr id="9749" name="Google Shape;9749;p6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63"/>
          <p:cNvGrpSpPr/>
          <p:nvPr/>
        </p:nvGrpSpPr>
        <p:grpSpPr>
          <a:xfrm>
            <a:off x="6221229" y="1324423"/>
            <a:ext cx="361636" cy="362183"/>
            <a:chOff x="6259175" y="1559008"/>
            <a:chExt cx="271743" cy="272093"/>
          </a:xfrm>
        </p:grpSpPr>
        <p:sp>
          <p:nvSpPr>
            <p:cNvPr id="9754" name="Google Shape;9754;p6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63"/>
          <p:cNvGrpSpPr/>
          <p:nvPr/>
        </p:nvGrpSpPr>
        <p:grpSpPr>
          <a:xfrm>
            <a:off x="6671087" y="1835054"/>
            <a:ext cx="332757" cy="281833"/>
            <a:chOff x="6671087" y="2009304"/>
            <a:chExt cx="332757" cy="281833"/>
          </a:xfrm>
        </p:grpSpPr>
        <p:sp>
          <p:nvSpPr>
            <p:cNvPr id="9772" name="Google Shape;9772;p6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4" name="Google Shape;9774;p6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5" name="Google Shape;9775;p63"/>
          <p:cNvGrpSpPr/>
          <p:nvPr/>
        </p:nvGrpSpPr>
        <p:grpSpPr>
          <a:xfrm>
            <a:off x="2201806" y="1802335"/>
            <a:ext cx="349784" cy="349434"/>
            <a:chOff x="2201806" y="1976585"/>
            <a:chExt cx="349784" cy="349434"/>
          </a:xfrm>
        </p:grpSpPr>
        <p:sp>
          <p:nvSpPr>
            <p:cNvPr id="9776" name="Google Shape;9776;p6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63"/>
          <p:cNvGrpSpPr/>
          <p:nvPr/>
        </p:nvGrpSpPr>
        <p:grpSpPr>
          <a:xfrm>
            <a:off x="3094217" y="1802335"/>
            <a:ext cx="350198" cy="350548"/>
            <a:chOff x="3094217" y="1976585"/>
            <a:chExt cx="350198" cy="350548"/>
          </a:xfrm>
        </p:grpSpPr>
        <p:sp>
          <p:nvSpPr>
            <p:cNvPr id="9781" name="Google Shape;9781;p6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4" name="Google Shape;9794;p6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5" name="Google Shape;9795;p63"/>
          <p:cNvGrpSpPr/>
          <p:nvPr/>
        </p:nvGrpSpPr>
        <p:grpSpPr>
          <a:xfrm>
            <a:off x="3979435" y="1802335"/>
            <a:ext cx="345265" cy="349848"/>
            <a:chOff x="3979435" y="1976585"/>
            <a:chExt cx="345265" cy="349848"/>
          </a:xfrm>
        </p:grpSpPr>
        <p:sp>
          <p:nvSpPr>
            <p:cNvPr id="9796" name="Google Shape;9796;p6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3" name="Google Shape;9813;p63"/>
          <p:cNvGrpSpPr/>
          <p:nvPr/>
        </p:nvGrpSpPr>
        <p:grpSpPr>
          <a:xfrm>
            <a:off x="3541011" y="1334344"/>
            <a:ext cx="350166" cy="349434"/>
            <a:chOff x="3541011" y="1508594"/>
            <a:chExt cx="350166" cy="349434"/>
          </a:xfrm>
        </p:grpSpPr>
        <p:sp>
          <p:nvSpPr>
            <p:cNvPr id="9814" name="Google Shape;9814;p6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63"/>
          <p:cNvGrpSpPr/>
          <p:nvPr/>
        </p:nvGrpSpPr>
        <p:grpSpPr>
          <a:xfrm>
            <a:off x="3576626" y="1801571"/>
            <a:ext cx="284251" cy="351694"/>
            <a:chOff x="3576626" y="1975821"/>
            <a:chExt cx="284251" cy="351694"/>
          </a:xfrm>
        </p:grpSpPr>
        <p:sp>
          <p:nvSpPr>
            <p:cNvPr id="9828" name="Google Shape;9828;p6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63"/>
          <p:cNvGrpSpPr/>
          <p:nvPr/>
        </p:nvGrpSpPr>
        <p:grpSpPr>
          <a:xfrm>
            <a:off x="2722090" y="2715912"/>
            <a:ext cx="238770" cy="371841"/>
            <a:chOff x="2722090" y="2890162"/>
            <a:chExt cx="238770" cy="371841"/>
          </a:xfrm>
        </p:grpSpPr>
        <p:sp>
          <p:nvSpPr>
            <p:cNvPr id="9832" name="Google Shape;9832;p6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5" name="Google Shape;9835;p6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6" name="Google Shape;9836;p63"/>
          <p:cNvGrpSpPr/>
          <p:nvPr/>
        </p:nvGrpSpPr>
        <p:grpSpPr>
          <a:xfrm>
            <a:off x="6216367" y="1795906"/>
            <a:ext cx="361147" cy="361147"/>
            <a:chOff x="6216367" y="1970156"/>
            <a:chExt cx="361147" cy="361147"/>
          </a:xfrm>
        </p:grpSpPr>
        <p:sp>
          <p:nvSpPr>
            <p:cNvPr id="9837" name="Google Shape;9837;p6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63"/>
          <p:cNvGrpSpPr/>
          <p:nvPr/>
        </p:nvGrpSpPr>
        <p:grpSpPr>
          <a:xfrm>
            <a:off x="1289311" y="2751972"/>
            <a:ext cx="408156" cy="299783"/>
            <a:chOff x="1289311" y="2926222"/>
            <a:chExt cx="408156" cy="299783"/>
          </a:xfrm>
        </p:grpSpPr>
        <p:sp>
          <p:nvSpPr>
            <p:cNvPr id="9842" name="Google Shape;9842;p6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63"/>
          <p:cNvGrpSpPr/>
          <p:nvPr/>
        </p:nvGrpSpPr>
        <p:grpSpPr>
          <a:xfrm>
            <a:off x="7978465" y="1795142"/>
            <a:ext cx="361147" cy="360797"/>
            <a:chOff x="7978465" y="1969392"/>
            <a:chExt cx="361147" cy="360797"/>
          </a:xfrm>
        </p:grpSpPr>
        <p:sp>
          <p:nvSpPr>
            <p:cNvPr id="9845" name="Google Shape;9845;p6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4" name="Google Shape;9854;p6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5" name="Google Shape;9855;p63"/>
          <p:cNvGrpSpPr/>
          <p:nvPr/>
        </p:nvGrpSpPr>
        <p:grpSpPr>
          <a:xfrm>
            <a:off x="854261" y="2734563"/>
            <a:ext cx="377474" cy="335748"/>
            <a:chOff x="854261" y="2908813"/>
            <a:chExt cx="377474" cy="335748"/>
          </a:xfrm>
        </p:grpSpPr>
        <p:sp>
          <p:nvSpPr>
            <p:cNvPr id="9856" name="Google Shape;9856;p6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63"/>
          <p:cNvGrpSpPr/>
          <p:nvPr/>
        </p:nvGrpSpPr>
        <p:grpSpPr>
          <a:xfrm>
            <a:off x="1749728" y="2720527"/>
            <a:ext cx="386927" cy="363438"/>
            <a:chOff x="1749728" y="2894777"/>
            <a:chExt cx="386927" cy="363438"/>
          </a:xfrm>
        </p:grpSpPr>
        <p:sp>
          <p:nvSpPr>
            <p:cNvPr id="9862" name="Google Shape;9862;p6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63"/>
          <p:cNvGrpSpPr/>
          <p:nvPr/>
        </p:nvGrpSpPr>
        <p:grpSpPr>
          <a:xfrm>
            <a:off x="7098912" y="1795142"/>
            <a:ext cx="359651" cy="361560"/>
            <a:chOff x="7098912" y="1969392"/>
            <a:chExt cx="359651" cy="361560"/>
          </a:xfrm>
        </p:grpSpPr>
        <p:sp>
          <p:nvSpPr>
            <p:cNvPr id="9870" name="Google Shape;9870;p6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3" name="Google Shape;9883;p6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4" name="Google Shape;9884;p63"/>
          <p:cNvGrpSpPr/>
          <p:nvPr/>
        </p:nvGrpSpPr>
        <p:grpSpPr>
          <a:xfrm>
            <a:off x="5352728" y="1815989"/>
            <a:ext cx="327091" cy="322508"/>
            <a:chOff x="5352728" y="1990239"/>
            <a:chExt cx="327091" cy="322508"/>
          </a:xfrm>
        </p:grpSpPr>
        <p:sp>
          <p:nvSpPr>
            <p:cNvPr id="9885" name="Google Shape;9885;p6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63"/>
          <p:cNvGrpSpPr/>
          <p:nvPr/>
        </p:nvGrpSpPr>
        <p:grpSpPr>
          <a:xfrm>
            <a:off x="7538896" y="1795906"/>
            <a:ext cx="361147" cy="361529"/>
            <a:chOff x="7538896" y="1970156"/>
            <a:chExt cx="361147" cy="361529"/>
          </a:xfrm>
        </p:grpSpPr>
        <p:sp>
          <p:nvSpPr>
            <p:cNvPr id="9889" name="Google Shape;9889;p6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63"/>
          <p:cNvGrpSpPr/>
          <p:nvPr/>
        </p:nvGrpSpPr>
        <p:grpSpPr>
          <a:xfrm>
            <a:off x="4896099" y="1796670"/>
            <a:ext cx="358155" cy="358123"/>
            <a:chOff x="4896099" y="1970920"/>
            <a:chExt cx="358155" cy="358123"/>
          </a:xfrm>
        </p:grpSpPr>
        <p:sp>
          <p:nvSpPr>
            <p:cNvPr id="9896" name="Google Shape;9896;p6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63"/>
          <p:cNvGrpSpPr/>
          <p:nvPr/>
        </p:nvGrpSpPr>
        <p:grpSpPr>
          <a:xfrm>
            <a:off x="4048787" y="2802769"/>
            <a:ext cx="283488" cy="198604"/>
            <a:chOff x="4048787" y="2977019"/>
            <a:chExt cx="283488" cy="198604"/>
          </a:xfrm>
        </p:grpSpPr>
        <p:sp>
          <p:nvSpPr>
            <p:cNvPr id="9900" name="Google Shape;9900;p6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6" name="Google Shape;9906;p63"/>
          <p:cNvGrpSpPr/>
          <p:nvPr/>
        </p:nvGrpSpPr>
        <p:grpSpPr>
          <a:xfrm>
            <a:off x="4054103" y="2255941"/>
            <a:ext cx="218687" cy="349052"/>
            <a:chOff x="4054103" y="2430191"/>
            <a:chExt cx="218687" cy="349052"/>
          </a:xfrm>
        </p:grpSpPr>
        <p:sp>
          <p:nvSpPr>
            <p:cNvPr id="9907" name="Google Shape;9907;p6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63"/>
          <p:cNvGrpSpPr/>
          <p:nvPr/>
        </p:nvGrpSpPr>
        <p:grpSpPr>
          <a:xfrm>
            <a:off x="2185128" y="2253299"/>
            <a:ext cx="382758" cy="356595"/>
            <a:chOff x="2185128" y="2427549"/>
            <a:chExt cx="382758" cy="356595"/>
          </a:xfrm>
        </p:grpSpPr>
        <p:sp>
          <p:nvSpPr>
            <p:cNvPr id="9910" name="Google Shape;9910;p6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63"/>
          <p:cNvGrpSpPr/>
          <p:nvPr/>
        </p:nvGrpSpPr>
        <p:grpSpPr>
          <a:xfrm>
            <a:off x="2656907" y="2265043"/>
            <a:ext cx="332757" cy="332343"/>
            <a:chOff x="2656907" y="2439293"/>
            <a:chExt cx="332757" cy="332343"/>
          </a:xfrm>
        </p:grpSpPr>
        <p:sp>
          <p:nvSpPr>
            <p:cNvPr id="9915" name="Google Shape;9915;p6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3"/>
          <p:cNvGrpSpPr/>
          <p:nvPr/>
        </p:nvGrpSpPr>
        <p:grpSpPr>
          <a:xfrm>
            <a:off x="1731523" y="2248366"/>
            <a:ext cx="399435" cy="365698"/>
            <a:chOff x="1731523" y="2422616"/>
            <a:chExt cx="399435" cy="365698"/>
          </a:xfrm>
        </p:grpSpPr>
        <p:sp>
          <p:nvSpPr>
            <p:cNvPr id="9923" name="Google Shape;9923;p6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63"/>
          <p:cNvGrpSpPr/>
          <p:nvPr/>
        </p:nvGrpSpPr>
        <p:grpSpPr>
          <a:xfrm>
            <a:off x="3097241" y="2259314"/>
            <a:ext cx="344883" cy="343387"/>
            <a:chOff x="3097241" y="2433564"/>
            <a:chExt cx="344883" cy="343387"/>
          </a:xfrm>
        </p:grpSpPr>
        <p:sp>
          <p:nvSpPr>
            <p:cNvPr id="9927" name="Google Shape;9927;p6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63"/>
          <p:cNvGrpSpPr/>
          <p:nvPr/>
        </p:nvGrpSpPr>
        <p:grpSpPr>
          <a:xfrm>
            <a:off x="1278299" y="2265043"/>
            <a:ext cx="410829" cy="332343"/>
            <a:chOff x="1278299" y="2439293"/>
            <a:chExt cx="410829" cy="332343"/>
          </a:xfrm>
        </p:grpSpPr>
        <p:sp>
          <p:nvSpPr>
            <p:cNvPr id="9937" name="Google Shape;9937;p6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63"/>
          <p:cNvGrpSpPr/>
          <p:nvPr/>
        </p:nvGrpSpPr>
        <p:grpSpPr>
          <a:xfrm>
            <a:off x="2661459" y="1840751"/>
            <a:ext cx="322508" cy="273494"/>
            <a:chOff x="2661459" y="2015001"/>
            <a:chExt cx="322508" cy="273494"/>
          </a:xfrm>
        </p:grpSpPr>
        <p:sp>
          <p:nvSpPr>
            <p:cNvPr id="9946" name="Google Shape;9946;p6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63"/>
          <p:cNvGrpSpPr/>
          <p:nvPr/>
        </p:nvGrpSpPr>
        <p:grpSpPr>
          <a:xfrm>
            <a:off x="870939" y="2265043"/>
            <a:ext cx="331993" cy="331993"/>
            <a:chOff x="870939" y="2439293"/>
            <a:chExt cx="331993" cy="331993"/>
          </a:xfrm>
        </p:grpSpPr>
        <p:sp>
          <p:nvSpPr>
            <p:cNvPr id="9949" name="Google Shape;9949;p6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63"/>
          <p:cNvGrpSpPr/>
          <p:nvPr/>
        </p:nvGrpSpPr>
        <p:grpSpPr>
          <a:xfrm>
            <a:off x="6644957" y="2282103"/>
            <a:ext cx="371395" cy="278904"/>
            <a:chOff x="6644957" y="2456353"/>
            <a:chExt cx="371395" cy="278904"/>
          </a:xfrm>
        </p:grpSpPr>
        <p:sp>
          <p:nvSpPr>
            <p:cNvPr id="9966" name="Google Shape;9966;p6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1" name="Google Shape;9971;p63"/>
          <p:cNvGrpSpPr/>
          <p:nvPr/>
        </p:nvGrpSpPr>
        <p:grpSpPr>
          <a:xfrm>
            <a:off x="5388757" y="2240409"/>
            <a:ext cx="260349" cy="362292"/>
            <a:chOff x="5388757" y="2414659"/>
            <a:chExt cx="260349" cy="362292"/>
          </a:xfrm>
        </p:grpSpPr>
        <p:sp>
          <p:nvSpPr>
            <p:cNvPr id="9972" name="Google Shape;9972;p6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63"/>
          <p:cNvGrpSpPr/>
          <p:nvPr/>
        </p:nvGrpSpPr>
        <p:grpSpPr>
          <a:xfrm>
            <a:off x="3567142" y="2731507"/>
            <a:ext cx="348288" cy="340331"/>
            <a:chOff x="3567142" y="2905757"/>
            <a:chExt cx="348288" cy="340331"/>
          </a:xfrm>
        </p:grpSpPr>
        <p:sp>
          <p:nvSpPr>
            <p:cNvPr id="9993" name="Google Shape;9993;p6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63"/>
          <p:cNvGrpSpPr/>
          <p:nvPr/>
        </p:nvGrpSpPr>
        <p:grpSpPr>
          <a:xfrm>
            <a:off x="870939" y="1801571"/>
            <a:ext cx="332375" cy="350071"/>
            <a:chOff x="870939" y="1975821"/>
            <a:chExt cx="332375" cy="350071"/>
          </a:xfrm>
        </p:grpSpPr>
        <p:sp>
          <p:nvSpPr>
            <p:cNvPr id="9999" name="Google Shape;9999;p6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63"/>
          <p:cNvGrpSpPr/>
          <p:nvPr/>
        </p:nvGrpSpPr>
        <p:grpSpPr>
          <a:xfrm>
            <a:off x="7967103" y="2240791"/>
            <a:ext cx="355863" cy="361911"/>
            <a:chOff x="7967103" y="2415041"/>
            <a:chExt cx="355863" cy="361911"/>
          </a:xfrm>
        </p:grpSpPr>
        <p:sp>
          <p:nvSpPr>
            <p:cNvPr id="10004" name="Google Shape;10004;p6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5" name="Google Shape;10015;p63"/>
          <p:cNvGrpSpPr/>
          <p:nvPr/>
        </p:nvGrpSpPr>
        <p:grpSpPr>
          <a:xfrm>
            <a:off x="7529411" y="2240409"/>
            <a:ext cx="355863" cy="362292"/>
            <a:chOff x="7529411" y="2414659"/>
            <a:chExt cx="355863" cy="362292"/>
          </a:xfrm>
        </p:grpSpPr>
        <p:sp>
          <p:nvSpPr>
            <p:cNvPr id="10016" name="Google Shape;10016;p6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63"/>
          <p:cNvGrpSpPr/>
          <p:nvPr/>
        </p:nvGrpSpPr>
        <p:grpSpPr>
          <a:xfrm>
            <a:off x="5733194" y="2257468"/>
            <a:ext cx="446826" cy="327059"/>
            <a:chOff x="5733194" y="2431718"/>
            <a:chExt cx="446826" cy="327059"/>
          </a:xfrm>
        </p:grpSpPr>
        <p:sp>
          <p:nvSpPr>
            <p:cNvPr id="10029" name="Google Shape;10029;p6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63"/>
          <p:cNvGrpSpPr/>
          <p:nvPr/>
        </p:nvGrpSpPr>
        <p:grpSpPr>
          <a:xfrm>
            <a:off x="4876780" y="2243814"/>
            <a:ext cx="407774" cy="356627"/>
            <a:chOff x="4876780" y="2418064"/>
            <a:chExt cx="407774" cy="356627"/>
          </a:xfrm>
        </p:grpSpPr>
        <p:sp>
          <p:nvSpPr>
            <p:cNvPr id="10033" name="Google Shape;10033;p6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63"/>
          <p:cNvGrpSpPr/>
          <p:nvPr/>
        </p:nvGrpSpPr>
        <p:grpSpPr>
          <a:xfrm>
            <a:off x="7070872" y="2236621"/>
            <a:ext cx="398321" cy="371013"/>
            <a:chOff x="7070872" y="2410871"/>
            <a:chExt cx="398321" cy="371013"/>
          </a:xfrm>
        </p:grpSpPr>
        <p:sp>
          <p:nvSpPr>
            <p:cNvPr id="10042" name="Google Shape;10042;p6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6" name="Google Shape;10046;p6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7" name="Google Shape;10047;p63"/>
          <p:cNvGrpSpPr/>
          <p:nvPr/>
        </p:nvGrpSpPr>
        <p:grpSpPr>
          <a:xfrm>
            <a:off x="5318259" y="2807861"/>
            <a:ext cx="371013" cy="220787"/>
            <a:chOff x="5318259" y="2982111"/>
            <a:chExt cx="371013" cy="220787"/>
          </a:xfrm>
        </p:grpSpPr>
        <p:sp>
          <p:nvSpPr>
            <p:cNvPr id="10048" name="Google Shape;10048;p6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3"/>
          <p:cNvGrpSpPr/>
          <p:nvPr/>
        </p:nvGrpSpPr>
        <p:grpSpPr>
          <a:xfrm>
            <a:off x="7073928" y="2731507"/>
            <a:ext cx="371395" cy="371809"/>
            <a:chOff x="7073928" y="2905757"/>
            <a:chExt cx="371395" cy="371809"/>
          </a:xfrm>
        </p:grpSpPr>
        <p:sp>
          <p:nvSpPr>
            <p:cNvPr id="10057" name="Google Shape;10057;p6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3"/>
          <p:cNvGrpSpPr/>
          <p:nvPr/>
        </p:nvGrpSpPr>
        <p:grpSpPr>
          <a:xfrm>
            <a:off x="6188327" y="2781158"/>
            <a:ext cx="371395" cy="272857"/>
            <a:chOff x="6188327" y="2955408"/>
            <a:chExt cx="371395" cy="272857"/>
          </a:xfrm>
        </p:grpSpPr>
        <p:sp>
          <p:nvSpPr>
            <p:cNvPr id="10061" name="Google Shape;10061;p6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3"/>
          <p:cNvGrpSpPr/>
          <p:nvPr/>
        </p:nvGrpSpPr>
        <p:grpSpPr>
          <a:xfrm>
            <a:off x="7521454" y="2731889"/>
            <a:ext cx="359651" cy="371013"/>
            <a:chOff x="7521454" y="2906139"/>
            <a:chExt cx="359651" cy="371013"/>
          </a:xfrm>
        </p:grpSpPr>
        <p:sp>
          <p:nvSpPr>
            <p:cNvPr id="10064" name="Google Shape;10064;p6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3"/>
          <p:cNvGrpSpPr/>
          <p:nvPr/>
        </p:nvGrpSpPr>
        <p:grpSpPr>
          <a:xfrm>
            <a:off x="5782845" y="2732271"/>
            <a:ext cx="301661" cy="371013"/>
            <a:chOff x="5782845" y="2906521"/>
            <a:chExt cx="301661" cy="371013"/>
          </a:xfrm>
        </p:grpSpPr>
        <p:sp>
          <p:nvSpPr>
            <p:cNvPr id="10070" name="Google Shape;10070;p6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63"/>
          <p:cNvGrpSpPr/>
          <p:nvPr/>
        </p:nvGrpSpPr>
        <p:grpSpPr>
          <a:xfrm>
            <a:off x="3539102" y="2253299"/>
            <a:ext cx="355099" cy="355481"/>
            <a:chOff x="3539102" y="2427549"/>
            <a:chExt cx="355099" cy="355481"/>
          </a:xfrm>
        </p:grpSpPr>
        <p:sp>
          <p:nvSpPr>
            <p:cNvPr id="10074" name="Google Shape;10074;p6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63"/>
          <p:cNvGrpSpPr/>
          <p:nvPr/>
        </p:nvGrpSpPr>
        <p:grpSpPr>
          <a:xfrm>
            <a:off x="6630539" y="2743252"/>
            <a:ext cx="371777" cy="349434"/>
            <a:chOff x="6630539" y="2917502"/>
            <a:chExt cx="371777" cy="349434"/>
          </a:xfrm>
        </p:grpSpPr>
        <p:sp>
          <p:nvSpPr>
            <p:cNvPr id="10077" name="Google Shape;10077;p6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63"/>
          <p:cNvGrpSpPr/>
          <p:nvPr/>
        </p:nvGrpSpPr>
        <p:grpSpPr>
          <a:xfrm>
            <a:off x="2171474" y="3194979"/>
            <a:ext cx="408156" cy="343737"/>
            <a:chOff x="2171474" y="3369229"/>
            <a:chExt cx="408156" cy="343737"/>
          </a:xfrm>
        </p:grpSpPr>
        <p:sp>
          <p:nvSpPr>
            <p:cNvPr id="10085" name="Google Shape;10085;p6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63"/>
          <p:cNvGrpSpPr/>
          <p:nvPr/>
        </p:nvGrpSpPr>
        <p:grpSpPr>
          <a:xfrm>
            <a:off x="4891198" y="2750858"/>
            <a:ext cx="334634" cy="334634"/>
            <a:chOff x="4891198" y="2925108"/>
            <a:chExt cx="334634" cy="334634"/>
          </a:xfrm>
        </p:grpSpPr>
        <p:sp>
          <p:nvSpPr>
            <p:cNvPr id="10090" name="Google Shape;10090;p6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63"/>
          <p:cNvGrpSpPr/>
          <p:nvPr/>
        </p:nvGrpSpPr>
        <p:grpSpPr>
          <a:xfrm>
            <a:off x="7976174" y="2750858"/>
            <a:ext cx="334666" cy="334634"/>
            <a:chOff x="7976174" y="2925108"/>
            <a:chExt cx="334666" cy="334634"/>
          </a:xfrm>
        </p:grpSpPr>
        <p:sp>
          <p:nvSpPr>
            <p:cNvPr id="10099" name="Google Shape;10099;p6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63"/>
          <p:cNvGrpSpPr/>
          <p:nvPr/>
        </p:nvGrpSpPr>
        <p:grpSpPr>
          <a:xfrm>
            <a:off x="3091957" y="3199881"/>
            <a:ext cx="354717" cy="332757"/>
            <a:chOff x="3091957" y="3374131"/>
            <a:chExt cx="354717" cy="332757"/>
          </a:xfrm>
        </p:grpSpPr>
        <p:sp>
          <p:nvSpPr>
            <p:cNvPr id="10109" name="Google Shape;10109;p6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63"/>
          <p:cNvGrpSpPr/>
          <p:nvPr/>
        </p:nvGrpSpPr>
        <p:grpSpPr>
          <a:xfrm>
            <a:off x="3988156" y="3205960"/>
            <a:ext cx="353954" cy="318880"/>
            <a:chOff x="3988156" y="3380210"/>
            <a:chExt cx="353954" cy="318880"/>
          </a:xfrm>
        </p:grpSpPr>
        <p:sp>
          <p:nvSpPr>
            <p:cNvPr id="10116" name="Google Shape;10116;p6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63"/>
          <p:cNvGrpSpPr/>
          <p:nvPr/>
        </p:nvGrpSpPr>
        <p:grpSpPr>
          <a:xfrm>
            <a:off x="3541011" y="3193070"/>
            <a:ext cx="348257" cy="346188"/>
            <a:chOff x="3541011" y="3367320"/>
            <a:chExt cx="348257" cy="346188"/>
          </a:xfrm>
        </p:grpSpPr>
        <p:sp>
          <p:nvSpPr>
            <p:cNvPr id="10122" name="Google Shape;10122;p6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63"/>
          <p:cNvGrpSpPr/>
          <p:nvPr/>
        </p:nvGrpSpPr>
        <p:grpSpPr>
          <a:xfrm>
            <a:off x="1314678" y="3183967"/>
            <a:ext cx="334666" cy="365348"/>
            <a:chOff x="1314678" y="3358217"/>
            <a:chExt cx="334666" cy="365348"/>
          </a:xfrm>
        </p:grpSpPr>
        <p:sp>
          <p:nvSpPr>
            <p:cNvPr id="10127" name="Google Shape;10127;p6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63"/>
          <p:cNvGrpSpPr/>
          <p:nvPr/>
        </p:nvGrpSpPr>
        <p:grpSpPr>
          <a:xfrm>
            <a:off x="1748582" y="3198385"/>
            <a:ext cx="359269" cy="335780"/>
            <a:chOff x="1748582" y="3372635"/>
            <a:chExt cx="359269" cy="335780"/>
          </a:xfrm>
        </p:grpSpPr>
        <p:sp>
          <p:nvSpPr>
            <p:cNvPr id="10133" name="Google Shape;10133;p6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4" name="Google Shape;10134;p63"/>
            <p:cNvGrpSpPr/>
            <p:nvPr/>
          </p:nvGrpSpPr>
          <p:grpSpPr>
            <a:xfrm>
              <a:off x="1748582" y="3372635"/>
              <a:ext cx="333520" cy="335780"/>
              <a:chOff x="1748582" y="3372635"/>
              <a:chExt cx="333520" cy="335780"/>
            </a:xfrm>
          </p:grpSpPr>
          <p:sp>
            <p:nvSpPr>
              <p:cNvPr id="10135" name="Google Shape;10135;p6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38" name="Google Shape;10138;p63"/>
          <p:cNvGrpSpPr/>
          <p:nvPr/>
        </p:nvGrpSpPr>
        <p:grpSpPr>
          <a:xfrm>
            <a:off x="2640993" y="3183585"/>
            <a:ext cx="365348" cy="364966"/>
            <a:chOff x="2640993" y="3357835"/>
            <a:chExt cx="365348" cy="364966"/>
          </a:xfrm>
        </p:grpSpPr>
        <p:sp>
          <p:nvSpPr>
            <p:cNvPr id="10139" name="Google Shape;10139;p6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63"/>
          <p:cNvGrpSpPr/>
          <p:nvPr/>
        </p:nvGrpSpPr>
        <p:grpSpPr>
          <a:xfrm>
            <a:off x="4886264" y="3191924"/>
            <a:ext cx="350548" cy="350198"/>
            <a:chOff x="4886264" y="3366174"/>
            <a:chExt cx="350548" cy="350198"/>
          </a:xfrm>
        </p:grpSpPr>
        <p:sp>
          <p:nvSpPr>
            <p:cNvPr id="10150" name="Google Shape;10150;p6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63"/>
          <p:cNvGrpSpPr/>
          <p:nvPr/>
        </p:nvGrpSpPr>
        <p:grpSpPr>
          <a:xfrm>
            <a:off x="5331913" y="3239697"/>
            <a:ext cx="347143" cy="254684"/>
            <a:chOff x="5331913" y="3413947"/>
            <a:chExt cx="347143" cy="254684"/>
          </a:xfrm>
        </p:grpSpPr>
        <p:sp>
          <p:nvSpPr>
            <p:cNvPr id="10164" name="Google Shape;10164;p6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63"/>
          <p:cNvGrpSpPr/>
          <p:nvPr/>
        </p:nvGrpSpPr>
        <p:grpSpPr>
          <a:xfrm>
            <a:off x="5776798" y="3235528"/>
            <a:ext cx="346379" cy="264518"/>
            <a:chOff x="5776798" y="3409778"/>
            <a:chExt cx="346379" cy="264518"/>
          </a:xfrm>
        </p:grpSpPr>
        <p:sp>
          <p:nvSpPr>
            <p:cNvPr id="10171" name="Google Shape;10171;p6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63"/>
          <p:cNvGrpSpPr/>
          <p:nvPr/>
        </p:nvGrpSpPr>
        <p:grpSpPr>
          <a:xfrm>
            <a:off x="7108015" y="3222255"/>
            <a:ext cx="344883" cy="290299"/>
            <a:chOff x="7108015" y="3396505"/>
            <a:chExt cx="344883" cy="290299"/>
          </a:xfrm>
        </p:grpSpPr>
        <p:sp>
          <p:nvSpPr>
            <p:cNvPr id="10178" name="Google Shape;10178;p6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63"/>
          <p:cNvGrpSpPr/>
          <p:nvPr/>
        </p:nvGrpSpPr>
        <p:grpSpPr>
          <a:xfrm>
            <a:off x="7551754" y="3216558"/>
            <a:ext cx="344883" cy="301311"/>
            <a:chOff x="7551754" y="3390808"/>
            <a:chExt cx="344883" cy="301311"/>
          </a:xfrm>
        </p:grpSpPr>
        <p:sp>
          <p:nvSpPr>
            <p:cNvPr id="10183" name="Google Shape;10183;p6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3"/>
          <p:cNvGrpSpPr/>
          <p:nvPr/>
        </p:nvGrpSpPr>
        <p:grpSpPr>
          <a:xfrm>
            <a:off x="6707084" y="3213153"/>
            <a:ext cx="261145" cy="308504"/>
            <a:chOff x="6707084" y="3387403"/>
            <a:chExt cx="261145" cy="308504"/>
          </a:xfrm>
        </p:grpSpPr>
        <p:sp>
          <p:nvSpPr>
            <p:cNvPr id="10195" name="Google Shape;10195;p6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63"/>
          <p:cNvGrpSpPr/>
          <p:nvPr/>
        </p:nvGrpSpPr>
        <p:grpSpPr>
          <a:xfrm>
            <a:off x="848978" y="4123387"/>
            <a:ext cx="377824" cy="324418"/>
            <a:chOff x="848978" y="4297637"/>
            <a:chExt cx="377824" cy="324418"/>
          </a:xfrm>
        </p:grpSpPr>
        <p:sp>
          <p:nvSpPr>
            <p:cNvPr id="10200" name="Google Shape;10200;p6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63"/>
          <p:cNvGrpSpPr/>
          <p:nvPr/>
        </p:nvGrpSpPr>
        <p:grpSpPr>
          <a:xfrm>
            <a:off x="1754279" y="4112343"/>
            <a:ext cx="351439" cy="345965"/>
            <a:chOff x="1754279" y="4286593"/>
            <a:chExt cx="351439" cy="345965"/>
          </a:xfrm>
        </p:grpSpPr>
        <p:sp>
          <p:nvSpPr>
            <p:cNvPr id="10203" name="Google Shape;10203;p6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3"/>
          <p:cNvGrpSpPr/>
          <p:nvPr/>
        </p:nvGrpSpPr>
        <p:grpSpPr>
          <a:xfrm>
            <a:off x="3996113" y="4116926"/>
            <a:ext cx="336512" cy="335048"/>
            <a:chOff x="3996113" y="4291176"/>
            <a:chExt cx="336512" cy="335048"/>
          </a:xfrm>
        </p:grpSpPr>
        <p:sp>
          <p:nvSpPr>
            <p:cNvPr id="10209" name="Google Shape;10209;p6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2" name="Google Shape;10212;p6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3" name="Google Shape;10213;p63"/>
          <p:cNvGrpSpPr/>
          <p:nvPr/>
        </p:nvGrpSpPr>
        <p:grpSpPr>
          <a:xfrm>
            <a:off x="2179081" y="4111261"/>
            <a:ext cx="397525" cy="348670"/>
            <a:chOff x="2179081" y="4285511"/>
            <a:chExt cx="397525" cy="348670"/>
          </a:xfrm>
        </p:grpSpPr>
        <p:sp>
          <p:nvSpPr>
            <p:cNvPr id="10214" name="Google Shape;10214;p6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63"/>
          <p:cNvGrpSpPr/>
          <p:nvPr/>
        </p:nvGrpSpPr>
        <p:grpSpPr>
          <a:xfrm>
            <a:off x="3584201" y="4120746"/>
            <a:ext cx="267574" cy="329415"/>
            <a:chOff x="3584201" y="4294996"/>
            <a:chExt cx="267574" cy="329415"/>
          </a:xfrm>
        </p:grpSpPr>
        <p:sp>
          <p:nvSpPr>
            <p:cNvPr id="10217" name="Google Shape;10217;p6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63"/>
          <p:cNvGrpSpPr/>
          <p:nvPr/>
        </p:nvGrpSpPr>
        <p:grpSpPr>
          <a:xfrm>
            <a:off x="3082855" y="4121478"/>
            <a:ext cx="375946" cy="327823"/>
            <a:chOff x="3082855" y="4295728"/>
            <a:chExt cx="375946" cy="327823"/>
          </a:xfrm>
        </p:grpSpPr>
        <p:sp>
          <p:nvSpPr>
            <p:cNvPr id="10222" name="Google Shape;10222;p6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3"/>
          <p:cNvGrpSpPr/>
          <p:nvPr/>
        </p:nvGrpSpPr>
        <p:grpSpPr>
          <a:xfrm>
            <a:off x="2749016" y="4116926"/>
            <a:ext cx="150831" cy="336926"/>
            <a:chOff x="2749016" y="4291176"/>
            <a:chExt cx="150831" cy="336926"/>
          </a:xfrm>
        </p:grpSpPr>
        <p:sp>
          <p:nvSpPr>
            <p:cNvPr id="10234" name="Google Shape;10234;p6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63"/>
          <p:cNvGrpSpPr/>
          <p:nvPr/>
        </p:nvGrpSpPr>
        <p:grpSpPr>
          <a:xfrm>
            <a:off x="7127716" y="4105182"/>
            <a:ext cx="248254" cy="361942"/>
            <a:chOff x="7127716" y="4279432"/>
            <a:chExt cx="248254" cy="361942"/>
          </a:xfrm>
        </p:grpSpPr>
        <p:sp>
          <p:nvSpPr>
            <p:cNvPr id="10239" name="Google Shape;10239;p6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63"/>
          <p:cNvGrpSpPr/>
          <p:nvPr/>
        </p:nvGrpSpPr>
        <p:grpSpPr>
          <a:xfrm>
            <a:off x="7565408" y="4105182"/>
            <a:ext cx="248255" cy="361942"/>
            <a:chOff x="7565408" y="4279432"/>
            <a:chExt cx="248255" cy="361942"/>
          </a:xfrm>
        </p:grpSpPr>
        <p:sp>
          <p:nvSpPr>
            <p:cNvPr id="10249" name="Google Shape;10249;p6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3"/>
          <p:cNvGrpSpPr/>
          <p:nvPr/>
        </p:nvGrpSpPr>
        <p:grpSpPr>
          <a:xfrm>
            <a:off x="6264109" y="4105182"/>
            <a:ext cx="225498" cy="361560"/>
            <a:chOff x="6264109" y="4279432"/>
            <a:chExt cx="225498" cy="361560"/>
          </a:xfrm>
        </p:grpSpPr>
        <p:sp>
          <p:nvSpPr>
            <p:cNvPr id="10258" name="Google Shape;10258;p6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3"/>
          <p:cNvGrpSpPr/>
          <p:nvPr/>
        </p:nvGrpSpPr>
        <p:grpSpPr>
          <a:xfrm>
            <a:off x="7929578" y="4110115"/>
            <a:ext cx="395266" cy="351312"/>
            <a:chOff x="7929578" y="4284365"/>
            <a:chExt cx="395266" cy="351312"/>
          </a:xfrm>
        </p:grpSpPr>
        <p:sp>
          <p:nvSpPr>
            <p:cNvPr id="10261" name="Google Shape;10261;p6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63"/>
          <p:cNvGrpSpPr/>
          <p:nvPr/>
        </p:nvGrpSpPr>
        <p:grpSpPr>
          <a:xfrm>
            <a:off x="6595502" y="4149527"/>
            <a:ext cx="426315" cy="332826"/>
            <a:chOff x="6639652" y="4323777"/>
            <a:chExt cx="426315" cy="332826"/>
          </a:xfrm>
        </p:grpSpPr>
        <p:sp>
          <p:nvSpPr>
            <p:cNvPr id="10266" name="Google Shape;10266;p6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63"/>
          <p:cNvGrpSpPr/>
          <p:nvPr/>
        </p:nvGrpSpPr>
        <p:grpSpPr>
          <a:xfrm>
            <a:off x="5357662" y="4123387"/>
            <a:ext cx="287275" cy="326296"/>
            <a:chOff x="5357662" y="4297637"/>
            <a:chExt cx="287275" cy="326296"/>
          </a:xfrm>
        </p:grpSpPr>
        <p:sp>
          <p:nvSpPr>
            <p:cNvPr id="10277" name="Google Shape;10277;p6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63"/>
          <p:cNvGrpSpPr/>
          <p:nvPr/>
        </p:nvGrpSpPr>
        <p:grpSpPr>
          <a:xfrm>
            <a:off x="5774124" y="4120300"/>
            <a:ext cx="331611" cy="331674"/>
            <a:chOff x="5774124" y="4294550"/>
            <a:chExt cx="331611" cy="331674"/>
          </a:xfrm>
        </p:grpSpPr>
        <p:sp>
          <p:nvSpPr>
            <p:cNvPr id="10283" name="Google Shape;10283;p6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63"/>
          <p:cNvGrpSpPr/>
          <p:nvPr/>
        </p:nvGrpSpPr>
        <p:grpSpPr>
          <a:xfrm>
            <a:off x="4890434" y="4113139"/>
            <a:ext cx="345997" cy="346029"/>
            <a:chOff x="4890434" y="4287389"/>
            <a:chExt cx="345997" cy="346029"/>
          </a:xfrm>
        </p:grpSpPr>
        <p:sp>
          <p:nvSpPr>
            <p:cNvPr id="10286" name="Google Shape;10286;p6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63"/>
          <p:cNvGrpSpPr/>
          <p:nvPr/>
        </p:nvGrpSpPr>
        <p:grpSpPr>
          <a:xfrm>
            <a:off x="2165809" y="3636809"/>
            <a:ext cx="422542" cy="342973"/>
            <a:chOff x="2165809" y="3811059"/>
            <a:chExt cx="422542" cy="342973"/>
          </a:xfrm>
        </p:grpSpPr>
        <p:sp>
          <p:nvSpPr>
            <p:cNvPr id="10294" name="Google Shape;10294;p6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2" name="Google Shape;10312;p6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3" name="Google Shape;10313;p63"/>
          <p:cNvGrpSpPr/>
          <p:nvPr/>
        </p:nvGrpSpPr>
        <p:grpSpPr>
          <a:xfrm>
            <a:off x="903530" y="3631875"/>
            <a:ext cx="264550" cy="353222"/>
            <a:chOff x="903530" y="3806125"/>
            <a:chExt cx="264550" cy="353222"/>
          </a:xfrm>
        </p:grpSpPr>
        <p:sp>
          <p:nvSpPr>
            <p:cNvPr id="10314" name="Google Shape;10314;p6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63"/>
          <p:cNvGrpSpPr/>
          <p:nvPr/>
        </p:nvGrpSpPr>
        <p:grpSpPr>
          <a:xfrm>
            <a:off x="850092" y="3178684"/>
            <a:ext cx="369517" cy="375660"/>
            <a:chOff x="850092" y="3352934"/>
            <a:chExt cx="369517" cy="375660"/>
          </a:xfrm>
        </p:grpSpPr>
        <p:sp>
          <p:nvSpPr>
            <p:cNvPr id="10319" name="Google Shape;10319;p6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63"/>
          <p:cNvGrpSpPr/>
          <p:nvPr/>
        </p:nvGrpSpPr>
        <p:grpSpPr>
          <a:xfrm>
            <a:off x="2611458" y="3642124"/>
            <a:ext cx="426329" cy="332375"/>
            <a:chOff x="2611458" y="3816374"/>
            <a:chExt cx="426329" cy="332375"/>
          </a:xfrm>
        </p:grpSpPr>
        <p:sp>
          <p:nvSpPr>
            <p:cNvPr id="10325" name="Google Shape;10325;p6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5" name="Google Shape;10335;p6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6" name="Google Shape;10336;p63"/>
          <p:cNvGrpSpPr/>
          <p:nvPr/>
        </p:nvGrpSpPr>
        <p:grpSpPr>
          <a:xfrm>
            <a:off x="4019984" y="3631143"/>
            <a:ext cx="293704" cy="353954"/>
            <a:chOff x="4019984" y="3805393"/>
            <a:chExt cx="293704" cy="353954"/>
          </a:xfrm>
        </p:grpSpPr>
        <p:sp>
          <p:nvSpPr>
            <p:cNvPr id="10337" name="Google Shape;10337;p6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63"/>
          <p:cNvGrpSpPr/>
          <p:nvPr/>
        </p:nvGrpSpPr>
        <p:grpSpPr>
          <a:xfrm>
            <a:off x="8006505" y="3215794"/>
            <a:ext cx="323654" cy="303189"/>
            <a:chOff x="8006505" y="3390044"/>
            <a:chExt cx="323654" cy="303189"/>
          </a:xfrm>
        </p:grpSpPr>
        <p:sp>
          <p:nvSpPr>
            <p:cNvPr id="10340" name="Google Shape;10340;p6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63"/>
          <p:cNvGrpSpPr/>
          <p:nvPr/>
        </p:nvGrpSpPr>
        <p:grpSpPr>
          <a:xfrm>
            <a:off x="1299146" y="3632257"/>
            <a:ext cx="367990" cy="351312"/>
            <a:chOff x="1299146" y="3806507"/>
            <a:chExt cx="367990" cy="351312"/>
          </a:xfrm>
        </p:grpSpPr>
        <p:sp>
          <p:nvSpPr>
            <p:cNvPr id="10347" name="Google Shape;10347;p6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9" name="Google Shape;10349;p6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0" name="Google Shape;10350;p63"/>
          <p:cNvGrpSpPr/>
          <p:nvPr/>
        </p:nvGrpSpPr>
        <p:grpSpPr>
          <a:xfrm>
            <a:off x="7550258" y="3658420"/>
            <a:ext cx="371395" cy="301279"/>
            <a:chOff x="7550258" y="3832670"/>
            <a:chExt cx="371395" cy="301279"/>
          </a:xfrm>
        </p:grpSpPr>
        <p:sp>
          <p:nvSpPr>
            <p:cNvPr id="10351" name="Google Shape;10351;p6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9" name="Google Shape;10369;p6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0" name="Google Shape;10370;p63"/>
          <p:cNvGrpSpPr/>
          <p:nvPr/>
        </p:nvGrpSpPr>
        <p:grpSpPr>
          <a:xfrm>
            <a:off x="6659725" y="3633785"/>
            <a:ext cx="367608" cy="350548"/>
            <a:chOff x="6659725" y="3808035"/>
            <a:chExt cx="367608" cy="350548"/>
          </a:xfrm>
        </p:grpSpPr>
        <p:sp>
          <p:nvSpPr>
            <p:cNvPr id="10371" name="Google Shape;10371;p6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63"/>
          <p:cNvGrpSpPr/>
          <p:nvPr/>
        </p:nvGrpSpPr>
        <p:grpSpPr>
          <a:xfrm>
            <a:off x="6219391" y="3642506"/>
            <a:ext cx="356627" cy="334252"/>
            <a:chOff x="6219391" y="3816756"/>
            <a:chExt cx="356627" cy="334252"/>
          </a:xfrm>
        </p:grpSpPr>
        <p:sp>
          <p:nvSpPr>
            <p:cNvPr id="10374" name="Google Shape;10374;p6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63"/>
          <p:cNvGrpSpPr/>
          <p:nvPr/>
        </p:nvGrpSpPr>
        <p:grpSpPr>
          <a:xfrm>
            <a:off x="5778676" y="3652722"/>
            <a:ext cx="349052" cy="313055"/>
            <a:chOff x="5778676" y="3826972"/>
            <a:chExt cx="349052" cy="313055"/>
          </a:xfrm>
        </p:grpSpPr>
        <p:sp>
          <p:nvSpPr>
            <p:cNvPr id="10379" name="Google Shape;10379;p6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63"/>
          <p:cNvGrpSpPr/>
          <p:nvPr/>
        </p:nvGrpSpPr>
        <p:grpSpPr>
          <a:xfrm>
            <a:off x="5355784" y="3660297"/>
            <a:ext cx="299019" cy="297905"/>
            <a:chOff x="5355784" y="3834547"/>
            <a:chExt cx="299019" cy="297905"/>
          </a:xfrm>
        </p:grpSpPr>
        <p:sp>
          <p:nvSpPr>
            <p:cNvPr id="10385" name="Google Shape;10385;p6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63"/>
          <p:cNvGrpSpPr/>
          <p:nvPr/>
        </p:nvGrpSpPr>
        <p:grpSpPr>
          <a:xfrm>
            <a:off x="8036455" y="3633021"/>
            <a:ext cx="292176" cy="353985"/>
            <a:chOff x="8036455" y="3807271"/>
            <a:chExt cx="292176" cy="353985"/>
          </a:xfrm>
        </p:grpSpPr>
        <p:sp>
          <p:nvSpPr>
            <p:cNvPr id="10390" name="Google Shape;10390;p6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2" name="Google Shape;10392;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393" name="Google Shape;10393;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394" name="Google Shape;10394;p63"/>
          <p:cNvGrpSpPr/>
          <p:nvPr/>
        </p:nvGrpSpPr>
        <p:grpSpPr>
          <a:xfrm>
            <a:off x="4874902" y="3634549"/>
            <a:ext cx="345615" cy="350835"/>
            <a:chOff x="4874902" y="3808799"/>
            <a:chExt cx="345615" cy="350835"/>
          </a:xfrm>
        </p:grpSpPr>
        <p:sp>
          <p:nvSpPr>
            <p:cNvPr id="10395" name="Google Shape;10395;p6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63"/>
          <p:cNvGrpSpPr/>
          <p:nvPr/>
        </p:nvGrpSpPr>
        <p:grpSpPr>
          <a:xfrm>
            <a:off x="3095745" y="3631143"/>
            <a:ext cx="352840" cy="354717"/>
            <a:chOff x="3095745" y="3805393"/>
            <a:chExt cx="352840" cy="354717"/>
          </a:xfrm>
        </p:grpSpPr>
        <p:sp>
          <p:nvSpPr>
            <p:cNvPr id="10413" name="Google Shape;10413;p6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22" name="Shape 10422"/>
        <p:cNvGrpSpPr/>
        <p:nvPr/>
      </p:nvGrpSpPr>
      <p:grpSpPr>
        <a:xfrm>
          <a:off x="0" y="0"/>
          <a:ext cx="0" cy="0"/>
          <a:chOff x="0" y="0"/>
          <a:chExt cx="0" cy="0"/>
        </a:xfrm>
      </p:grpSpPr>
      <p:grpSp>
        <p:nvGrpSpPr>
          <p:cNvPr id="10423" name="Google Shape;10423;p64"/>
          <p:cNvGrpSpPr/>
          <p:nvPr/>
        </p:nvGrpSpPr>
        <p:grpSpPr>
          <a:xfrm>
            <a:off x="2704005" y="4083381"/>
            <a:ext cx="342144" cy="362704"/>
            <a:chOff x="2704005" y="4258781"/>
            <a:chExt cx="342144" cy="362704"/>
          </a:xfrm>
        </p:grpSpPr>
        <p:sp>
          <p:nvSpPr>
            <p:cNvPr id="10424" name="Google Shape;10424;p6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64"/>
          <p:cNvGrpSpPr/>
          <p:nvPr/>
        </p:nvGrpSpPr>
        <p:grpSpPr>
          <a:xfrm>
            <a:off x="2157462" y="4083096"/>
            <a:ext cx="347435" cy="363370"/>
            <a:chOff x="2157462" y="4258496"/>
            <a:chExt cx="347435" cy="363370"/>
          </a:xfrm>
        </p:grpSpPr>
        <p:sp>
          <p:nvSpPr>
            <p:cNvPr id="10432" name="Google Shape;10432;p6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64"/>
          <p:cNvGrpSpPr/>
          <p:nvPr/>
        </p:nvGrpSpPr>
        <p:grpSpPr>
          <a:xfrm>
            <a:off x="4010963" y="3588381"/>
            <a:ext cx="343665" cy="363211"/>
            <a:chOff x="4010963" y="3763781"/>
            <a:chExt cx="343665" cy="363211"/>
          </a:xfrm>
        </p:grpSpPr>
        <p:sp>
          <p:nvSpPr>
            <p:cNvPr id="10436" name="Google Shape;10436;p6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64"/>
          <p:cNvGrpSpPr/>
          <p:nvPr/>
        </p:nvGrpSpPr>
        <p:grpSpPr>
          <a:xfrm>
            <a:off x="2214042" y="3635109"/>
            <a:ext cx="368153" cy="311193"/>
            <a:chOff x="2214042" y="3810509"/>
            <a:chExt cx="368153" cy="311193"/>
          </a:xfrm>
        </p:grpSpPr>
        <p:sp>
          <p:nvSpPr>
            <p:cNvPr id="10442" name="Google Shape;10442;p6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64"/>
          <p:cNvGrpSpPr/>
          <p:nvPr/>
        </p:nvGrpSpPr>
        <p:grpSpPr>
          <a:xfrm>
            <a:off x="1797413" y="3606819"/>
            <a:ext cx="367805" cy="367773"/>
            <a:chOff x="1768938" y="3782219"/>
            <a:chExt cx="367805" cy="367773"/>
          </a:xfrm>
        </p:grpSpPr>
        <p:sp>
          <p:nvSpPr>
            <p:cNvPr id="10445" name="Google Shape;10445;p6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0" name="Google Shape;10450;p64"/>
          <p:cNvGrpSpPr/>
          <p:nvPr/>
        </p:nvGrpSpPr>
        <p:grpSpPr>
          <a:xfrm>
            <a:off x="2681385" y="3623039"/>
            <a:ext cx="325544" cy="327413"/>
            <a:chOff x="2681385" y="3798439"/>
            <a:chExt cx="325544" cy="327413"/>
          </a:xfrm>
        </p:grpSpPr>
        <p:sp>
          <p:nvSpPr>
            <p:cNvPr id="10451" name="Google Shape;10451;p6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64"/>
          <p:cNvGrpSpPr/>
          <p:nvPr/>
        </p:nvGrpSpPr>
        <p:grpSpPr>
          <a:xfrm>
            <a:off x="6243928" y="4088102"/>
            <a:ext cx="274254" cy="350824"/>
            <a:chOff x="6243928" y="4263502"/>
            <a:chExt cx="274254" cy="350824"/>
          </a:xfrm>
        </p:grpSpPr>
        <p:sp>
          <p:nvSpPr>
            <p:cNvPr id="10459" name="Google Shape;10459;p6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64"/>
          <p:cNvGrpSpPr/>
          <p:nvPr/>
        </p:nvGrpSpPr>
        <p:grpSpPr>
          <a:xfrm>
            <a:off x="3560600" y="3587938"/>
            <a:ext cx="352345" cy="363655"/>
            <a:chOff x="3560600" y="3763338"/>
            <a:chExt cx="352345" cy="363655"/>
          </a:xfrm>
        </p:grpSpPr>
        <p:sp>
          <p:nvSpPr>
            <p:cNvPr id="10468" name="Google Shape;10468;p6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64"/>
          <p:cNvGrpSpPr/>
          <p:nvPr/>
        </p:nvGrpSpPr>
        <p:grpSpPr>
          <a:xfrm>
            <a:off x="5790556" y="4085852"/>
            <a:ext cx="279513" cy="356083"/>
            <a:chOff x="5790556" y="4261252"/>
            <a:chExt cx="279513" cy="356083"/>
          </a:xfrm>
        </p:grpSpPr>
        <p:sp>
          <p:nvSpPr>
            <p:cNvPr id="10472" name="Google Shape;10472;p6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64"/>
          <p:cNvGrpSpPr/>
          <p:nvPr/>
        </p:nvGrpSpPr>
        <p:grpSpPr>
          <a:xfrm>
            <a:off x="5341333" y="4085852"/>
            <a:ext cx="278752" cy="356463"/>
            <a:chOff x="5341333" y="4261252"/>
            <a:chExt cx="278752" cy="356463"/>
          </a:xfrm>
        </p:grpSpPr>
        <p:sp>
          <p:nvSpPr>
            <p:cNvPr id="10480" name="Google Shape;10480;p6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7" name="Google Shape;10487;p6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8" name="Google Shape;10488;p64"/>
          <p:cNvGrpSpPr/>
          <p:nvPr/>
        </p:nvGrpSpPr>
        <p:grpSpPr>
          <a:xfrm>
            <a:off x="3103646" y="3590676"/>
            <a:ext cx="360233" cy="362451"/>
            <a:chOff x="3107608" y="3763401"/>
            <a:chExt cx="360233" cy="362451"/>
          </a:xfrm>
        </p:grpSpPr>
        <p:sp>
          <p:nvSpPr>
            <p:cNvPr id="10489" name="Google Shape;10489;p6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64"/>
          <p:cNvGrpSpPr/>
          <p:nvPr/>
        </p:nvGrpSpPr>
        <p:grpSpPr>
          <a:xfrm>
            <a:off x="889343" y="3625827"/>
            <a:ext cx="351585" cy="339705"/>
            <a:chOff x="889343" y="3801227"/>
            <a:chExt cx="351585" cy="339705"/>
          </a:xfrm>
        </p:grpSpPr>
        <p:sp>
          <p:nvSpPr>
            <p:cNvPr id="10493" name="Google Shape;10493;p6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64"/>
          <p:cNvGrpSpPr/>
          <p:nvPr/>
        </p:nvGrpSpPr>
        <p:grpSpPr>
          <a:xfrm>
            <a:off x="4896609" y="4085472"/>
            <a:ext cx="278784" cy="355323"/>
            <a:chOff x="4896609" y="4260872"/>
            <a:chExt cx="278784" cy="355323"/>
          </a:xfrm>
        </p:grpSpPr>
        <p:sp>
          <p:nvSpPr>
            <p:cNvPr id="10499" name="Google Shape;10499;p6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64"/>
          <p:cNvGrpSpPr/>
          <p:nvPr/>
        </p:nvGrpSpPr>
        <p:grpSpPr>
          <a:xfrm>
            <a:off x="7598438" y="4090731"/>
            <a:ext cx="260283" cy="345914"/>
            <a:chOff x="7598438" y="4266131"/>
            <a:chExt cx="260283" cy="345914"/>
          </a:xfrm>
        </p:grpSpPr>
        <p:sp>
          <p:nvSpPr>
            <p:cNvPr id="10506" name="Google Shape;10506;p6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64"/>
          <p:cNvGrpSpPr/>
          <p:nvPr/>
        </p:nvGrpSpPr>
        <p:grpSpPr>
          <a:xfrm>
            <a:off x="1767069" y="3184746"/>
            <a:ext cx="286324" cy="348163"/>
            <a:chOff x="1767069" y="3360146"/>
            <a:chExt cx="286324" cy="348163"/>
          </a:xfrm>
        </p:grpSpPr>
        <p:sp>
          <p:nvSpPr>
            <p:cNvPr id="10514" name="Google Shape;10514;p6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64"/>
          <p:cNvGrpSpPr/>
          <p:nvPr/>
        </p:nvGrpSpPr>
        <p:grpSpPr>
          <a:xfrm>
            <a:off x="7149944" y="4090731"/>
            <a:ext cx="260283" cy="345914"/>
            <a:chOff x="7149944" y="4266131"/>
            <a:chExt cx="260283" cy="345914"/>
          </a:xfrm>
        </p:grpSpPr>
        <p:sp>
          <p:nvSpPr>
            <p:cNvPr id="10522" name="Google Shape;10522;p6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64"/>
          <p:cNvGrpSpPr/>
          <p:nvPr/>
        </p:nvGrpSpPr>
        <p:grpSpPr>
          <a:xfrm>
            <a:off x="6695051" y="4083951"/>
            <a:ext cx="270104" cy="360233"/>
            <a:chOff x="6695051" y="4259351"/>
            <a:chExt cx="270104" cy="360233"/>
          </a:xfrm>
        </p:grpSpPr>
        <p:sp>
          <p:nvSpPr>
            <p:cNvPr id="10529" name="Google Shape;10529;p6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64"/>
          <p:cNvGrpSpPr/>
          <p:nvPr/>
        </p:nvGrpSpPr>
        <p:grpSpPr>
          <a:xfrm>
            <a:off x="8047661" y="4082051"/>
            <a:ext cx="277263" cy="362514"/>
            <a:chOff x="8047661" y="4257451"/>
            <a:chExt cx="277263" cy="362514"/>
          </a:xfrm>
        </p:grpSpPr>
        <p:sp>
          <p:nvSpPr>
            <p:cNvPr id="10534" name="Google Shape;10534;p6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64"/>
          <p:cNvGrpSpPr/>
          <p:nvPr/>
        </p:nvGrpSpPr>
        <p:grpSpPr>
          <a:xfrm>
            <a:off x="6248078" y="3609068"/>
            <a:ext cx="277263" cy="356115"/>
            <a:chOff x="6248078" y="3784468"/>
            <a:chExt cx="277263" cy="356115"/>
          </a:xfrm>
        </p:grpSpPr>
        <p:sp>
          <p:nvSpPr>
            <p:cNvPr id="10539" name="Google Shape;10539;p6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64"/>
          <p:cNvGrpSpPr/>
          <p:nvPr/>
        </p:nvGrpSpPr>
        <p:grpSpPr>
          <a:xfrm>
            <a:off x="5800725" y="3610589"/>
            <a:ext cx="277644" cy="354594"/>
            <a:chOff x="5800725" y="3785989"/>
            <a:chExt cx="277644" cy="354594"/>
          </a:xfrm>
        </p:grpSpPr>
        <p:sp>
          <p:nvSpPr>
            <p:cNvPr id="10545" name="Google Shape;10545;p6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64"/>
          <p:cNvGrpSpPr/>
          <p:nvPr/>
        </p:nvGrpSpPr>
        <p:grpSpPr>
          <a:xfrm>
            <a:off x="2206122" y="3185348"/>
            <a:ext cx="308183" cy="347561"/>
            <a:chOff x="2206122" y="3360748"/>
            <a:chExt cx="308183" cy="347561"/>
          </a:xfrm>
        </p:grpSpPr>
        <p:sp>
          <p:nvSpPr>
            <p:cNvPr id="10553" name="Google Shape;10553;p6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64"/>
          <p:cNvGrpSpPr/>
          <p:nvPr/>
        </p:nvGrpSpPr>
        <p:grpSpPr>
          <a:xfrm>
            <a:off x="5353403" y="3610209"/>
            <a:ext cx="277992" cy="354974"/>
            <a:chOff x="5353403" y="3785609"/>
            <a:chExt cx="277992" cy="354974"/>
          </a:xfrm>
        </p:grpSpPr>
        <p:sp>
          <p:nvSpPr>
            <p:cNvPr id="10559" name="Google Shape;10559;p6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64"/>
          <p:cNvGrpSpPr/>
          <p:nvPr/>
        </p:nvGrpSpPr>
        <p:grpSpPr>
          <a:xfrm>
            <a:off x="4896229" y="3610589"/>
            <a:ext cx="278784" cy="354594"/>
            <a:chOff x="4896229" y="3785989"/>
            <a:chExt cx="278784" cy="354594"/>
          </a:xfrm>
        </p:grpSpPr>
        <p:sp>
          <p:nvSpPr>
            <p:cNvPr id="10566" name="Google Shape;10566;p6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64"/>
          <p:cNvGrpSpPr/>
          <p:nvPr/>
        </p:nvGrpSpPr>
        <p:grpSpPr>
          <a:xfrm>
            <a:off x="7592387" y="3612458"/>
            <a:ext cx="273874" cy="351204"/>
            <a:chOff x="7592387" y="3787858"/>
            <a:chExt cx="273874" cy="351204"/>
          </a:xfrm>
        </p:grpSpPr>
        <p:sp>
          <p:nvSpPr>
            <p:cNvPr id="10573" name="Google Shape;10573;p6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64"/>
          <p:cNvGrpSpPr/>
          <p:nvPr/>
        </p:nvGrpSpPr>
        <p:grpSpPr>
          <a:xfrm>
            <a:off x="7145794" y="3612458"/>
            <a:ext cx="274254" cy="350444"/>
            <a:chOff x="7145794" y="3787858"/>
            <a:chExt cx="274254" cy="350444"/>
          </a:xfrm>
        </p:grpSpPr>
        <p:sp>
          <p:nvSpPr>
            <p:cNvPr id="10578" name="Google Shape;10578;p6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64"/>
          <p:cNvGrpSpPr/>
          <p:nvPr/>
        </p:nvGrpSpPr>
        <p:grpSpPr>
          <a:xfrm>
            <a:off x="8054060" y="3611698"/>
            <a:ext cx="266334" cy="353834"/>
            <a:chOff x="8054060" y="3787098"/>
            <a:chExt cx="266334" cy="353834"/>
          </a:xfrm>
        </p:grpSpPr>
        <p:sp>
          <p:nvSpPr>
            <p:cNvPr id="10585" name="Google Shape;10585;p6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64"/>
          <p:cNvGrpSpPr/>
          <p:nvPr/>
        </p:nvGrpSpPr>
        <p:grpSpPr>
          <a:xfrm>
            <a:off x="6702211" y="3607199"/>
            <a:ext cx="270104" cy="361754"/>
            <a:chOff x="6702211" y="3782599"/>
            <a:chExt cx="270104" cy="361754"/>
          </a:xfrm>
        </p:grpSpPr>
        <p:sp>
          <p:nvSpPr>
            <p:cNvPr id="10590" name="Google Shape;10590;p6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64"/>
          <p:cNvGrpSpPr/>
          <p:nvPr/>
        </p:nvGrpSpPr>
        <p:grpSpPr>
          <a:xfrm>
            <a:off x="3516886" y="3263327"/>
            <a:ext cx="391854" cy="269922"/>
            <a:chOff x="3516850" y="3406526"/>
            <a:chExt cx="369674" cy="254644"/>
          </a:xfrm>
        </p:grpSpPr>
        <p:sp>
          <p:nvSpPr>
            <p:cNvPr id="10596" name="Google Shape;10596;p6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64"/>
          <p:cNvGrpSpPr/>
          <p:nvPr/>
        </p:nvGrpSpPr>
        <p:grpSpPr>
          <a:xfrm>
            <a:off x="1310655" y="3185127"/>
            <a:ext cx="306314" cy="347403"/>
            <a:chOff x="1310655" y="3360527"/>
            <a:chExt cx="306314" cy="347403"/>
          </a:xfrm>
        </p:grpSpPr>
        <p:sp>
          <p:nvSpPr>
            <p:cNvPr id="10601" name="Google Shape;10601;p6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64"/>
          <p:cNvGrpSpPr/>
          <p:nvPr/>
        </p:nvGrpSpPr>
        <p:grpSpPr>
          <a:xfrm>
            <a:off x="3119678" y="3184746"/>
            <a:ext cx="269343" cy="348543"/>
            <a:chOff x="3119678" y="3360146"/>
            <a:chExt cx="269343" cy="348543"/>
          </a:xfrm>
        </p:grpSpPr>
        <p:sp>
          <p:nvSpPr>
            <p:cNvPr id="10607" name="Google Shape;10607;p6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4" name="Google Shape;10614;p64"/>
          <p:cNvGrpSpPr/>
          <p:nvPr/>
        </p:nvGrpSpPr>
        <p:grpSpPr>
          <a:xfrm>
            <a:off x="3967213" y="3181547"/>
            <a:ext cx="368185" cy="354753"/>
            <a:chOff x="3967213" y="3356947"/>
            <a:chExt cx="368185" cy="354753"/>
          </a:xfrm>
        </p:grpSpPr>
        <p:sp>
          <p:nvSpPr>
            <p:cNvPr id="10615" name="Google Shape;10615;p6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64"/>
          <p:cNvGrpSpPr/>
          <p:nvPr/>
        </p:nvGrpSpPr>
        <p:grpSpPr>
          <a:xfrm>
            <a:off x="871254" y="3184746"/>
            <a:ext cx="285183" cy="347023"/>
            <a:chOff x="871254" y="3360146"/>
            <a:chExt cx="285183" cy="347023"/>
          </a:xfrm>
        </p:grpSpPr>
        <p:sp>
          <p:nvSpPr>
            <p:cNvPr id="10621" name="Google Shape;10621;p6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64"/>
          <p:cNvGrpSpPr/>
          <p:nvPr/>
        </p:nvGrpSpPr>
        <p:grpSpPr>
          <a:xfrm>
            <a:off x="2665165" y="3184746"/>
            <a:ext cx="281794" cy="349684"/>
            <a:chOff x="2665165" y="3360146"/>
            <a:chExt cx="281794" cy="349684"/>
          </a:xfrm>
        </p:grpSpPr>
        <p:sp>
          <p:nvSpPr>
            <p:cNvPr id="10626" name="Google Shape;10626;p6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64"/>
          <p:cNvGrpSpPr/>
          <p:nvPr/>
        </p:nvGrpSpPr>
        <p:grpSpPr>
          <a:xfrm>
            <a:off x="7156344" y="3172296"/>
            <a:ext cx="264465" cy="353074"/>
            <a:chOff x="7156344" y="3347696"/>
            <a:chExt cx="264465" cy="353074"/>
          </a:xfrm>
        </p:grpSpPr>
        <p:sp>
          <p:nvSpPr>
            <p:cNvPr id="10632" name="Google Shape;10632;p6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64"/>
          <p:cNvGrpSpPr/>
          <p:nvPr/>
        </p:nvGrpSpPr>
        <p:grpSpPr>
          <a:xfrm>
            <a:off x="6703732" y="3171536"/>
            <a:ext cx="264813" cy="352693"/>
            <a:chOff x="6703732" y="3346936"/>
            <a:chExt cx="264813" cy="352693"/>
          </a:xfrm>
        </p:grpSpPr>
        <p:sp>
          <p:nvSpPr>
            <p:cNvPr id="10638" name="Google Shape;10638;p6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4"/>
          <p:cNvGrpSpPr/>
          <p:nvPr/>
        </p:nvGrpSpPr>
        <p:grpSpPr>
          <a:xfrm>
            <a:off x="6252228" y="3171536"/>
            <a:ext cx="265193" cy="352693"/>
            <a:chOff x="6252228" y="3346936"/>
            <a:chExt cx="265193" cy="352693"/>
          </a:xfrm>
        </p:grpSpPr>
        <p:sp>
          <p:nvSpPr>
            <p:cNvPr id="10644" name="Google Shape;10644;p6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7" name="Google Shape;10647;p64"/>
          <p:cNvGrpSpPr/>
          <p:nvPr/>
        </p:nvGrpSpPr>
        <p:grpSpPr>
          <a:xfrm>
            <a:off x="5801105" y="3172296"/>
            <a:ext cx="264813" cy="351933"/>
            <a:chOff x="5801105" y="3347696"/>
            <a:chExt cx="264813" cy="351933"/>
          </a:xfrm>
        </p:grpSpPr>
        <p:sp>
          <p:nvSpPr>
            <p:cNvPr id="10648" name="Google Shape;10648;p6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64"/>
          <p:cNvGrpSpPr/>
          <p:nvPr/>
        </p:nvGrpSpPr>
        <p:grpSpPr>
          <a:xfrm>
            <a:off x="5349253" y="3171536"/>
            <a:ext cx="265922" cy="352693"/>
            <a:chOff x="5349253" y="3346936"/>
            <a:chExt cx="265922" cy="352693"/>
          </a:xfrm>
        </p:grpSpPr>
        <p:sp>
          <p:nvSpPr>
            <p:cNvPr id="10653" name="Google Shape;10653;p6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64"/>
          <p:cNvGrpSpPr/>
          <p:nvPr/>
        </p:nvGrpSpPr>
        <p:grpSpPr>
          <a:xfrm>
            <a:off x="4907159" y="3171536"/>
            <a:ext cx="264845" cy="354214"/>
            <a:chOff x="4907159" y="3346936"/>
            <a:chExt cx="264845" cy="354214"/>
          </a:xfrm>
        </p:grpSpPr>
        <p:sp>
          <p:nvSpPr>
            <p:cNvPr id="10660" name="Google Shape;10660;p6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64"/>
          <p:cNvGrpSpPr/>
          <p:nvPr/>
        </p:nvGrpSpPr>
        <p:grpSpPr>
          <a:xfrm>
            <a:off x="8048421" y="3159086"/>
            <a:ext cx="276503" cy="369674"/>
            <a:chOff x="8048421" y="3334486"/>
            <a:chExt cx="276503" cy="369674"/>
          </a:xfrm>
        </p:grpSpPr>
        <p:sp>
          <p:nvSpPr>
            <p:cNvPr id="10663" name="Google Shape;10663;p6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9" name="Google Shape;10669;p64"/>
          <p:cNvGrpSpPr/>
          <p:nvPr/>
        </p:nvGrpSpPr>
        <p:grpSpPr>
          <a:xfrm>
            <a:off x="7575787" y="3154555"/>
            <a:ext cx="295384" cy="376834"/>
            <a:chOff x="7575787" y="3329955"/>
            <a:chExt cx="295384" cy="376834"/>
          </a:xfrm>
        </p:grpSpPr>
        <p:sp>
          <p:nvSpPr>
            <p:cNvPr id="10670" name="Google Shape;10670;p6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64"/>
          <p:cNvGrpSpPr/>
          <p:nvPr/>
        </p:nvGrpSpPr>
        <p:grpSpPr>
          <a:xfrm>
            <a:off x="864062" y="2709103"/>
            <a:ext cx="264084" cy="347783"/>
            <a:chOff x="864062" y="2884503"/>
            <a:chExt cx="264084" cy="347783"/>
          </a:xfrm>
        </p:grpSpPr>
        <p:sp>
          <p:nvSpPr>
            <p:cNvPr id="10677" name="Google Shape;10677;p6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64"/>
          <p:cNvGrpSpPr/>
          <p:nvPr/>
        </p:nvGrpSpPr>
        <p:grpSpPr>
          <a:xfrm>
            <a:off x="3978523" y="2709261"/>
            <a:ext cx="348955" cy="346516"/>
            <a:chOff x="3978523" y="2884661"/>
            <a:chExt cx="348955" cy="346516"/>
          </a:xfrm>
        </p:grpSpPr>
        <p:sp>
          <p:nvSpPr>
            <p:cNvPr id="10688" name="Google Shape;10688;p6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64"/>
          <p:cNvGrpSpPr/>
          <p:nvPr/>
        </p:nvGrpSpPr>
        <p:grpSpPr>
          <a:xfrm>
            <a:off x="3556255" y="2709863"/>
            <a:ext cx="347435" cy="345534"/>
            <a:chOff x="3527780" y="2885263"/>
            <a:chExt cx="347435" cy="345534"/>
          </a:xfrm>
        </p:grpSpPr>
        <p:sp>
          <p:nvSpPr>
            <p:cNvPr id="10697" name="Google Shape;10697;p6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64"/>
          <p:cNvGrpSpPr/>
          <p:nvPr/>
        </p:nvGrpSpPr>
        <p:grpSpPr>
          <a:xfrm>
            <a:off x="2239671" y="2709103"/>
            <a:ext cx="218053" cy="348543"/>
            <a:chOff x="2239671" y="2884503"/>
            <a:chExt cx="218053" cy="348543"/>
          </a:xfrm>
        </p:grpSpPr>
        <p:sp>
          <p:nvSpPr>
            <p:cNvPr id="10721" name="Google Shape;10721;p6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64"/>
          <p:cNvGrpSpPr/>
          <p:nvPr/>
        </p:nvGrpSpPr>
        <p:grpSpPr>
          <a:xfrm>
            <a:off x="2691555" y="2709103"/>
            <a:ext cx="215044" cy="348924"/>
            <a:chOff x="2691555" y="2884503"/>
            <a:chExt cx="215044" cy="348924"/>
          </a:xfrm>
        </p:grpSpPr>
        <p:sp>
          <p:nvSpPr>
            <p:cNvPr id="10727" name="Google Shape;10727;p6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4"/>
          <p:cNvGrpSpPr/>
          <p:nvPr/>
        </p:nvGrpSpPr>
        <p:grpSpPr>
          <a:xfrm>
            <a:off x="1770459" y="2709103"/>
            <a:ext cx="254644" cy="348828"/>
            <a:chOff x="1770459" y="2884503"/>
            <a:chExt cx="254644" cy="348828"/>
          </a:xfrm>
        </p:grpSpPr>
        <p:sp>
          <p:nvSpPr>
            <p:cNvPr id="10731" name="Google Shape;10731;p6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64"/>
          <p:cNvGrpSpPr/>
          <p:nvPr/>
        </p:nvGrpSpPr>
        <p:grpSpPr>
          <a:xfrm>
            <a:off x="1317466" y="2709483"/>
            <a:ext cx="258382" cy="348543"/>
            <a:chOff x="1317466" y="2884883"/>
            <a:chExt cx="258382" cy="348543"/>
          </a:xfrm>
        </p:grpSpPr>
        <p:sp>
          <p:nvSpPr>
            <p:cNvPr id="10740" name="Google Shape;10740;p6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4"/>
          <p:cNvGrpSpPr/>
          <p:nvPr/>
        </p:nvGrpSpPr>
        <p:grpSpPr>
          <a:xfrm>
            <a:off x="3121167" y="2709483"/>
            <a:ext cx="258414" cy="348543"/>
            <a:chOff x="3121167" y="2884883"/>
            <a:chExt cx="258414" cy="348543"/>
          </a:xfrm>
        </p:grpSpPr>
        <p:sp>
          <p:nvSpPr>
            <p:cNvPr id="10749" name="Google Shape;10749;p6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64"/>
          <p:cNvGrpSpPr/>
          <p:nvPr/>
        </p:nvGrpSpPr>
        <p:grpSpPr>
          <a:xfrm>
            <a:off x="4899999" y="2706695"/>
            <a:ext cx="271244" cy="346801"/>
            <a:chOff x="4899999" y="2882095"/>
            <a:chExt cx="271244" cy="346801"/>
          </a:xfrm>
        </p:grpSpPr>
        <p:sp>
          <p:nvSpPr>
            <p:cNvPr id="10758" name="Google Shape;10758;p6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64"/>
          <p:cNvGrpSpPr/>
          <p:nvPr/>
        </p:nvGrpSpPr>
        <p:grpSpPr>
          <a:xfrm>
            <a:off x="7162775" y="2705713"/>
            <a:ext cx="259523" cy="346294"/>
            <a:chOff x="7162775" y="2881113"/>
            <a:chExt cx="259523" cy="346294"/>
          </a:xfrm>
        </p:grpSpPr>
        <p:sp>
          <p:nvSpPr>
            <p:cNvPr id="10769" name="Google Shape;10769;p6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5" name="Google Shape;10775;p64"/>
          <p:cNvGrpSpPr/>
          <p:nvPr/>
        </p:nvGrpSpPr>
        <p:grpSpPr>
          <a:xfrm>
            <a:off x="6709751" y="2706442"/>
            <a:ext cx="261075" cy="347815"/>
            <a:chOff x="6709751" y="2881842"/>
            <a:chExt cx="261075" cy="347815"/>
          </a:xfrm>
        </p:grpSpPr>
        <p:sp>
          <p:nvSpPr>
            <p:cNvPr id="10776" name="Google Shape;10776;p6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4"/>
          <p:cNvGrpSpPr/>
          <p:nvPr/>
        </p:nvGrpSpPr>
        <p:grpSpPr>
          <a:xfrm>
            <a:off x="5807156" y="2705713"/>
            <a:ext cx="261043" cy="348163"/>
            <a:chOff x="5807156" y="2881113"/>
            <a:chExt cx="261043" cy="348163"/>
          </a:xfrm>
        </p:grpSpPr>
        <p:sp>
          <p:nvSpPr>
            <p:cNvPr id="10783" name="Google Shape;10783;p6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64"/>
          <p:cNvGrpSpPr/>
          <p:nvPr/>
        </p:nvGrpSpPr>
        <p:grpSpPr>
          <a:xfrm>
            <a:off x="5355653" y="2706093"/>
            <a:ext cx="262184" cy="346643"/>
            <a:chOff x="5355653" y="2881493"/>
            <a:chExt cx="262184" cy="346643"/>
          </a:xfrm>
        </p:grpSpPr>
        <p:sp>
          <p:nvSpPr>
            <p:cNvPr id="10789" name="Google Shape;10789;p6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64"/>
          <p:cNvGrpSpPr/>
          <p:nvPr/>
        </p:nvGrpSpPr>
        <p:grpSpPr>
          <a:xfrm>
            <a:off x="8055961" y="2706442"/>
            <a:ext cx="260283" cy="345914"/>
            <a:chOff x="8055961" y="2881842"/>
            <a:chExt cx="260283" cy="345914"/>
          </a:xfrm>
        </p:grpSpPr>
        <p:sp>
          <p:nvSpPr>
            <p:cNvPr id="10795" name="Google Shape;10795;p6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64"/>
          <p:cNvGrpSpPr/>
          <p:nvPr/>
        </p:nvGrpSpPr>
        <p:grpSpPr>
          <a:xfrm>
            <a:off x="7609368" y="2718512"/>
            <a:ext cx="264813" cy="353105"/>
            <a:chOff x="7609368" y="2893912"/>
            <a:chExt cx="264813" cy="353105"/>
          </a:xfrm>
        </p:grpSpPr>
        <p:sp>
          <p:nvSpPr>
            <p:cNvPr id="10800" name="Google Shape;10800;p6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4"/>
          <p:cNvGrpSpPr/>
          <p:nvPr/>
        </p:nvGrpSpPr>
        <p:grpSpPr>
          <a:xfrm>
            <a:off x="6248458" y="2694372"/>
            <a:ext cx="270864" cy="360645"/>
            <a:chOff x="6248458" y="2869772"/>
            <a:chExt cx="270864" cy="360645"/>
          </a:xfrm>
        </p:grpSpPr>
        <p:sp>
          <p:nvSpPr>
            <p:cNvPr id="10807" name="Google Shape;10807;p6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64"/>
          <p:cNvGrpSpPr/>
          <p:nvPr/>
        </p:nvGrpSpPr>
        <p:grpSpPr>
          <a:xfrm>
            <a:off x="3075928" y="2270398"/>
            <a:ext cx="363243" cy="300675"/>
            <a:chOff x="3075928" y="2445798"/>
            <a:chExt cx="363243" cy="300675"/>
          </a:xfrm>
        </p:grpSpPr>
        <p:sp>
          <p:nvSpPr>
            <p:cNvPr id="10813" name="Google Shape;10813;p6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64"/>
          <p:cNvGrpSpPr/>
          <p:nvPr/>
        </p:nvGrpSpPr>
        <p:grpSpPr>
          <a:xfrm>
            <a:off x="2633105" y="2256459"/>
            <a:ext cx="363243" cy="328585"/>
            <a:chOff x="2633105" y="2431859"/>
            <a:chExt cx="363243" cy="328585"/>
          </a:xfrm>
        </p:grpSpPr>
        <p:sp>
          <p:nvSpPr>
            <p:cNvPr id="10825" name="Google Shape;10825;p6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64"/>
          <p:cNvGrpSpPr/>
          <p:nvPr/>
        </p:nvGrpSpPr>
        <p:grpSpPr>
          <a:xfrm>
            <a:off x="2189142" y="2245910"/>
            <a:ext cx="365904" cy="350064"/>
            <a:chOff x="2189142" y="2421310"/>
            <a:chExt cx="365904" cy="350064"/>
          </a:xfrm>
        </p:grpSpPr>
        <p:sp>
          <p:nvSpPr>
            <p:cNvPr id="10834" name="Google Shape;10834;p6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3" name="Google Shape;10843;p6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4" name="Google Shape;10844;p64"/>
          <p:cNvGrpSpPr/>
          <p:nvPr/>
        </p:nvGrpSpPr>
        <p:grpSpPr>
          <a:xfrm>
            <a:off x="3961923" y="2310917"/>
            <a:ext cx="364415" cy="220936"/>
            <a:chOff x="3961923" y="2486317"/>
            <a:chExt cx="364415" cy="220936"/>
          </a:xfrm>
        </p:grpSpPr>
        <p:sp>
          <p:nvSpPr>
            <p:cNvPr id="10845" name="Google Shape;10845;p6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9" name="Google Shape;10849;p6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0" name="Google Shape;10850;p64"/>
          <p:cNvGrpSpPr/>
          <p:nvPr/>
        </p:nvGrpSpPr>
        <p:grpSpPr>
          <a:xfrm>
            <a:off x="1303876" y="2243977"/>
            <a:ext cx="363275" cy="354626"/>
            <a:chOff x="1303876" y="2419377"/>
            <a:chExt cx="363275" cy="354626"/>
          </a:xfrm>
        </p:grpSpPr>
        <p:sp>
          <p:nvSpPr>
            <p:cNvPr id="10851" name="Google Shape;10851;p6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64"/>
          <p:cNvGrpSpPr/>
          <p:nvPr/>
        </p:nvGrpSpPr>
        <p:grpSpPr>
          <a:xfrm>
            <a:off x="861053" y="2239510"/>
            <a:ext cx="362134" cy="363623"/>
            <a:chOff x="861053" y="2414910"/>
            <a:chExt cx="362134" cy="363623"/>
          </a:xfrm>
        </p:grpSpPr>
        <p:sp>
          <p:nvSpPr>
            <p:cNvPr id="10860" name="Google Shape;10860;p6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64"/>
          <p:cNvGrpSpPr/>
          <p:nvPr/>
        </p:nvGrpSpPr>
        <p:grpSpPr>
          <a:xfrm>
            <a:off x="7594288" y="2239859"/>
            <a:ext cx="279513" cy="355735"/>
            <a:chOff x="7594288" y="2415259"/>
            <a:chExt cx="279513" cy="355735"/>
          </a:xfrm>
        </p:grpSpPr>
        <p:sp>
          <p:nvSpPr>
            <p:cNvPr id="10866" name="Google Shape;10866;p6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64"/>
          <p:cNvGrpSpPr/>
          <p:nvPr/>
        </p:nvGrpSpPr>
        <p:grpSpPr>
          <a:xfrm>
            <a:off x="7145794" y="2240239"/>
            <a:ext cx="278784" cy="355735"/>
            <a:chOff x="7145794" y="2415639"/>
            <a:chExt cx="278784" cy="355735"/>
          </a:xfrm>
        </p:grpSpPr>
        <p:sp>
          <p:nvSpPr>
            <p:cNvPr id="10873" name="Google Shape;10873;p6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64"/>
          <p:cNvGrpSpPr/>
          <p:nvPr/>
        </p:nvGrpSpPr>
        <p:grpSpPr>
          <a:xfrm>
            <a:off x="6698441" y="2239130"/>
            <a:ext cx="277644" cy="357984"/>
            <a:chOff x="6698441" y="2414530"/>
            <a:chExt cx="277644" cy="357984"/>
          </a:xfrm>
        </p:grpSpPr>
        <p:sp>
          <p:nvSpPr>
            <p:cNvPr id="10884" name="Google Shape;10884;p6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64"/>
          <p:cNvGrpSpPr/>
          <p:nvPr/>
        </p:nvGrpSpPr>
        <p:grpSpPr>
          <a:xfrm>
            <a:off x="4897750" y="2240239"/>
            <a:ext cx="279513" cy="357255"/>
            <a:chOff x="4897750" y="2415639"/>
            <a:chExt cx="279513" cy="357255"/>
          </a:xfrm>
        </p:grpSpPr>
        <p:sp>
          <p:nvSpPr>
            <p:cNvPr id="10891" name="Google Shape;10891;p6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64"/>
          <p:cNvGrpSpPr/>
          <p:nvPr/>
        </p:nvGrpSpPr>
        <p:grpSpPr>
          <a:xfrm>
            <a:off x="5812066" y="2240619"/>
            <a:ext cx="264813" cy="353454"/>
            <a:chOff x="5812066" y="2416019"/>
            <a:chExt cx="264813" cy="353454"/>
          </a:xfrm>
        </p:grpSpPr>
        <p:sp>
          <p:nvSpPr>
            <p:cNvPr id="10900" name="Google Shape;10900;p6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64"/>
          <p:cNvGrpSpPr/>
          <p:nvPr/>
        </p:nvGrpSpPr>
        <p:grpSpPr>
          <a:xfrm>
            <a:off x="8054820" y="2240999"/>
            <a:ext cx="264433" cy="353454"/>
            <a:chOff x="8054820" y="2416399"/>
            <a:chExt cx="264433" cy="353454"/>
          </a:xfrm>
        </p:grpSpPr>
        <p:sp>
          <p:nvSpPr>
            <p:cNvPr id="10908" name="Google Shape;10908;p6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64"/>
          <p:cNvGrpSpPr/>
          <p:nvPr/>
        </p:nvGrpSpPr>
        <p:grpSpPr>
          <a:xfrm>
            <a:off x="5356413" y="2237990"/>
            <a:ext cx="271212" cy="361374"/>
            <a:chOff x="5356413" y="2413390"/>
            <a:chExt cx="271212" cy="361374"/>
          </a:xfrm>
        </p:grpSpPr>
        <p:sp>
          <p:nvSpPr>
            <p:cNvPr id="10915" name="Google Shape;10915;p6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64"/>
          <p:cNvGrpSpPr/>
          <p:nvPr/>
        </p:nvGrpSpPr>
        <p:grpSpPr>
          <a:xfrm>
            <a:off x="6255238" y="2236849"/>
            <a:ext cx="271244" cy="360994"/>
            <a:chOff x="6255238" y="2412249"/>
            <a:chExt cx="271244" cy="360994"/>
          </a:xfrm>
        </p:grpSpPr>
        <p:sp>
          <p:nvSpPr>
            <p:cNvPr id="10921" name="Google Shape;10921;p6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64"/>
          <p:cNvGrpSpPr/>
          <p:nvPr/>
        </p:nvGrpSpPr>
        <p:grpSpPr>
          <a:xfrm>
            <a:off x="2185372" y="1782399"/>
            <a:ext cx="366664" cy="366981"/>
            <a:chOff x="2185372" y="1957799"/>
            <a:chExt cx="366664" cy="366981"/>
          </a:xfrm>
        </p:grpSpPr>
        <p:sp>
          <p:nvSpPr>
            <p:cNvPr id="10928" name="Google Shape;10928;p6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64"/>
          <p:cNvGrpSpPr/>
          <p:nvPr/>
        </p:nvGrpSpPr>
        <p:grpSpPr>
          <a:xfrm>
            <a:off x="1737258" y="1812971"/>
            <a:ext cx="370814" cy="307359"/>
            <a:chOff x="1737258" y="1988371"/>
            <a:chExt cx="370814" cy="307359"/>
          </a:xfrm>
        </p:grpSpPr>
        <p:sp>
          <p:nvSpPr>
            <p:cNvPr id="10937" name="Google Shape;10937;p6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4"/>
          <p:cNvGrpSpPr/>
          <p:nvPr/>
        </p:nvGrpSpPr>
        <p:grpSpPr>
          <a:xfrm>
            <a:off x="848983" y="1814111"/>
            <a:ext cx="369294" cy="304350"/>
            <a:chOff x="848983" y="1989511"/>
            <a:chExt cx="369294" cy="304350"/>
          </a:xfrm>
        </p:grpSpPr>
        <p:sp>
          <p:nvSpPr>
            <p:cNvPr id="10942" name="Google Shape;10942;p6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64"/>
          <p:cNvGrpSpPr/>
          <p:nvPr/>
        </p:nvGrpSpPr>
        <p:grpSpPr>
          <a:xfrm>
            <a:off x="3074027" y="1808377"/>
            <a:ext cx="380604" cy="313854"/>
            <a:chOff x="3074027" y="1983777"/>
            <a:chExt cx="380604" cy="313854"/>
          </a:xfrm>
        </p:grpSpPr>
        <p:sp>
          <p:nvSpPr>
            <p:cNvPr id="10948" name="Google Shape;10948;p6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64"/>
          <p:cNvGrpSpPr/>
          <p:nvPr/>
        </p:nvGrpSpPr>
        <p:grpSpPr>
          <a:xfrm>
            <a:off x="3522521" y="1800457"/>
            <a:ext cx="367013" cy="331278"/>
            <a:chOff x="3522521" y="1975857"/>
            <a:chExt cx="367013" cy="331278"/>
          </a:xfrm>
        </p:grpSpPr>
        <p:sp>
          <p:nvSpPr>
            <p:cNvPr id="10954" name="Google Shape;10954;p6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64"/>
          <p:cNvGrpSpPr/>
          <p:nvPr/>
        </p:nvGrpSpPr>
        <p:grpSpPr>
          <a:xfrm>
            <a:off x="2630824" y="1801566"/>
            <a:ext cx="368185" cy="330454"/>
            <a:chOff x="2630824" y="1976966"/>
            <a:chExt cx="368185" cy="330454"/>
          </a:xfrm>
        </p:grpSpPr>
        <p:sp>
          <p:nvSpPr>
            <p:cNvPr id="10962" name="Google Shape;10962;p6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64"/>
          <p:cNvGrpSpPr/>
          <p:nvPr/>
        </p:nvGrpSpPr>
        <p:grpSpPr>
          <a:xfrm>
            <a:off x="1293706" y="1791016"/>
            <a:ext cx="369294" cy="350444"/>
            <a:chOff x="1293706" y="1966416"/>
            <a:chExt cx="369294" cy="350444"/>
          </a:xfrm>
        </p:grpSpPr>
        <p:sp>
          <p:nvSpPr>
            <p:cNvPr id="10971" name="Google Shape;10971;p6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64"/>
          <p:cNvGrpSpPr/>
          <p:nvPr/>
        </p:nvGrpSpPr>
        <p:grpSpPr>
          <a:xfrm>
            <a:off x="3967213" y="1800077"/>
            <a:ext cx="368185" cy="331816"/>
            <a:chOff x="3967213" y="1975477"/>
            <a:chExt cx="368185" cy="331816"/>
          </a:xfrm>
        </p:grpSpPr>
        <p:sp>
          <p:nvSpPr>
            <p:cNvPr id="10980" name="Google Shape;10980;p6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64"/>
          <p:cNvGrpSpPr/>
          <p:nvPr/>
        </p:nvGrpSpPr>
        <p:grpSpPr>
          <a:xfrm>
            <a:off x="8047661" y="1793646"/>
            <a:ext cx="279132" cy="356875"/>
            <a:chOff x="8047661" y="1969046"/>
            <a:chExt cx="279132" cy="356875"/>
          </a:xfrm>
        </p:grpSpPr>
        <p:sp>
          <p:nvSpPr>
            <p:cNvPr id="10984" name="Google Shape;10984;p6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8" name="Google Shape;10988;p64"/>
          <p:cNvGrpSpPr/>
          <p:nvPr/>
        </p:nvGrpSpPr>
        <p:grpSpPr>
          <a:xfrm>
            <a:off x="7596157" y="1792759"/>
            <a:ext cx="279544" cy="358142"/>
            <a:chOff x="7596157" y="1968159"/>
            <a:chExt cx="279544" cy="358142"/>
          </a:xfrm>
        </p:grpSpPr>
        <p:sp>
          <p:nvSpPr>
            <p:cNvPr id="10989" name="Google Shape;10989;p6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64"/>
          <p:cNvGrpSpPr/>
          <p:nvPr/>
        </p:nvGrpSpPr>
        <p:grpSpPr>
          <a:xfrm>
            <a:off x="7147315" y="1793646"/>
            <a:ext cx="279513" cy="357636"/>
            <a:chOff x="7147315" y="1969046"/>
            <a:chExt cx="279513" cy="357636"/>
          </a:xfrm>
        </p:grpSpPr>
        <p:sp>
          <p:nvSpPr>
            <p:cNvPr id="10996" name="Google Shape;10996;p6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64"/>
          <p:cNvGrpSpPr/>
          <p:nvPr/>
        </p:nvGrpSpPr>
        <p:grpSpPr>
          <a:xfrm>
            <a:off x="6697681" y="1792917"/>
            <a:ext cx="280305" cy="359093"/>
            <a:chOff x="6697681" y="1968317"/>
            <a:chExt cx="280305" cy="359093"/>
          </a:xfrm>
        </p:grpSpPr>
        <p:sp>
          <p:nvSpPr>
            <p:cNvPr id="11004" name="Google Shape;11004;p6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64"/>
          <p:cNvGrpSpPr/>
          <p:nvPr/>
        </p:nvGrpSpPr>
        <p:grpSpPr>
          <a:xfrm>
            <a:off x="6248839" y="1792537"/>
            <a:ext cx="280273" cy="358744"/>
            <a:chOff x="6248839" y="1967937"/>
            <a:chExt cx="280273" cy="358744"/>
          </a:xfrm>
        </p:grpSpPr>
        <p:sp>
          <p:nvSpPr>
            <p:cNvPr id="11012" name="Google Shape;11012;p6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64"/>
          <p:cNvGrpSpPr/>
          <p:nvPr/>
        </p:nvGrpSpPr>
        <p:grpSpPr>
          <a:xfrm>
            <a:off x="5801485" y="1793646"/>
            <a:ext cx="279164" cy="357794"/>
            <a:chOff x="5801485" y="1969046"/>
            <a:chExt cx="279164" cy="357794"/>
          </a:xfrm>
        </p:grpSpPr>
        <p:sp>
          <p:nvSpPr>
            <p:cNvPr id="11019" name="Google Shape;11019;p6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64"/>
          <p:cNvGrpSpPr/>
          <p:nvPr/>
        </p:nvGrpSpPr>
        <p:grpSpPr>
          <a:xfrm>
            <a:off x="5352643" y="1793646"/>
            <a:ext cx="278404" cy="358364"/>
            <a:chOff x="5352643" y="1969046"/>
            <a:chExt cx="278404" cy="358364"/>
          </a:xfrm>
        </p:grpSpPr>
        <p:sp>
          <p:nvSpPr>
            <p:cNvPr id="11033" name="Google Shape;11033;p6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4"/>
          <p:cNvGrpSpPr/>
          <p:nvPr/>
        </p:nvGrpSpPr>
        <p:grpSpPr>
          <a:xfrm>
            <a:off x="4897750" y="1792917"/>
            <a:ext cx="279132" cy="358364"/>
            <a:chOff x="4897750" y="1968317"/>
            <a:chExt cx="279132" cy="358364"/>
          </a:xfrm>
        </p:grpSpPr>
        <p:sp>
          <p:nvSpPr>
            <p:cNvPr id="11038" name="Google Shape;11038;p6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1" name="Google Shape;11051;p6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2" name="Google Shape;11052;p64"/>
          <p:cNvGrpSpPr/>
          <p:nvPr/>
        </p:nvGrpSpPr>
        <p:grpSpPr>
          <a:xfrm>
            <a:off x="1767449" y="1337644"/>
            <a:ext cx="324403" cy="347783"/>
            <a:chOff x="1767449" y="1513044"/>
            <a:chExt cx="324403" cy="347783"/>
          </a:xfrm>
        </p:grpSpPr>
        <p:sp>
          <p:nvSpPr>
            <p:cNvPr id="11053" name="Google Shape;11053;p6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64"/>
          <p:cNvGrpSpPr/>
          <p:nvPr/>
        </p:nvGrpSpPr>
        <p:grpSpPr>
          <a:xfrm>
            <a:off x="4007193" y="1337327"/>
            <a:ext cx="320633" cy="348100"/>
            <a:chOff x="4007193" y="1512727"/>
            <a:chExt cx="320633" cy="348100"/>
          </a:xfrm>
        </p:grpSpPr>
        <p:sp>
          <p:nvSpPr>
            <p:cNvPr id="11063" name="Google Shape;11063;p6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64"/>
          <p:cNvGrpSpPr/>
          <p:nvPr/>
        </p:nvGrpSpPr>
        <p:grpSpPr>
          <a:xfrm>
            <a:off x="3530425" y="1333347"/>
            <a:ext cx="368175" cy="344594"/>
            <a:chOff x="3530425" y="1508747"/>
            <a:chExt cx="368175" cy="344594"/>
          </a:xfrm>
        </p:grpSpPr>
        <p:sp>
          <p:nvSpPr>
            <p:cNvPr id="11069" name="Google Shape;11069;p6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4"/>
          <p:cNvGrpSpPr/>
          <p:nvPr/>
        </p:nvGrpSpPr>
        <p:grpSpPr>
          <a:xfrm>
            <a:off x="3127598" y="1337834"/>
            <a:ext cx="289714" cy="347593"/>
            <a:chOff x="3127598" y="1513234"/>
            <a:chExt cx="289714" cy="347593"/>
          </a:xfrm>
        </p:grpSpPr>
        <p:sp>
          <p:nvSpPr>
            <p:cNvPr id="11074" name="Google Shape;11074;p6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64"/>
          <p:cNvGrpSpPr/>
          <p:nvPr/>
        </p:nvGrpSpPr>
        <p:grpSpPr>
          <a:xfrm>
            <a:off x="2662884" y="1337644"/>
            <a:ext cx="322914" cy="348543"/>
            <a:chOff x="2662884" y="1513044"/>
            <a:chExt cx="322914" cy="348543"/>
          </a:xfrm>
        </p:grpSpPr>
        <p:sp>
          <p:nvSpPr>
            <p:cNvPr id="11080" name="Google Shape;11080;p6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64"/>
          <p:cNvGrpSpPr/>
          <p:nvPr/>
        </p:nvGrpSpPr>
        <p:grpSpPr>
          <a:xfrm>
            <a:off x="2232511" y="1337359"/>
            <a:ext cx="299534" cy="348068"/>
            <a:chOff x="2232511" y="1512759"/>
            <a:chExt cx="299534" cy="348068"/>
          </a:xfrm>
        </p:grpSpPr>
        <p:sp>
          <p:nvSpPr>
            <p:cNvPr id="11091" name="Google Shape;11091;p6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64"/>
          <p:cNvGrpSpPr/>
          <p:nvPr/>
        </p:nvGrpSpPr>
        <p:grpSpPr>
          <a:xfrm>
            <a:off x="1331406" y="1337961"/>
            <a:ext cx="301784" cy="348607"/>
            <a:chOff x="1331406" y="1513361"/>
            <a:chExt cx="301784" cy="348607"/>
          </a:xfrm>
        </p:grpSpPr>
        <p:sp>
          <p:nvSpPr>
            <p:cNvPr id="11103" name="Google Shape;11103;p6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64"/>
          <p:cNvGrpSpPr/>
          <p:nvPr/>
        </p:nvGrpSpPr>
        <p:grpSpPr>
          <a:xfrm>
            <a:off x="7144274" y="1324814"/>
            <a:ext cx="282174" cy="355735"/>
            <a:chOff x="7144274" y="1500214"/>
            <a:chExt cx="282174" cy="355735"/>
          </a:xfrm>
        </p:grpSpPr>
        <p:sp>
          <p:nvSpPr>
            <p:cNvPr id="11108" name="Google Shape;11108;p6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64"/>
          <p:cNvGrpSpPr/>
          <p:nvPr/>
        </p:nvGrpSpPr>
        <p:grpSpPr>
          <a:xfrm>
            <a:off x="6685262" y="1324814"/>
            <a:ext cx="289682" cy="354594"/>
            <a:chOff x="6685262" y="1500214"/>
            <a:chExt cx="289682" cy="354594"/>
          </a:xfrm>
        </p:grpSpPr>
        <p:sp>
          <p:nvSpPr>
            <p:cNvPr id="11115" name="Google Shape;11115;p6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9" name="Google Shape;11119;p64"/>
          <p:cNvGrpSpPr/>
          <p:nvPr/>
        </p:nvGrpSpPr>
        <p:grpSpPr>
          <a:xfrm>
            <a:off x="6200938" y="1325194"/>
            <a:ext cx="322154" cy="355355"/>
            <a:chOff x="6200938" y="1500594"/>
            <a:chExt cx="322154" cy="355355"/>
          </a:xfrm>
        </p:grpSpPr>
        <p:sp>
          <p:nvSpPr>
            <p:cNvPr id="11120" name="Google Shape;11120;p6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64"/>
          <p:cNvGrpSpPr/>
          <p:nvPr/>
        </p:nvGrpSpPr>
        <p:grpSpPr>
          <a:xfrm>
            <a:off x="5289631" y="1324814"/>
            <a:ext cx="332355" cy="354974"/>
            <a:chOff x="5289631" y="1500214"/>
            <a:chExt cx="332355" cy="354974"/>
          </a:xfrm>
        </p:grpSpPr>
        <p:sp>
          <p:nvSpPr>
            <p:cNvPr id="11126" name="Google Shape;11126;p6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64"/>
          <p:cNvGrpSpPr/>
          <p:nvPr/>
        </p:nvGrpSpPr>
        <p:grpSpPr>
          <a:xfrm>
            <a:off x="5748295" y="1324433"/>
            <a:ext cx="323294" cy="356115"/>
            <a:chOff x="5748295" y="1499833"/>
            <a:chExt cx="323294" cy="356115"/>
          </a:xfrm>
        </p:grpSpPr>
        <p:sp>
          <p:nvSpPr>
            <p:cNvPr id="11133" name="Google Shape;11133;p6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64"/>
          <p:cNvGrpSpPr/>
          <p:nvPr/>
        </p:nvGrpSpPr>
        <p:grpSpPr>
          <a:xfrm>
            <a:off x="8047661" y="1325637"/>
            <a:ext cx="278404" cy="355260"/>
            <a:chOff x="8047661" y="1501037"/>
            <a:chExt cx="278404" cy="355260"/>
          </a:xfrm>
        </p:grpSpPr>
        <p:sp>
          <p:nvSpPr>
            <p:cNvPr id="11141" name="Google Shape;11141;p6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64"/>
          <p:cNvGrpSpPr/>
          <p:nvPr/>
        </p:nvGrpSpPr>
        <p:grpSpPr>
          <a:xfrm>
            <a:off x="4903389" y="1324814"/>
            <a:ext cx="267854" cy="355735"/>
            <a:chOff x="4903389" y="1500214"/>
            <a:chExt cx="267854" cy="355735"/>
          </a:xfrm>
        </p:grpSpPr>
        <p:sp>
          <p:nvSpPr>
            <p:cNvPr id="11146" name="Google Shape;11146;p6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64"/>
          <p:cNvGrpSpPr/>
          <p:nvPr/>
        </p:nvGrpSpPr>
        <p:grpSpPr>
          <a:xfrm>
            <a:off x="7613518" y="1325954"/>
            <a:ext cx="264433" cy="353074"/>
            <a:chOff x="7613518" y="1501354"/>
            <a:chExt cx="264433" cy="353074"/>
          </a:xfrm>
        </p:grpSpPr>
        <p:sp>
          <p:nvSpPr>
            <p:cNvPr id="11152" name="Google Shape;11152;p6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8" name="Google Shape;11158;p6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159" name="Google Shape;11159;p6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63" name="Shape 11163"/>
        <p:cNvGrpSpPr/>
        <p:nvPr/>
      </p:nvGrpSpPr>
      <p:grpSpPr>
        <a:xfrm>
          <a:off x="0" y="0"/>
          <a:ext cx="0" cy="0"/>
          <a:chOff x="0" y="0"/>
          <a:chExt cx="0" cy="0"/>
        </a:xfrm>
      </p:grpSpPr>
      <p:grpSp>
        <p:nvGrpSpPr>
          <p:cNvPr id="11164" name="Google Shape;11164;p65"/>
          <p:cNvGrpSpPr/>
          <p:nvPr/>
        </p:nvGrpSpPr>
        <p:grpSpPr>
          <a:xfrm>
            <a:off x="1757085" y="1325225"/>
            <a:ext cx="371069" cy="359396"/>
            <a:chOff x="1757085" y="1500675"/>
            <a:chExt cx="371069" cy="359396"/>
          </a:xfrm>
        </p:grpSpPr>
        <p:sp>
          <p:nvSpPr>
            <p:cNvPr id="11165" name="Google Shape;11165;p6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65"/>
          <p:cNvGrpSpPr/>
          <p:nvPr/>
        </p:nvGrpSpPr>
        <p:grpSpPr>
          <a:xfrm>
            <a:off x="2774209" y="1779241"/>
            <a:ext cx="116693" cy="374186"/>
            <a:chOff x="2774209" y="1954691"/>
            <a:chExt cx="116693" cy="374186"/>
          </a:xfrm>
        </p:grpSpPr>
        <p:sp>
          <p:nvSpPr>
            <p:cNvPr id="11195" name="Google Shape;11195;p6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65"/>
          <p:cNvGrpSpPr/>
          <p:nvPr/>
        </p:nvGrpSpPr>
        <p:grpSpPr>
          <a:xfrm>
            <a:off x="4017435" y="1324462"/>
            <a:ext cx="315092" cy="359397"/>
            <a:chOff x="4017435" y="1499912"/>
            <a:chExt cx="315092" cy="359397"/>
          </a:xfrm>
        </p:grpSpPr>
        <p:sp>
          <p:nvSpPr>
            <p:cNvPr id="11198" name="Google Shape;11198;p6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65"/>
          <p:cNvGrpSpPr/>
          <p:nvPr/>
        </p:nvGrpSpPr>
        <p:grpSpPr>
          <a:xfrm>
            <a:off x="3963652" y="1824309"/>
            <a:ext cx="374154" cy="284050"/>
            <a:chOff x="3963652" y="1999759"/>
            <a:chExt cx="374154" cy="284050"/>
          </a:xfrm>
        </p:grpSpPr>
        <p:sp>
          <p:nvSpPr>
            <p:cNvPr id="11201" name="Google Shape;11201;p6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65"/>
          <p:cNvGrpSpPr/>
          <p:nvPr/>
        </p:nvGrpSpPr>
        <p:grpSpPr>
          <a:xfrm>
            <a:off x="1777536" y="1839416"/>
            <a:ext cx="376444" cy="253772"/>
            <a:chOff x="1777536" y="2014866"/>
            <a:chExt cx="376444" cy="253772"/>
          </a:xfrm>
        </p:grpSpPr>
        <p:sp>
          <p:nvSpPr>
            <p:cNvPr id="11205" name="Google Shape;11205;p6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65"/>
          <p:cNvGrpSpPr/>
          <p:nvPr/>
        </p:nvGrpSpPr>
        <p:grpSpPr>
          <a:xfrm>
            <a:off x="1309875" y="1881876"/>
            <a:ext cx="374154" cy="169680"/>
            <a:chOff x="1309875" y="2057326"/>
            <a:chExt cx="374154" cy="169680"/>
          </a:xfrm>
        </p:grpSpPr>
        <p:sp>
          <p:nvSpPr>
            <p:cNvPr id="11211" name="Google Shape;11211;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2" name="Google Shape;11222;p6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3" name="Google Shape;11223;p65"/>
          <p:cNvGrpSpPr/>
          <p:nvPr/>
        </p:nvGrpSpPr>
        <p:grpSpPr>
          <a:xfrm>
            <a:off x="2347450" y="1779114"/>
            <a:ext cx="113639" cy="373168"/>
            <a:chOff x="2347450" y="1954564"/>
            <a:chExt cx="113639" cy="373168"/>
          </a:xfrm>
        </p:grpSpPr>
        <p:sp>
          <p:nvSpPr>
            <p:cNvPr id="11224" name="Google Shape;11224;p6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6" name="Google Shape;11226;p6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7" name="Google Shape;11227;p65"/>
          <p:cNvGrpSpPr/>
          <p:nvPr/>
        </p:nvGrpSpPr>
        <p:grpSpPr>
          <a:xfrm>
            <a:off x="3110102" y="1324430"/>
            <a:ext cx="330613" cy="358379"/>
            <a:chOff x="3110102" y="1499880"/>
            <a:chExt cx="330613" cy="358379"/>
          </a:xfrm>
        </p:grpSpPr>
        <p:sp>
          <p:nvSpPr>
            <p:cNvPr id="11228" name="Google Shape;11228;p6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5" name="Google Shape;11235;p6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6" name="Google Shape;11236;p65"/>
          <p:cNvGrpSpPr/>
          <p:nvPr/>
        </p:nvGrpSpPr>
        <p:grpSpPr>
          <a:xfrm>
            <a:off x="3485575" y="1824309"/>
            <a:ext cx="373772" cy="284050"/>
            <a:chOff x="3531200" y="1999759"/>
            <a:chExt cx="373772" cy="284050"/>
          </a:xfrm>
        </p:grpSpPr>
        <p:sp>
          <p:nvSpPr>
            <p:cNvPr id="11237" name="Google Shape;11237;p6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65"/>
          <p:cNvGrpSpPr/>
          <p:nvPr/>
        </p:nvGrpSpPr>
        <p:grpSpPr>
          <a:xfrm>
            <a:off x="2667058" y="1324843"/>
            <a:ext cx="330231" cy="359015"/>
            <a:chOff x="2667058" y="1500293"/>
            <a:chExt cx="330231" cy="359015"/>
          </a:xfrm>
        </p:grpSpPr>
        <p:sp>
          <p:nvSpPr>
            <p:cNvPr id="11242" name="Google Shape;11242;p6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65"/>
          <p:cNvGrpSpPr/>
          <p:nvPr/>
        </p:nvGrpSpPr>
        <p:grpSpPr>
          <a:xfrm>
            <a:off x="3567553" y="1324462"/>
            <a:ext cx="320022" cy="359778"/>
            <a:chOff x="3567553" y="1499912"/>
            <a:chExt cx="320022" cy="359778"/>
          </a:xfrm>
        </p:grpSpPr>
        <p:sp>
          <p:nvSpPr>
            <p:cNvPr id="11261" name="Google Shape;11261;p6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65"/>
          <p:cNvGrpSpPr/>
          <p:nvPr/>
        </p:nvGrpSpPr>
        <p:grpSpPr>
          <a:xfrm>
            <a:off x="1309875" y="1324462"/>
            <a:ext cx="359015" cy="358633"/>
            <a:chOff x="1309875" y="1499912"/>
            <a:chExt cx="359015" cy="358633"/>
          </a:xfrm>
        </p:grpSpPr>
        <p:sp>
          <p:nvSpPr>
            <p:cNvPr id="11268" name="Google Shape;11268;p6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7" name="Google Shape;11277;p65"/>
          <p:cNvGrpSpPr/>
          <p:nvPr/>
        </p:nvGrpSpPr>
        <p:grpSpPr>
          <a:xfrm>
            <a:off x="2219466" y="1324843"/>
            <a:ext cx="330613" cy="359015"/>
            <a:chOff x="2219466" y="1500293"/>
            <a:chExt cx="330613" cy="359015"/>
          </a:xfrm>
        </p:grpSpPr>
        <p:sp>
          <p:nvSpPr>
            <p:cNvPr id="11278" name="Google Shape;11278;p6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65"/>
          <p:cNvGrpSpPr/>
          <p:nvPr/>
        </p:nvGrpSpPr>
        <p:grpSpPr>
          <a:xfrm>
            <a:off x="5343544" y="1333908"/>
            <a:ext cx="244676" cy="351095"/>
            <a:chOff x="5343544" y="1509358"/>
            <a:chExt cx="244676" cy="351095"/>
          </a:xfrm>
        </p:grpSpPr>
        <p:sp>
          <p:nvSpPr>
            <p:cNvPr id="11281" name="Google Shape;11281;p6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65"/>
          <p:cNvGrpSpPr/>
          <p:nvPr/>
        </p:nvGrpSpPr>
        <p:grpSpPr>
          <a:xfrm>
            <a:off x="4882340" y="1333908"/>
            <a:ext cx="246171" cy="351095"/>
            <a:chOff x="4882340" y="1509358"/>
            <a:chExt cx="246171" cy="351095"/>
          </a:xfrm>
        </p:grpSpPr>
        <p:sp>
          <p:nvSpPr>
            <p:cNvPr id="11285" name="Google Shape;11285;p6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5"/>
          <p:cNvGrpSpPr/>
          <p:nvPr/>
        </p:nvGrpSpPr>
        <p:grpSpPr>
          <a:xfrm>
            <a:off x="6273204" y="1333558"/>
            <a:ext cx="236343" cy="351445"/>
            <a:chOff x="6273204" y="1509008"/>
            <a:chExt cx="236343" cy="351445"/>
          </a:xfrm>
        </p:grpSpPr>
        <p:sp>
          <p:nvSpPr>
            <p:cNvPr id="11291" name="Google Shape;11291;p6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3" name="Google Shape;11293;p6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4" name="Google Shape;11294;p65"/>
          <p:cNvGrpSpPr/>
          <p:nvPr/>
        </p:nvGrpSpPr>
        <p:grpSpPr>
          <a:xfrm>
            <a:off x="7219530" y="1332794"/>
            <a:ext cx="191625" cy="352209"/>
            <a:chOff x="7219530" y="1508244"/>
            <a:chExt cx="191625" cy="352209"/>
          </a:xfrm>
        </p:grpSpPr>
        <p:sp>
          <p:nvSpPr>
            <p:cNvPr id="11295" name="Google Shape;11295;p6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65"/>
          <p:cNvGrpSpPr/>
          <p:nvPr/>
        </p:nvGrpSpPr>
        <p:grpSpPr>
          <a:xfrm>
            <a:off x="7699309" y="1333176"/>
            <a:ext cx="154922" cy="351827"/>
            <a:chOff x="7699309" y="1508626"/>
            <a:chExt cx="154922" cy="351827"/>
          </a:xfrm>
        </p:grpSpPr>
        <p:sp>
          <p:nvSpPr>
            <p:cNvPr id="11298" name="Google Shape;11298;p6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65"/>
          <p:cNvGrpSpPr/>
          <p:nvPr/>
        </p:nvGrpSpPr>
        <p:grpSpPr>
          <a:xfrm>
            <a:off x="8161690" y="1333558"/>
            <a:ext cx="153396" cy="351064"/>
            <a:chOff x="8161690" y="1509008"/>
            <a:chExt cx="153396" cy="351064"/>
          </a:xfrm>
        </p:grpSpPr>
        <p:sp>
          <p:nvSpPr>
            <p:cNvPr id="11306" name="Google Shape;11306;p6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65"/>
          <p:cNvGrpSpPr/>
          <p:nvPr/>
        </p:nvGrpSpPr>
        <p:grpSpPr>
          <a:xfrm>
            <a:off x="6746940" y="1333431"/>
            <a:ext cx="213221" cy="352304"/>
            <a:chOff x="6746940" y="1508881"/>
            <a:chExt cx="213221" cy="352304"/>
          </a:xfrm>
        </p:grpSpPr>
        <p:sp>
          <p:nvSpPr>
            <p:cNvPr id="11311" name="Google Shape;11311;p6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5" name="Google Shape;11315;p65"/>
          <p:cNvGrpSpPr/>
          <p:nvPr/>
        </p:nvGrpSpPr>
        <p:grpSpPr>
          <a:xfrm>
            <a:off x="5770336" y="1832165"/>
            <a:ext cx="350682" cy="292097"/>
            <a:chOff x="5770336" y="2007615"/>
            <a:chExt cx="350682" cy="292097"/>
          </a:xfrm>
        </p:grpSpPr>
        <p:sp>
          <p:nvSpPr>
            <p:cNvPr id="11316" name="Google Shape;11316;p6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65"/>
          <p:cNvGrpSpPr/>
          <p:nvPr/>
        </p:nvGrpSpPr>
        <p:grpSpPr>
          <a:xfrm>
            <a:off x="5326878" y="1804908"/>
            <a:ext cx="350332" cy="346229"/>
            <a:chOff x="5326878" y="1980358"/>
            <a:chExt cx="350332" cy="346229"/>
          </a:xfrm>
        </p:grpSpPr>
        <p:sp>
          <p:nvSpPr>
            <p:cNvPr id="11321" name="Google Shape;11321;p6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5" name="Google Shape;11325;p6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6" name="Google Shape;11326;p65"/>
          <p:cNvGrpSpPr/>
          <p:nvPr/>
        </p:nvGrpSpPr>
        <p:grpSpPr>
          <a:xfrm>
            <a:off x="4883835" y="1817121"/>
            <a:ext cx="350300" cy="323043"/>
            <a:chOff x="4883835" y="1992571"/>
            <a:chExt cx="350300" cy="323043"/>
          </a:xfrm>
        </p:grpSpPr>
        <p:sp>
          <p:nvSpPr>
            <p:cNvPr id="11327" name="Google Shape;11327;p6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3" name="Google Shape;11333;p65"/>
          <p:cNvGrpSpPr/>
          <p:nvPr/>
        </p:nvGrpSpPr>
        <p:grpSpPr>
          <a:xfrm>
            <a:off x="7548967" y="1803477"/>
            <a:ext cx="333285" cy="349950"/>
            <a:chOff x="7548967" y="1978927"/>
            <a:chExt cx="333285" cy="349950"/>
          </a:xfrm>
        </p:grpSpPr>
        <p:sp>
          <p:nvSpPr>
            <p:cNvPr id="11334" name="Google Shape;11334;p6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65"/>
          <p:cNvGrpSpPr/>
          <p:nvPr/>
        </p:nvGrpSpPr>
        <p:grpSpPr>
          <a:xfrm>
            <a:off x="6214142" y="1803477"/>
            <a:ext cx="346515" cy="350300"/>
            <a:chOff x="6214142" y="1978927"/>
            <a:chExt cx="346515" cy="350300"/>
          </a:xfrm>
        </p:grpSpPr>
        <p:sp>
          <p:nvSpPr>
            <p:cNvPr id="11342" name="Google Shape;11342;p6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65"/>
          <p:cNvGrpSpPr/>
          <p:nvPr/>
        </p:nvGrpSpPr>
        <p:grpSpPr>
          <a:xfrm>
            <a:off x="7105923" y="1803095"/>
            <a:ext cx="333285" cy="350682"/>
            <a:chOff x="7105923" y="1978545"/>
            <a:chExt cx="333285" cy="350682"/>
          </a:xfrm>
        </p:grpSpPr>
        <p:sp>
          <p:nvSpPr>
            <p:cNvPr id="11345" name="Google Shape;11345;p6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2" name="Google Shape;11352;p6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4" name="Google Shape;11354;p65"/>
          <p:cNvGrpSpPr/>
          <p:nvPr/>
        </p:nvGrpSpPr>
        <p:grpSpPr>
          <a:xfrm>
            <a:off x="3616406" y="2246902"/>
            <a:ext cx="203393" cy="351827"/>
            <a:chOff x="3616406" y="2422352"/>
            <a:chExt cx="203393" cy="351827"/>
          </a:xfrm>
        </p:grpSpPr>
        <p:sp>
          <p:nvSpPr>
            <p:cNvPr id="11355" name="Google Shape;11355;p6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65"/>
          <p:cNvGrpSpPr/>
          <p:nvPr/>
        </p:nvGrpSpPr>
        <p:grpSpPr>
          <a:xfrm>
            <a:off x="878187" y="2246520"/>
            <a:ext cx="272696" cy="351827"/>
            <a:chOff x="913012" y="2421970"/>
            <a:chExt cx="272696" cy="351827"/>
          </a:xfrm>
        </p:grpSpPr>
        <p:sp>
          <p:nvSpPr>
            <p:cNvPr id="11358" name="Google Shape;11358;p6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65"/>
          <p:cNvGrpSpPr/>
          <p:nvPr/>
        </p:nvGrpSpPr>
        <p:grpSpPr>
          <a:xfrm>
            <a:off x="2274743" y="2246902"/>
            <a:ext cx="255649" cy="351445"/>
            <a:chOff x="2274743" y="2422352"/>
            <a:chExt cx="255649" cy="351445"/>
          </a:xfrm>
        </p:grpSpPr>
        <p:sp>
          <p:nvSpPr>
            <p:cNvPr id="11363" name="Google Shape;11363;p6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6" name="Google Shape;11366;p65"/>
          <p:cNvGrpSpPr/>
          <p:nvPr/>
        </p:nvGrpSpPr>
        <p:grpSpPr>
          <a:xfrm>
            <a:off x="2708723" y="2245789"/>
            <a:ext cx="246552" cy="352558"/>
            <a:chOff x="2708723" y="2421239"/>
            <a:chExt cx="246552" cy="352558"/>
          </a:xfrm>
        </p:grpSpPr>
        <p:sp>
          <p:nvSpPr>
            <p:cNvPr id="11367" name="Google Shape;11367;p6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65"/>
          <p:cNvGrpSpPr/>
          <p:nvPr/>
        </p:nvGrpSpPr>
        <p:grpSpPr>
          <a:xfrm>
            <a:off x="1835485" y="2246902"/>
            <a:ext cx="259433" cy="350714"/>
            <a:chOff x="1835485" y="2422352"/>
            <a:chExt cx="259433" cy="350714"/>
          </a:xfrm>
        </p:grpSpPr>
        <p:sp>
          <p:nvSpPr>
            <p:cNvPr id="11370" name="Google Shape;11370;p6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65"/>
          <p:cNvGrpSpPr/>
          <p:nvPr/>
        </p:nvGrpSpPr>
        <p:grpSpPr>
          <a:xfrm>
            <a:off x="3150240" y="2246902"/>
            <a:ext cx="212489" cy="351445"/>
            <a:chOff x="3150240" y="2422352"/>
            <a:chExt cx="212489" cy="351445"/>
          </a:xfrm>
        </p:grpSpPr>
        <p:sp>
          <p:nvSpPr>
            <p:cNvPr id="11378" name="Google Shape;11378;p6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65"/>
          <p:cNvGrpSpPr/>
          <p:nvPr/>
        </p:nvGrpSpPr>
        <p:grpSpPr>
          <a:xfrm>
            <a:off x="1367060" y="2246679"/>
            <a:ext cx="269261" cy="352050"/>
            <a:chOff x="1367060" y="2422129"/>
            <a:chExt cx="269261" cy="352050"/>
          </a:xfrm>
        </p:grpSpPr>
        <p:sp>
          <p:nvSpPr>
            <p:cNvPr id="11381" name="Google Shape;11381;p6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5" name="Google Shape;11395;p6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6" name="Google Shape;11396;p65"/>
          <p:cNvGrpSpPr/>
          <p:nvPr/>
        </p:nvGrpSpPr>
        <p:grpSpPr>
          <a:xfrm>
            <a:off x="4882690" y="2249955"/>
            <a:ext cx="274573" cy="350682"/>
            <a:chOff x="4882690" y="2425405"/>
            <a:chExt cx="274573" cy="350682"/>
          </a:xfrm>
        </p:grpSpPr>
        <p:sp>
          <p:nvSpPr>
            <p:cNvPr id="11397" name="Google Shape;11397;p6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65"/>
          <p:cNvGrpSpPr/>
          <p:nvPr/>
        </p:nvGrpSpPr>
        <p:grpSpPr>
          <a:xfrm>
            <a:off x="6627639" y="2268434"/>
            <a:ext cx="355993" cy="313247"/>
            <a:chOff x="6627639" y="2443884"/>
            <a:chExt cx="355993" cy="313247"/>
          </a:xfrm>
        </p:grpSpPr>
        <p:sp>
          <p:nvSpPr>
            <p:cNvPr id="11400" name="Google Shape;11400;p6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3" name="Google Shape;11403;p65"/>
          <p:cNvGrpSpPr/>
          <p:nvPr/>
        </p:nvGrpSpPr>
        <p:grpSpPr>
          <a:xfrm>
            <a:off x="6183451" y="2286690"/>
            <a:ext cx="351445" cy="277976"/>
            <a:chOff x="6183451" y="2462140"/>
            <a:chExt cx="351445" cy="277976"/>
          </a:xfrm>
        </p:grpSpPr>
        <p:sp>
          <p:nvSpPr>
            <p:cNvPr id="11404" name="Google Shape;11404;p6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65"/>
          <p:cNvGrpSpPr/>
          <p:nvPr/>
        </p:nvGrpSpPr>
        <p:grpSpPr>
          <a:xfrm>
            <a:off x="5735477" y="2254408"/>
            <a:ext cx="353354" cy="341299"/>
            <a:chOff x="5735477" y="2429858"/>
            <a:chExt cx="353354" cy="341299"/>
          </a:xfrm>
        </p:grpSpPr>
        <p:sp>
          <p:nvSpPr>
            <p:cNvPr id="11412" name="Google Shape;11412;p6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8" name="Google Shape;11418;p65"/>
          <p:cNvGrpSpPr/>
          <p:nvPr/>
        </p:nvGrpSpPr>
        <p:grpSpPr>
          <a:xfrm>
            <a:off x="5243735" y="2271523"/>
            <a:ext cx="405255" cy="275499"/>
            <a:chOff x="5283337" y="2478774"/>
            <a:chExt cx="358633" cy="243913"/>
          </a:xfrm>
        </p:grpSpPr>
        <p:sp>
          <p:nvSpPr>
            <p:cNvPr id="11419" name="Google Shape;11419;p6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65"/>
          <p:cNvGrpSpPr/>
          <p:nvPr/>
        </p:nvGrpSpPr>
        <p:grpSpPr>
          <a:xfrm>
            <a:off x="7964753" y="2295373"/>
            <a:ext cx="362068" cy="258670"/>
            <a:chOff x="7964753" y="2470823"/>
            <a:chExt cx="362068" cy="258670"/>
          </a:xfrm>
        </p:grpSpPr>
        <p:sp>
          <p:nvSpPr>
            <p:cNvPr id="11437" name="Google Shape;11437;p6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65"/>
          <p:cNvGrpSpPr/>
          <p:nvPr/>
        </p:nvGrpSpPr>
        <p:grpSpPr>
          <a:xfrm>
            <a:off x="7524349" y="2280997"/>
            <a:ext cx="350332" cy="288948"/>
            <a:chOff x="7524349" y="2456447"/>
            <a:chExt cx="350332" cy="288948"/>
          </a:xfrm>
        </p:grpSpPr>
        <p:sp>
          <p:nvSpPr>
            <p:cNvPr id="11447" name="Google Shape;11447;p6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65"/>
          <p:cNvGrpSpPr/>
          <p:nvPr/>
        </p:nvGrpSpPr>
        <p:grpSpPr>
          <a:xfrm>
            <a:off x="3972749" y="2719143"/>
            <a:ext cx="355230" cy="356725"/>
            <a:chOff x="3972749" y="2894211"/>
            <a:chExt cx="355230" cy="356725"/>
          </a:xfrm>
        </p:grpSpPr>
        <p:sp>
          <p:nvSpPr>
            <p:cNvPr id="11453" name="Google Shape;11453;p6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65"/>
          <p:cNvGrpSpPr/>
          <p:nvPr/>
        </p:nvGrpSpPr>
        <p:grpSpPr>
          <a:xfrm>
            <a:off x="3527797" y="2743553"/>
            <a:ext cx="355993" cy="307904"/>
            <a:chOff x="3527797" y="2918796"/>
            <a:chExt cx="355993" cy="307904"/>
          </a:xfrm>
        </p:grpSpPr>
        <p:sp>
          <p:nvSpPr>
            <p:cNvPr id="11459" name="Google Shape;11459;p6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9" name="Google Shape;11469;p65"/>
          <p:cNvGrpSpPr/>
          <p:nvPr/>
        </p:nvGrpSpPr>
        <p:grpSpPr>
          <a:xfrm>
            <a:off x="3082845" y="2746336"/>
            <a:ext cx="356375" cy="302338"/>
            <a:chOff x="3082845" y="2920959"/>
            <a:chExt cx="356375" cy="302338"/>
          </a:xfrm>
        </p:grpSpPr>
        <p:sp>
          <p:nvSpPr>
            <p:cNvPr id="11470" name="Google Shape;11470;p6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2" name="Google Shape;11472;p65"/>
          <p:cNvGrpSpPr/>
          <p:nvPr/>
        </p:nvGrpSpPr>
        <p:grpSpPr>
          <a:xfrm>
            <a:off x="2639038" y="2719699"/>
            <a:ext cx="355612" cy="355612"/>
            <a:chOff x="2639038" y="2894942"/>
            <a:chExt cx="355612" cy="355612"/>
          </a:xfrm>
        </p:grpSpPr>
        <p:sp>
          <p:nvSpPr>
            <p:cNvPr id="11473" name="Google Shape;11473;p6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65"/>
          <p:cNvGrpSpPr/>
          <p:nvPr/>
        </p:nvGrpSpPr>
        <p:grpSpPr>
          <a:xfrm>
            <a:off x="2194468" y="2763622"/>
            <a:ext cx="355993" cy="267766"/>
            <a:chOff x="2194468" y="2938865"/>
            <a:chExt cx="355993" cy="267766"/>
          </a:xfrm>
        </p:grpSpPr>
        <p:sp>
          <p:nvSpPr>
            <p:cNvPr id="11476" name="Google Shape;11476;p6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65"/>
          <p:cNvGrpSpPr/>
          <p:nvPr/>
        </p:nvGrpSpPr>
        <p:grpSpPr>
          <a:xfrm>
            <a:off x="1749897" y="2719699"/>
            <a:ext cx="355993" cy="355612"/>
            <a:chOff x="1749897" y="2894561"/>
            <a:chExt cx="355993" cy="355612"/>
          </a:xfrm>
        </p:grpSpPr>
        <p:sp>
          <p:nvSpPr>
            <p:cNvPr id="11497" name="Google Shape;11497;p6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65"/>
          <p:cNvGrpSpPr/>
          <p:nvPr/>
        </p:nvGrpSpPr>
        <p:grpSpPr>
          <a:xfrm>
            <a:off x="1305327" y="2718761"/>
            <a:ext cx="357520" cy="357488"/>
            <a:chOff x="1305327" y="2894211"/>
            <a:chExt cx="357520" cy="357488"/>
          </a:xfrm>
        </p:grpSpPr>
        <p:sp>
          <p:nvSpPr>
            <p:cNvPr id="11509" name="Google Shape;11509;p6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65"/>
          <p:cNvGrpSpPr/>
          <p:nvPr/>
        </p:nvGrpSpPr>
        <p:grpSpPr>
          <a:xfrm>
            <a:off x="853950" y="2720860"/>
            <a:ext cx="364104" cy="353290"/>
            <a:chOff x="853950" y="2894720"/>
            <a:chExt cx="364104" cy="353290"/>
          </a:xfrm>
        </p:grpSpPr>
        <p:sp>
          <p:nvSpPr>
            <p:cNvPr id="11515" name="Google Shape;11515;p6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65"/>
          <p:cNvGrpSpPr/>
          <p:nvPr/>
        </p:nvGrpSpPr>
        <p:grpSpPr>
          <a:xfrm>
            <a:off x="7066548" y="2737144"/>
            <a:ext cx="352209" cy="334938"/>
            <a:chOff x="7066548" y="2912594"/>
            <a:chExt cx="352209" cy="334938"/>
          </a:xfrm>
        </p:grpSpPr>
        <p:sp>
          <p:nvSpPr>
            <p:cNvPr id="11523" name="Google Shape;11523;p6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9" name="Google Shape;11529;p6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1" name="Google Shape;11531;p65"/>
          <p:cNvGrpSpPr/>
          <p:nvPr/>
        </p:nvGrpSpPr>
        <p:grpSpPr>
          <a:xfrm>
            <a:off x="7541397" y="2729352"/>
            <a:ext cx="318495" cy="352209"/>
            <a:chOff x="7541397" y="2904802"/>
            <a:chExt cx="318495" cy="352209"/>
          </a:xfrm>
        </p:grpSpPr>
        <p:sp>
          <p:nvSpPr>
            <p:cNvPr id="11532" name="Google Shape;11532;p6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65"/>
          <p:cNvGrpSpPr/>
          <p:nvPr/>
        </p:nvGrpSpPr>
        <p:grpSpPr>
          <a:xfrm>
            <a:off x="8003015" y="2728589"/>
            <a:ext cx="306759" cy="351445"/>
            <a:chOff x="8003015" y="2904039"/>
            <a:chExt cx="306759" cy="351445"/>
          </a:xfrm>
        </p:grpSpPr>
        <p:sp>
          <p:nvSpPr>
            <p:cNvPr id="11535" name="Google Shape;11535;p6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1" name="Google Shape;11541;p65"/>
          <p:cNvGrpSpPr/>
          <p:nvPr/>
        </p:nvGrpSpPr>
        <p:grpSpPr>
          <a:xfrm>
            <a:off x="5687770" y="2710046"/>
            <a:ext cx="369638" cy="369606"/>
            <a:chOff x="5687770" y="2885496"/>
            <a:chExt cx="369638" cy="369606"/>
          </a:xfrm>
        </p:grpSpPr>
        <p:sp>
          <p:nvSpPr>
            <p:cNvPr id="11542" name="Google Shape;11542;p6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65"/>
          <p:cNvGrpSpPr/>
          <p:nvPr/>
        </p:nvGrpSpPr>
        <p:grpSpPr>
          <a:xfrm>
            <a:off x="4881958" y="2729352"/>
            <a:ext cx="156417" cy="349537"/>
            <a:chOff x="4881958" y="2904802"/>
            <a:chExt cx="156417" cy="349537"/>
          </a:xfrm>
        </p:grpSpPr>
        <p:sp>
          <p:nvSpPr>
            <p:cNvPr id="11553" name="Google Shape;11553;p6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65"/>
          <p:cNvGrpSpPr/>
          <p:nvPr/>
        </p:nvGrpSpPr>
        <p:grpSpPr>
          <a:xfrm>
            <a:off x="5230318" y="2711064"/>
            <a:ext cx="371133" cy="367443"/>
            <a:chOff x="5230318" y="2886514"/>
            <a:chExt cx="371133" cy="367443"/>
          </a:xfrm>
        </p:grpSpPr>
        <p:sp>
          <p:nvSpPr>
            <p:cNvPr id="11561" name="Google Shape;11561;p6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65"/>
          <p:cNvGrpSpPr/>
          <p:nvPr/>
        </p:nvGrpSpPr>
        <p:grpSpPr>
          <a:xfrm>
            <a:off x="5748358" y="3259128"/>
            <a:ext cx="352590" cy="182561"/>
            <a:chOff x="5748358" y="3434578"/>
            <a:chExt cx="352590" cy="182561"/>
          </a:xfrm>
        </p:grpSpPr>
        <p:sp>
          <p:nvSpPr>
            <p:cNvPr id="11571" name="Google Shape;11571;p6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65"/>
          <p:cNvGrpSpPr/>
          <p:nvPr/>
        </p:nvGrpSpPr>
        <p:grpSpPr>
          <a:xfrm>
            <a:off x="862283" y="4099321"/>
            <a:ext cx="341204" cy="359301"/>
            <a:chOff x="862283" y="4274771"/>
            <a:chExt cx="341204" cy="359301"/>
          </a:xfrm>
        </p:grpSpPr>
        <p:sp>
          <p:nvSpPr>
            <p:cNvPr id="11578" name="Google Shape;11578;p6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65"/>
          <p:cNvGrpSpPr/>
          <p:nvPr/>
        </p:nvGrpSpPr>
        <p:grpSpPr>
          <a:xfrm>
            <a:off x="1396957" y="4111915"/>
            <a:ext cx="301861" cy="332871"/>
            <a:chOff x="1396957" y="4287365"/>
            <a:chExt cx="301861" cy="332871"/>
          </a:xfrm>
        </p:grpSpPr>
        <p:sp>
          <p:nvSpPr>
            <p:cNvPr id="11582" name="Google Shape;11582;p6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65"/>
          <p:cNvGrpSpPr/>
          <p:nvPr/>
        </p:nvGrpSpPr>
        <p:grpSpPr>
          <a:xfrm>
            <a:off x="1865381" y="4102056"/>
            <a:ext cx="396131" cy="355612"/>
            <a:chOff x="1865381" y="4277506"/>
            <a:chExt cx="396131" cy="355612"/>
          </a:xfrm>
        </p:grpSpPr>
        <p:sp>
          <p:nvSpPr>
            <p:cNvPr id="11598" name="Google Shape;11598;p6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65"/>
          <p:cNvGrpSpPr/>
          <p:nvPr/>
        </p:nvGrpSpPr>
        <p:grpSpPr>
          <a:xfrm>
            <a:off x="2411823" y="4128549"/>
            <a:ext cx="334398" cy="299953"/>
            <a:chOff x="2411823" y="4303999"/>
            <a:chExt cx="334398" cy="299953"/>
          </a:xfrm>
        </p:grpSpPr>
        <p:sp>
          <p:nvSpPr>
            <p:cNvPr id="11605" name="Google Shape;11605;p6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65"/>
          <p:cNvGrpSpPr/>
          <p:nvPr/>
        </p:nvGrpSpPr>
        <p:grpSpPr>
          <a:xfrm>
            <a:off x="2903337" y="4103582"/>
            <a:ext cx="382519" cy="350682"/>
            <a:chOff x="2903337" y="4279032"/>
            <a:chExt cx="382519" cy="350682"/>
          </a:xfrm>
        </p:grpSpPr>
        <p:sp>
          <p:nvSpPr>
            <p:cNvPr id="11613" name="Google Shape;11613;p6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65"/>
          <p:cNvGrpSpPr/>
          <p:nvPr/>
        </p:nvGrpSpPr>
        <p:grpSpPr>
          <a:xfrm>
            <a:off x="3933342" y="4140317"/>
            <a:ext cx="383632" cy="276449"/>
            <a:chOff x="3933342" y="4315767"/>
            <a:chExt cx="383632" cy="276449"/>
          </a:xfrm>
        </p:grpSpPr>
        <p:sp>
          <p:nvSpPr>
            <p:cNvPr id="11629" name="Google Shape;11629;p6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65"/>
          <p:cNvGrpSpPr/>
          <p:nvPr/>
        </p:nvGrpSpPr>
        <p:grpSpPr>
          <a:xfrm>
            <a:off x="3441065" y="4127055"/>
            <a:ext cx="337069" cy="302593"/>
            <a:chOff x="3441065" y="4302505"/>
            <a:chExt cx="337069" cy="302593"/>
          </a:xfrm>
        </p:grpSpPr>
        <p:sp>
          <p:nvSpPr>
            <p:cNvPr id="11636" name="Google Shape;11636;p6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65"/>
          <p:cNvGrpSpPr/>
          <p:nvPr/>
        </p:nvGrpSpPr>
        <p:grpSpPr>
          <a:xfrm>
            <a:off x="3532345" y="3187185"/>
            <a:ext cx="339328" cy="336274"/>
            <a:chOff x="3532345" y="3362635"/>
            <a:chExt cx="339328" cy="336274"/>
          </a:xfrm>
        </p:grpSpPr>
        <p:sp>
          <p:nvSpPr>
            <p:cNvPr id="11650" name="Google Shape;11650;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5" name="Google Shape;11655;p6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6" name="Google Shape;11656;p65"/>
          <p:cNvGrpSpPr/>
          <p:nvPr/>
        </p:nvGrpSpPr>
        <p:grpSpPr>
          <a:xfrm>
            <a:off x="1883955" y="3633250"/>
            <a:ext cx="162873" cy="351445"/>
            <a:chOff x="1883955" y="3808700"/>
            <a:chExt cx="162873" cy="351445"/>
          </a:xfrm>
        </p:grpSpPr>
        <p:sp>
          <p:nvSpPr>
            <p:cNvPr id="11657" name="Google Shape;11657;p6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65"/>
          <p:cNvGrpSpPr/>
          <p:nvPr/>
        </p:nvGrpSpPr>
        <p:grpSpPr>
          <a:xfrm>
            <a:off x="939156" y="3633759"/>
            <a:ext cx="192007" cy="351318"/>
            <a:chOff x="939156" y="3809209"/>
            <a:chExt cx="192007" cy="351318"/>
          </a:xfrm>
        </p:grpSpPr>
        <p:sp>
          <p:nvSpPr>
            <p:cNvPr id="11660" name="Google Shape;11660;p6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65"/>
          <p:cNvGrpSpPr/>
          <p:nvPr/>
        </p:nvGrpSpPr>
        <p:grpSpPr>
          <a:xfrm>
            <a:off x="2306167" y="3634395"/>
            <a:ext cx="193915" cy="349155"/>
            <a:chOff x="2306167" y="3809845"/>
            <a:chExt cx="193915" cy="349155"/>
          </a:xfrm>
        </p:grpSpPr>
        <p:sp>
          <p:nvSpPr>
            <p:cNvPr id="11663" name="Google Shape;11663;p6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65"/>
          <p:cNvGrpSpPr/>
          <p:nvPr/>
        </p:nvGrpSpPr>
        <p:grpSpPr>
          <a:xfrm>
            <a:off x="1323901" y="3631723"/>
            <a:ext cx="356343" cy="356757"/>
            <a:chOff x="1323901" y="3807173"/>
            <a:chExt cx="356343" cy="356757"/>
          </a:xfrm>
        </p:grpSpPr>
        <p:sp>
          <p:nvSpPr>
            <p:cNvPr id="11671" name="Google Shape;11671;p6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5" name="Google Shape;11695;p6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6" name="Google Shape;11696;p65"/>
          <p:cNvGrpSpPr/>
          <p:nvPr/>
        </p:nvGrpSpPr>
        <p:grpSpPr>
          <a:xfrm>
            <a:off x="859262" y="3178470"/>
            <a:ext cx="306759" cy="351445"/>
            <a:chOff x="859262" y="3353920"/>
            <a:chExt cx="306759" cy="351445"/>
          </a:xfrm>
        </p:grpSpPr>
        <p:sp>
          <p:nvSpPr>
            <p:cNvPr id="11697" name="Google Shape;11697;p6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2" name="Google Shape;11702;p6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3" name="Google Shape;11703;p65"/>
          <p:cNvGrpSpPr/>
          <p:nvPr/>
        </p:nvGrpSpPr>
        <p:grpSpPr>
          <a:xfrm>
            <a:off x="3967437" y="3661652"/>
            <a:ext cx="364708" cy="295405"/>
            <a:chOff x="3967437" y="3837102"/>
            <a:chExt cx="364708" cy="295405"/>
          </a:xfrm>
        </p:grpSpPr>
        <p:sp>
          <p:nvSpPr>
            <p:cNvPr id="11704" name="Google Shape;11704;p6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9" name="Google Shape;11709;p6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2" name="Google Shape;11712;p65"/>
          <p:cNvGrpSpPr/>
          <p:nvPr/>
        </p:nvGrpSpPr>
        <p:grpSpPr>
          <a:xfrm>
            <a:off x="5811827" y="3631001"/>
            <a:ext cx="283743" cy="308444"/>
            <a:chOff x="5964227" y="3858701"/>
            <a:chExt cx="283743" cy="308444"/>
          </a:xfrm>
        </p:grpSpPr>
        <p:sp>
          <p:nvSpPr>
            <p:cNvPr id="11713" name="Google Shape;11713;p6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65"/>
          <p:cNvGrpSpPr/>
          <p:nvPr/>
        </p:nvGrpSpPr>
        <p:grpSpPr>
          <a:xfrm>
            <a:off x="6243508" y="3697623"/>
            <a:ext cx="320372" cy="213602"/>
            <a:chOff x="6395908" y="3873073"/>
            <a:chExt cx="320372" cy="213602"/>
          </a:xfrm>
        </p:grpSpPr>
        <p:sp>
          <p:nvSpPr>
            <p:cNvPr id="11718" name="Google Shape;11718;p6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65"/>
          <p:cNvGrpSpPr/>
          <p:nvPr/>
        </p:nvGrpSpPr>
        <p:grpSpPr>
          <a:xfrm>
            <a:off x="7262890" y="3627366"/>
            <a:ext cx="357138" cy="352018"/>
            <a:chOff x="7415290" y="3802816"/>
            <a:chExt cx="357138" cy="352018"/>
          </a:xfrm>
        </p:grpSpPr>
        <p:sp>
          <p:nvSpPr>
            <p:cNvPr id="11729" name="Google Shape;11729;p6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65"/>
          <p:cNvGrpSpPr/>
          <p:nvPr/>
        </p:nvGrpSpPr>
        <p:grpSpPr>
          <a:xfrm>
            <a:off x="6737312" y="3657963"/>
            <a:ext cx="355230" cy="293401"/>
            <a:chOff x="6889712" y="3833413"/>
            <a:chExt cx="355230" cy="293401"/>
          </a:xfrm>
        </p:grpSpPr>
        <p:sp>
          <p:nvSpPr>
            <p:cNvPr id="11738" name="Google Shape;11738;p6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65"/>
          <p:cNvGrpSpPr/>
          <p:nvPr/>
        </p:nvGrpSpPr>
        <p:grpSpPr>
          <a:xfrm>
            <a:off x="7707152" y="3660420"/>
            <a:ext cx="282318" cy="337168"/>
            <a:chOff x="1635875" y="237775"/>
            <a:chExt cx="4370250" cy="5219325"/>
          </a:xfrm>
        </p:grpSpPr>
        <p:sp>
          <p:nvSpPr>
            <p:cNvPr id="11744" name="Google Shape;11744;p6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6" name="Google Shape;11746;p65"/>
          <p:cNvGrpSpPr/>
          <p:nvPr/>
        </p:nvGrpSpPr>
        <p:grpSpPr>
          <a:xfrm>
            <a:off x="3103963" y="3185690"/>
            <a:ext cx="297886" cy="337578"/>
            <a:chOff x="3103963" y="3361140"/>
            <a:chExt cx="297886" cy="337578"/>
          </a:xfrm>
        </p:grpSpPr>
        <p:sp>
          <p:nvSpPr>
            <p:cNvPr id="11747" name="Google Shape;11747;p6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1" name="Google Shape;11771;p65"/>
          <p:cNvGrpSpPr/>
          <p:nvPr/>
        </p:nvGrpSpPr>
        <p:grpSpPr>
          <a:xfrm>
            <a:off x="2667821" y="3185658"/>
            <a:ext cx="273046" cy="337801"/>
            <a:chOff x="2667821" y="3361108"/>
            <a:chExt cx="273046" cy="337801"/>
          </a:xfrm>
        </p:grpSpPr>
        <p:sp>
          <p:nvSpPr>
            <p:cNvPr id="11772" name="Google Shape;11772;p6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65"/>
          <p:cNvGrpSpPr/>
          <p:nvPr/>
        </p:nvGrpSpPr>
        <p:grpSpPr>
          <a:xfrm>
            <a:off x="2212469" y="3184863"/>
            <a:ext cx="282715" cy="338660"/>
            <a:chOff x="2212469" y="3360313"/>
            <a:chExt cx="282715" cy="338660"/>
          </a:xfrm>
        </p:grpSpPr>
        <p:sp>
          <p:nvSpPr>
            <p:cNvPr id="11792" name="Google Shape;11792;p6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65"/>
          <p:cNvGrpSpPr/>
          <p:nvPr/>
        </p:nvGrpSpPr>
        <p:grpSpPr>
          <a:xfrm>
            <a:off x="1768821" y="3185658"/>
            <a:ext cx="278739" cy="339073"/>
            <a:chOff x="1768821" y="3361108"/>
            <a:chExt cx="278739" cy="339073"/>
          </a:xfrm>
        </p:grpSpPr>
        <p:sp>
          <p:nvSpPr>
            <p:cNvPr id="11796" name="Google Shape;11796;p6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65"/>
          <p:cNvGrpSpPr/>
          <p:nvPr/>
        </p:nvGrpSpPr>
        <p:grpSpPr>
          <a:xfrm>
            <a:off x="5337883" y="3161423"/>
            <a:ext cx="307141" cy="376826"/>
            <a:chOff x="5337883" y="3336873"/>
            <a:chExt cx="307141" cy="376826"/>
          </a:xfrm>
        </p:grpSpPr>
        <p:sp>
          <p:nvSpPr>
            <p:cNvPr id="11808" name="Google Shape;11808;p6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0" name="Google Shape;11810;p65"/>
          <p:cNvGrpSpPr/>
          <p:nvPr/>
        </p:nvGrpSpPr>
        <p:grpSpPr>
          <a:xfrm>
            <a:off x="4883835" y="3161805"/>
            <a:ext cx="323425" cy="377557"/>
            <a:chOff x="4883835" y="3337255"/>
            <a:chExt cx="323425" cy="377557"/>
          </a:xfrm>
        </p:grpSpPr>
        <p:sp>
          <p:nvSpPr>
            <p:cNvPr id="11811" name="Google Shape;11811;p6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65"/>
          <p:cNvGrpSpPr/>
          <p:nvPr/>
        </p:nvGrpSpPr>
        <p:grpSpPr>
          <a:xfrm>
            <a:off x="6193310" y="3231839"/>
            <a:ext cx="352590" cy="237488"/>
            <a:chOff x="6193310" y="3407289"/>
            <a:chExt cx="352590" cy="237488"/>
          </a:xfrm>
        </p:grpSpPr>
        <p:sp>
          <p:nvSpPr>
            <p:cNvPr id="11815" name="Google Shape;11815;p6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65"/>
          <p:cNvGrpSpPr/>
          <p:nvPr/>
        </p:nvGrpSpPr>
        <p:grpSpPr>
          <a:xfrm>
            <a:off x="6637117" y="3222393"/>
            <a:ext cx="353735" cy="254504"/>
            <a:chOff x="6637117" y="3397843"/>
            <a:chExt cx="353735" cy="254504"/>
          </a:xfrm>
        </p:grpSpPr>
        <p:sp>
          <p:nvSpPr>
            <p:cNvPr id="11821" name="Google Shape;11821;p6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65"/>
          <p:cNvGrpSpPr/>
          <p:nvPr/>
        </p:nvGrpSpPr>
        <p:grpSpPr>
          <a:xfrm>
            <a:off x="7075994" y="3174081"/>
            <a:ext cx="360637" cy="352336"/>
            <a:chOff x="7075994" y="3349531"/>
            <a:chExt cx="360637" cy="352336"/>
          </a:xfrm>
        </p:grpSpPr>
        <p:sp>
          <p:nvSpPr>
            <p:cNvPr id="11828" name="Google Shape;11828;p6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65"/>
          <p:cNvGrpSpPr/>
          <p:nvPr/>
        </p:nvGrpSpPr>
        <p:grpSpPr>
          <a:xfrm>
            <a:off x="7651983" y="3173731"/>
            <a:ext cx="107183" cy="352399"/>
            <a:chOff x="7651983" y="3349181"/>
            <a:chExt cx="107183" cy="352399"/>
          </a:xfrm>
        </p:grpSpPr>
        <p:sp>
          <p:nvSpPr>
            <p:cNvPr id="11836" name="Google Shape;11836;p6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65"/>
          <p:cNvGrpSpPr/>
          <p:nvPr/>
        </p:nvGrpSpPr>
        <p:grpSpPr>
          <a:xfrm>
            <a:off x="7973468" y="3206872"/>
            <a:ext cx="352590" cy="287072"/>
            <a:chOff x="7973468" y="3382322"/>
            <a:chExt cx="352590" cy="287072"/>
          </a:xfrm>
        </p:grpSpPr>
        <p:sp>
          <p:nvSpPr>
            <p:cNvPr id="11839" name="Google Shape;11839;p6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1" name="Google Shape;11851;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852" name="Google Shape;11852;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56" name="Shape 11856"/>
        <p:cNvGrpSpPr/>
        <p:nvPr/>
      </p:nvGrpSpPr>
      <p:grpSpPr>
        <a:xfrm>
          <a:off x="0" y="0"/>
          <a:ext cx="0" cy="0"/>
          <a:chOff x="0" y="0"/>
          <a:chExt cx="0" cy="0"/>
        </a:xfrm>
      </p:grpSpPr>
      <p:grpSp>
        <p:nvGrpSpPr>
          <p:cNvPr id="11857" name="Google Shape;11857;p66"/>
          <p:cNvGrpSpPr/>
          <p:nvPr/>
        </p:nvGrpSpPr>
        <p:grpSpPr>
          <a:xfrm>
            <a:off x="821808" y="1576858"/>
            <a:ext cx="347872" cy="347488"/>
            <a:chOff x="849677" y="1500658"/>
            <a:chExt cx="347872" cy="347488"/>
          </a:xfrm>
        </p:grpSpPr>
        <p:sp>
          <p:nvSpPr>
            <p:cNvPr id="11858" name="Google Shape;11858;p6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66"/>
          <p:cNvGrpSpPr/>
          <p:nvPr/>
        </p:nvGrpSpPr>
        <p:grpSpPr>
          <a:xfrm>
            <a:off x="1387984" y="1576858"/>
            <a:ext cx="315872" cy="347488"/>
            <a:chOff x="1415853" y="1500658"/>
            <a:chExt cx="315872" cy="347488"/>
          </a:xfrm>
        </p:grpSpPr>
        <p:sp>
          <p:nvSpPr>
            <p:cNvPr id="11865" name="Google Shape;11865;p6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9" name="Google Shape;11869;p66"/>
          <p:cNvGrpSpPr/>
          <p:nvPr/>
        </p:nvGrpSpPr>
        <p:grpSpPr>
          <a:xfrm>
            <a:off x="4669520" y="1576858"/>
            <a:ext cx="347520" cy="347104"/>
            <a:chOff x="4697389" y="1500658"/>
            <a:chExt cx="347520" cy="347104"/>
          </a:xfrm>
        </p:grpSpPr>
        <p:sp>
          <p:nvSpPr>
            <p:cNvPr id="11870" name="Google Shape;11870;p6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66"/>
          <p:cNvGrpSpPr/>
          <p:nvPr/>
        </p:nvGrpSpPr>
        <p:grpSpPr>
          <a:xfrm>
            <a:off x="3575664" y="2041146"/>
            <a:ext cx="347520" cy="353760"/>
            <a:chOff x="3603533" y="1964946"/>
            <a:chExt cx="347520" cy="353760"/>
          </a:xfrm>
        </p:grpSpPr>
        <p:sp>
          <p:nvSpPr>
            <p:cNvPr id="11874" name="Google Shape;11874;p6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66"/>
          <p:cNvGrpSpPr/>
          <p:nvPr/>
        </p:nvGrpSpPr>
        <p:grpSpPr>
          <a:xfrm>
            <a:off x="1922896" y="2040538"/>
            <a:ext cx="357792" cy="352448"/>
            <a:chOff x="1950765" y="1964338"/>
            <a:chExt cx="357792" cy="352448"/>
          </a:xfrm>
        </p:grpSpPr>
        <p:sp>
          <p:nvSpPr>
            <p:cNvPr id="11878" name="Google Shape;11878;p6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66"/>
          <p:cNvGrpSpPr/>
          <p:nvPr/>
        </p:nvGrpSpPr>
        <p:grpSpPr>
          <a:xfrm>
            <a:off x="7407760" y="2040890"/>
            <a:ext cx="367712" cy="353248"/>
            <a:chOff x="7435629" y="1964690"/>
            <a:chExt cx="367712" cy="353248"/>
          </a:xfrm>
        </p:grpSpPr>
        <p:sp>
          <p:nvSpPr>
            <p:cNvPr id="11883" name="Google Shape;11883;p6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66"/>
          <p:cNvGrpSpPr/>
          <p:nvPr/>
        </p:nvGrpSpPr>
        <p:grpSpPr>
          <a:xfrm>
            <a:off x="2484880" y="2041242"/>
            <a:ext cx="333024" cy="352896"/>
            <a:chOff x="2512749" y="1965042"/>
            <a:chExt cx="333024" cy="352896"/>
          </a:xfrm>
        </p:grpSpPr>
        <p:sp>
          <p:nvSpPr>
            <p:cNvPr id="11888" name="Google Shape;11888;p6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3" name="Google Shape;11893;p66"/>
          <p:cNvGrpSpPr/>
          <p:nvPr/>
        </p:nvGrpSpPr>
        <p:grpSpPr>
          <a:xfrm>
            <a:off x="1370448" y="2057978"/>
            <a:ext cx="365792" cy="335392"/>
            <a:chOff x="1398317" y="1981778"/>
            <a:chExt cx="365792" cy="335392"/>
          </a:xfrm>
        </p:grpSpPr>
        <p:sp>
          <p:nvSpPr>
            <p:cNvPr id="11894" name="Google Shape;11894;p6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66"/>
          <p:cNvGrpSpPr/>
          <p:nvPr/>
        </p:nvGrpSpPr>
        <p:grpSpPr>
          <a:xfrm>
            <a:off x="3024368" y="2079770"/>
            <a:ext cx="353600" cy="314752"/>
            <a:chOff x="3052237" y="2003570"/>
            <a:chExt cx="353600" cy="314752"/>
          </a:xfrm>
        </p:grpSpPr>
        <p:sp>
          <p:nvSpPr>
            <p:cNvPr id="11901" name="Google Shape;11901;p6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66"/>
          <p:cNvGrpSpPr/>
          <p:nvPr/>
        </p:nvGrpSpPr>
        <p:grpSpPr>
          <a:xfrm>
            <a:off x="1376144" y="3034266"/>
            <a:ext cx="368096" cy="223968"/>
            <a:chOff x="1404013" y="2958066"/>
            <a:chExt cx="368096" cy="223968"/>
          </a:xfrm>
        </p:grpSpPr>
        <p:sp>
          <p:nvSpPr>
            <p:cNvPr id="11905" name="Google Shape;11905;p6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7" name="Google Shape;11907;p66"/>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6"/>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9" name="Google Shape;11909;p66"/>
          <p:cNvGrpSpPr/>
          <p:nvPr/>
        </p:nvGrpSpPr>
        <p:grpSpPr>
          <a:xfrm>
            <a:off x="1923280" y="2961402"/>
            <a:ext cx="370368" cy="367328"/>
            <a:chOff x="1951149" y="2885202"/>
            <a:chExt cx="370368" cy="367328"/>
          </a:xfrm>
        </p:grpSpPr>
        <p:sp>
          <p:nvSpPr>
            <p:cNvPr id="11910" name="Google Shape;11910;p6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3" name="Google Shape;11913;p66"/>
          <p:cNvGrpSpPr/>
          <p:nvPr/>
        </p:nvGrpSpPr>
        <p:grpSpPr>
          <a:xfrm>
            <a:off x="2473808" y="2982362"/>
            <a:ext cx="367328" cy="327296"/>
            <a:chOff x="2501677" y="2906162"/>
            <a:chExt cx="367328" cy="327296"/>
          </a:xfrm>
        </p:grpSpPr>
        <p:sp>
          <p:nvSpPr>
            <p:cNvPr id="11914" name="Google Shape;11914;p6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7" name="Google Shape;11917;p66"/>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8" name="Google Shape;11918;p66"/>
          <p:cNvGrpSpPr/>
          <p:nvPr/>
        </p:nvGrpSpPr>
        <p:grpSpPr>
          <a:xfrm>
            <a:off x="3022448" y="2969914"/>
            <a:ext cx="367712" cy="354240"/>
            <a:chOff x="3050317" y="2893714"/>
            <a:chExt cx="367712" cy="354240"/>
          </a:xfrm>
        </p:grpSpPr>
        <p:sp>
          <p:nvSpPr>
            <p:cNvPr id="11919" name="Google Shape;11919;p6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1" name="Google Shape;11921;p66"/>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6"/>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3" name="Google Shape;11923;p66"/>
          <p:cNvGrpSpPr/>
          <p:nvPr/>
        </p:nvGrpSpPr>
        <p:grpSpPr>
          <a:xfrm>
            <a:off x="7503408" y="2962554"/>
            <a:ext cx="185184" cy="367296"/>
            <a:chOff x="7531277" y="2886354"/>
            <a:chExt cx="185184" cy="367296"/>
          </a:xfrm>
        </p:grpSpPr>
        <p:sp>
          <p:nvSpPr>
            <p:cNvPr id="11924" name="Google Shape;11924;p6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7" name="Google Shape;11927;p66"/>
          <p:cNvGrpSpPr/>
          <p:nvPr/>
        </p:nvGrpSpPr>
        <p:grpSpPr>
          <a:xfrm>
            <a:off x="6898768" y="2962938"/>
            <a:ext cx="297184" cy="367296"/>
            <a:chOff x="6926637" y="2886738"/>
            <a:chExt cx="297184" cy="367296"/>
          </a:xfrm>
        </p:grpSpPr>
        <p:sp>
          <p:nvSpPr>
            <p:cNvPr id="11928" name="Google Shape;11928;p6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1" name="Google Shape;11931;p66"/>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6"/>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3" name="Google Shape;11933;p66"/>
          <p:cNvGrpSpPr/>
          <p:nvPr/>
        </p:nvGrpSpPr>
        <p:grpSpPr>
          <a:xfrm>
            <a:off x="6312784" y="2962554"/>
            <a:ext cx="370368" cy="368064"/>
            <a:chOff x="6340653" y="2886354"/>
            <a:chExt cx="370368" cy="368064"/>
          </a:xfrm>
        </p:grpSpPr>
        <p:sp>
          <p:nvSpPr>
            <p:cNvPr id="11934" name="Google Shape;11934;p6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66"/>
          <p:cNvGrpSpPr/>
          <p:nvPr/>
        </p:nvGrpSpPr>
        <p:grpSpPr>
          <a:xfrm>
            <a:off x="5218928" y="2057626"/>
            <a:ext cx="354752" cy="336512"/>
            <a:chOff x="5246797" y="1981426"/>
            <a:chExt cx="354752" cy="336512"/>
          </a:xfrm>
        </p:grpSpPr>
        <p:sp>
          <p:nvSpPr>
            <p:cNvPr id="11941" name="Google Shape;11941;p6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3" name="Google Shape;11943;p66"/>
          <p:cNvGrpSpPr/>
          <p:nvPr/>
        </p:nvGrpSpPr>
        <p:grpSpPr>
          <a:xfrm>
            <a:off x="4120880" y="2178266"/>
            <a:ext cx="355136" cy="216256"/>
            <a:chOff x="4148749" y="2102066"/>
            <a:chExt cx="355136" cy="216256"/>
          </a:xfrm>
        </p:grpSpPr>
        <p:sp>
          <p:nvSpPr>
            <p:cNvPr id="11944" name="Google Shape;11944;p6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66"/>
          <p:cNvGrpSpPr/>
          <p:nvPr/>
        </p:nvGrpSpPr>
        <p:grpSpPr>
          <a:xfrm>
            <a:off x="5766800" y="2077626"/>
            <a:ext cx="354752" cy="315360"/>
            <a:chOff x="5794669" y="2001426"/>
            <a:chExt cx="354752" cy="315360"/>
          </a:xfrm>
        </p:grpSpPr>
        <p:sp>
          <p:nvSpPr>
            <p:cNvPr id="11947" name="Google Shape;11947;p6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9" name="Google Shape;11949;p66"/>
          <p:cNvGrpSpPr/>
          <p:nvPr/>
        </p:nvGrpSpPr>
        <p:grpSpPr>
          <a:xfrm>
            <a:off x="6317360" y="2106042"/>
            <a:ext cx="352832" cy="289216"/>
            <a:chOff x="6345229" y="2029842"/>
            <a:chExt cx="352832" cy="289216"/>
          </a:xfrm>
        </p:grpSpPr>
        <p:sp>
          <p:nvSpPr>
            <p:cNvPr id="11950" name="Google Shape;11950;p6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2" name="Google Shape;11952;p66"/>
          <p:cNvGrpSpPr/>
          <p:nvPr/>
        </p:nvGrpSpPr>
        <p:grpSpPr>
          <a:xfrm>
            <a:off x="4669520" y="2112538"/>
            <a:ext cx="354752" cy="281984"/>
            <a:chOff x="4697389" y="2036338"/>
            <a:chExt cx="354752" cy="281984"/>
          </a:xfrm>
        </p:grpSpPr>
        <p:sp>
          <p:nvSpPr>
            <p:cNvPr id="11953" name="Google Shape;11953;p6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66"/>
          <p:cNvGrpSpPr/>
          <p:nvPr/>
        </p:nvGrpSpPr>
        <p:grpSpPr>
          <a:xfrm>
            <a:off x="1376144" y="2500954"/>
            <a:ext cx="353600" cy="354944"/>
            <a:chOff x="1404013" y="2424754"/>
            <a:chExt cx="353600" cy="354944"/>
          </a:xfrm>
        </p:grpSpPr>
        <p:sp>
          <p:nvSpPr>
            <p:cNvPr id="11956" name="Google Shape;11956;p6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66"/>
          <p:cNvGrpSpPr/>
          <p:nvPr/>
        </p:nvGrpSpPr>
        <p:grpSpPr>
          <a:xfrm>
            <a:off x="826384" y="2504474"/>
            <a:ext cx="355104" cy="351040"/>
            <a:chOff x="854253" y="2428274"/>
            <a:chExt cx="355104" cy="351040"/>
          </a:xfrm>
        </p:grpSpPr>
        <p:sp>
          <p:nvSpPr>
            <p:cNvPr id="11962" name="Google Shape;11962;p6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66"/>
          <p:cNvGrpSpPr/>
          <p:nvPr/>
        </p:nvGrpSpPr>
        <p:grpSpPr>
          <a:xfrm>
            <a:off x="6869040" y="2517146"/>
            <a:ext cx="354752" cy="275904"/>
            <a:chOff x="6896909" y="2440946"/>
            <a:chExt cx="354752" cy="275904"/>
          </a:xfrm>
        </p:grpSpPr>
        <p:sp>
          <p:nvSpPr>
            <p:cNvPr id="11965" name="Google Shape;11965;p6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7" name="Google Shape;11967;p66"/>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8" name="Google Shape;11968;p66"/>
          <p:cNvGrpSpPr/>
          <p:nvPr/>
        </p:nvGrpSpPr>
        <p:grpSpPr>
          <a:xfrm>
            <a:off x="5237200" y="2500954"/>
            <a:ext cx="321984" cy="354560"/>
            <a:chOff x="5265069" y="2424754"/>
            <a:chExt cx="321984" cy="354560"/>
          </a:xfrm>
        </p:grpSpPr>
        <p:sp>
          <p:nvSpPr>
            <p:cNvPr id="11969" name="Google Shape;11969;p6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1" name="Google Shape;11971;p66"/>
          <p:cNvGrpSpPr/>
          <p:nvPr/>
        </p:nvGrpSpPr>
        <p:grpSpPr>
          <a:xfrm>
            <a:off x="4122800" y="2542970"/>
            <a:ext cx="355104" cy="259584"/>
            <a:chOff x="4150669" y="2466770"/>
            <a:chExt cx="355104" cy="259584"/>
          </a:xfrm>
        </p:grpSpPr>
        <p:sp>
          <p:nvSpPr>
            <p:cNvPr id="11972" name="Google Shape;11972;p6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66"/>
          <p:cNvGrpSpPr/>
          <p:nvPr/>
        </p:nvGrpSpPr>
        <p:grpSpPr>
          <a:xfrm>
            <a:off x="4671824" y="2501146"/>
            <a:ext cx="354336" cy="353984"/>
            <a:chOff x="4699693" y="2424946"/>
            <a:chExt cx="354336" cy="353984"/>
          </a:xfrm>
        </p:grpSpPr>
        <p:sp>
          <p:nvSpPr>
            <p:cNvPr id="11977" name="Google Shape;11977;p6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9" name="Google Shape;11979;p66"/>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6"/>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1" name="Google Shape;11981;p66"/>
          <p:cNvGrpSpPr/>
          <p:nvPr/>
        </p:nvGrpSpPr>
        <p:grpSpPr>
          <a:xfrm>
            <a:off x="1925168" y="2628442"/>
            <a:ext cx="355136" cy="227072"/>
            <a:chOff x="1953037" y="2552242"/>
            <a:chExt cx="355136" cy="227072"/>
          </a:xfrm>
        </p:grpSpPr>
        <p:sp>
          <p:nvSpPr>
            <p:cNvPr id="11982" name="Google Shape;11982;p6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4" name="Google Shape;11984;p66"/>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5" name="Google Shape;11985;p66"/>
          <p:cNvGrpSpPr/>
          <p:nvPr/>
        </p:nvGrpSpPr>
        <p:grpSpPr>
          <a:xfrm>
            <a:off x="2473072" y="2603418"/>
            <a:ext cx="355104" cy="250944"/>
            <a:chOff x="2500941" y="2527218"/>
            <a:chExt cx="355104" cy="250944"/>
          </a:xfrm>
        </p:grpSpPr>
        <p:sp>
          <p:nvSpPr>
            <p:cNvPr id="11986" name="Google Shape;11986;p6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1" name="Google Shape;11991;p66"/>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2" name="Google Shape;11992;p66"/>
          <p:cNvGrpSpPr/>
          <p:nvPr/>
        </p:nvGrpSpPr>
        <p:grpSpPr>
          <a:xfrm>
            <a:off x="7965936" y="2503322"/>
            <a:ext cx="356256" cy="351808"/>
            <a:chOff x="7993805" y="2427122"/>
            <a:chExt cx="356256" cy="351808"/>
          </a:xfrm>
        </p:grpSpPr>
        <p:sp>
          <p:nvSpPr>
            <p:cNvPr id="11993" name="Google Shape;11993;p6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66"/>
          <p:cNvGrpSpPr/>
          <p:nvPr/>
        </p:nvGrpSpPr>
        <p:grpSpPr>
          <a:xfrm>
            <a:off x="850768" y="2041210"/>
            <a:ext cx="308640" cy="353312"/>
            <a:chOff x="878637" y="1965010"/>
            <a:chExt cx="308640" cy="353312"/>
          </a:xfrm>
        </p:grpSpPr>
        <p:sp>
          <p:nvSpPr>
            <p:cNvPr id="11997" name="Google Shape;11997;p6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66"/>
          <p:cNvGrpSpPr/>
          <p:nvPr/>
        </p:nvGrpSpPr>
        <p:grpSpPr>
          <a:xfrm>
            <a:off x="6868272" y="2040922"/>
            <a:ext cx="348256" cy="352448"/>
            <a:chOff x="6896141" y="1964722"/>
            <a:chExt cx="348256" cy="352448"/>
          </a:xfrm>
        </p:grpSpPr>
        <p:sp>
          <p:nvSpPr>
            <p:cNvPr id="12001" name="Google Shape;12001;p6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4" name="Google Shape;12004;p66"/>
          <p:cNvGrpSpPr/>
          <p:nvPr/>
        </p:nvGrpSpPr>
        <p:grpSpPr>
          <a:xfrm>
            <a:off x="7962128" y="2091578"/>
            <a:ext cx="355136" cy="303328"/>
            <a:chOff x="7989997" y="2015378"/>
            <a:chExt cx="355136" cy="303328"/>
          </a:xfrm>
        </p:grpSpPr>
        <p:sp>
          <p:nvSpPr>
            <p:cNvPr id="12005" name="Google Shape;12005;p6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66"/>
          <p:cNvGrpSpPr/>
          <p:nvPr/>
        </p:nvGrpSpPr>
        <p:grpSpPr>
          <a:xfrm>
            <a:off x="3570352" y="1585562"/>
            <a:ext cx="348640" cy="330784"/>
            <a:chOff x="3598221" y="1509362"/>
            <a:chExt cx="348640" cy="330784"/>
          </a:xfrm>
        </p:grpSpPr>
        <p:sp>
          <p:nvSpPr>
            <p:cNvPr id="12009" name="Google Shape;12009;p6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66"/>
          <p:cNvGrpSpPr/>
          <p:nvPr/>
        </p:nvGrpSpPr>
        <p:grpSpPr>
          <a:xfrm>
            <a:off x="5218928" y="1576858"/>
            <a:ext cx="347872" cy="347488"/>
            <a:chOff x="5246797" y="1500658"/>
            <a:chExt cx="347872" cy="347488"/>
          </a:xfrm>
        </p:grpSpPr>
        <p:sp>
          <p:nvSpPr>
            <p:cNvPr id="12014" name="Google Shape;12014;p6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66"/>
          <p:cNvGrpSpPr/>
          <p:nvPr/>
        </p:nvGrpSpPr>
        <p:grpSpPr>
          <a:xfrm>
            <a:off x="5768720" y="1576858"/>
            <a:ext cx="349024" cy="346752"/>
            <a:chOff x="5796589" y="1500658"/>
            <a:chExt cx="349024" cy="346752"/>
          </a:xfrm>
        </p:grpSpPr>
        <p:sp>
          <p:nvSpPr>
            <p:cNvPr id="12019" name="Google Shape;12019;p6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0" name="Google Shape;12020;p66"/>
            <p:cNvGrpSpPr/>
            <p:nvPr/>
          </p:nvGrpSpPr>
          <p:grpSpPr>
            <a:xfrm>
              <a:off x="5796589" y="1500658"/>
              <a:ext cx="349024" cy="346752"/>
              <a:chOff x="5796589" y="1500658"/>
              <a:chExt cx="349024" cy="346752"/>
            </a:xfrm>
          </p:grpSpPr>
          <p:sp>
            <p:nvSpPr>
              <p:cNvPr id="12021" name="Google Shape;12021;p6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25" name="Google Shape;12025;p66"/>
          <p:cNvGrpSpPr/>
          <p:nvPr/>
        </p:nvGrpSpPr>
        <p:grpSpPr>
          <a:xfrm>
            <a:off x="6867504" y="1578778"/>
            <a:ext cx="348640" cy="343296"/>
            <a:chOff x="6895373" y="1502578"/>
            <a:chExt cx="348640" cy="343296"/>
          </a:xfrm>
        </p:grpSpPr>
        <p:sp>
          <p:nvSpPr>
            <p:cNvPr id="12026" name="Google Shape;12026;p6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66"/>
          <p:cNvGrpSpPr/>
          <p:nvPr/>
        </p:nvGrpSpPr>
        <p:grpSpPr>
          <a:xfrm>
            <a:off x="4119728" y="1581658"/>
            <a:ext cx="347904" cy="336992"/>
            <a:chOff x="4147597" y="1505458"/>
            <a:chExt cx="347904" cy="336992"/>
          </a:xfrm>
        </p:grpSpPr>
        <p:sp>
          <p:nvSpPr>
            <p:cNvPr id="12030" name="Google Shape;12030;p6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66"/>
          <p:cNvGrpSpPr/>
          <p:nvPr/>
        </p:nvGrpSpPr>
        <p:grpSpPr>
          <a:xfrm>
            <a:off x="2471536" y="1576090"/>
            <a:ext cx="347488" cy="348256"/>
            <a:chOff x="2499405" y="1499890"/>
            <a:chExt cx="347488" cy="348256"/>
          </a:xfrm>
        </p:grpSpPr>
        <p:sp>
          <p:nvSpPr>
            <p:cNvPr id="12038" name="Google Shape;12038;p6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3" name="Google Shape;12043;p66"/>
          <p:cNvGrpSpPr/>
          <p:nvPr/>
        </p:nvGrpSpPr>
        <p:grpSpPr>
          <a:xfrm>
            <a:off x="1928976" y="1576698"/>
            <a:ext cx="331520" cy="348032"/>
            <a:chOff x="1956845" y="1500498"/>
            <a:chExt cx="331520" cy="348032"/>
          </a:xfrm>
        </p:grpSpPr>
        <p:sp>
          <p:nvSpPr>
            <p:cNvPr id="12044" name="Google Shape;12044;p6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66"/>
          <p:cNvGrpSpPr/>
          <p:nvPr/>
        </p:nvGrpSpPr>
        <p:grpSpPr>
          <a:xfrm>
            <a:off x="6317744" y="1626074"/>
            <a:ext cx="348640" cy="250656"/>
            <a:chOff x="6345613" y="1549874"/>
            <a:chExt cx="348640" cy="250656"/>
          </a:xfrm>
        </p:grpSpPr>
        <p:sp>
          <p:nvSpPr>
            <p:cNvPr id="12057" name="Google Shape;12057;p6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66"/>
          <p:cNvGrpSpPr/>
          <p:nvPr/>
        </p:nvGrpSpPr>
        <p:grpSpPr>
          <a:xfrm>
            <a:off x="7416912" y="1583226"/>
            <a:ext cx="348640" cy="334272"/>
            <a:chOff x="7444781" y="1507026"/>
            <a:chExt cx="348640" cy="334272"/>
          </a:xfrm>
        </p:grpSpPr>
        <p:sp>
          <p:nvSpPr>
            <p:cNvPr id="12064" name="Google Shape;12064;p6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66"/>
          <p:cNvGrpSpPr/>
          <p:nvPr/>
        </p:nvGrpSpPr>
        <p:grpSpPr>
          <a:xfrm>
            <a:off x="7967472" y="1582938"/>
            <a:ext cx="347872" cy="334944"/>
            <a:chOff x="7995341" y="1506738"/>
            <a:chExt cx="347872" cy="334944"/>
          </a:xfrm>
        </p:grpSpPr>
        <p:sp>
          <p:nvSpPr>
            <p:cNvPr id="12070" name="Google Shape;12070;p6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66"/>
          <p:cNvGrpSpPr/>
          <p:nvPr/>
        </p:nvGrpSpPr>
        <p:grpSpPr>
          <a:xfrm>
            <a:off x="3020176" y="1599130"/>
            <a:ext cx="347872" cy="303904"/>
            <a:chOff x="3048045" y="1522930"/>
            <a:chExt cx="347872" cy="303904"/>
          </a:xfrm>
        </p:grpSpPr>
        <p:sp>
          <p:nvSpPr>
            <p:cNvPr id="12077" name="Google Shape;12077;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8" name="Google Shape;12078;p66"/>
            <p:cNvGrpSpPr/>
            <p:nvPr/>
          </p:nvGrpSpPr>
          <p:grpSpPr>
            <a:xfrm>
              <a:off x="3048045" y="1522930"/>
              <a:ext cx="347872" cy="303904"/>
              <a:chOff x="3048045" y="1522930"/>
              <a:chExt cx="347872" cy="303904"/>
            </a:xfrm>
          </p:grpSpPr>
          <p:sp>
            <p:nvSpPr>
              <p:cNvPr id="12079" name="Google Shape;12079;p6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81" name="Google Shape;12081;p66"/>
          <p:cNvGrpSpPr/>
          <p:nvPr/>
        </p:nvGrpSpPr>
        <p:grpSpPr>
          <a:xfrm>
            <a:off x="1105264" y="3428122"/>
            <a:ext cx="313984" cy="358560"/>
            <a:chOff x="1133133" y="3351922"/>
            <a:chExt cx="313984" cy="358560"/>
          </a:xfrm>
        </p:grpSpPr>
        <p:sp>
          <p:nvSpPr>
            <p:cNvPr id="12082" name="Google Shape;12082;p6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8" name="Google Shape;12098;p66"/>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9" name="Google Shape;12099;p66"/>
          <p:cNvGrpSpPr/>
          <p:nvPr/>
        </p:nvGrpSpPr>
        <p:grpSpPr>
          <a:xfrm>
            <a:off x="2767184" y="3428794"/>
            <a:ext cx="288448" cy="357120"/>
            <a:chOff x="2795053" y="3352594"/>
            <a:chExt cx="288448" cy="357120"/>
          </a:xfrm>
        </p:grpSpPr>
        <p:sp>
          <p:nvSpPr>
            <p:cNvPr id="12100" name="Google Shape;12100;p6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66"/>
          <p:cNvGrpSpPr/>
          <p:nvPr/>
        </p:nvGrpSpPr>
        <p:grpSpPr>
          <a:xfrm>
            <a:off x="2208656" y="3429402"/>
            <a:ext cx="304832" cy="356512"/>
            <a:chOff x="2236525" y="3353202"/>
            <a:chExt cx="304832" cy="356512"/>
          </a:xfrm>
        </p:grpSpPr>
        <p:sp>
          <p:nvSpPr>
            <p:cNvPr id="12110" name="Google Shape;12110;p6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3" name="Google Shape;12113;p66"/>
          <p:cNvGrpSpPr/>
          <p:nvPr/>
        </p:nvGrpSpPr>
        <p:grpSpPr>
          <a:xfrm>
            <a:off x="3882768" y="3428890"/>
            <a:ext cx="256800" cy="357024"/>
            <a:chOff x="3910637" y="3352690"/>
            <a:chExt cx="256800" cy="357024"/>
          </a:xfrm>
        </p:grpSpPr>
        <p:sp>
          <p:nvSpPr>
            <p:cNvPr id="12114" name="Google Shape;12114;p6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66"/>
          <p:cNvGrpSpPr/>
          <p:nvPr/>
        </p:nvGrpSpPr>
        <p:grpSpPr>
          <a:xfrm>
            <a:off x="6028560" y="3428122"/>
            <a:ext cx="360064" cy="360096"/>
            <a:chOff x="6056429" y="3351922"/>
            <a:chExt cx="360064" cy="360096"/>
          </a:xfrm>
        </p:grpSpPr>
        <p:sp>
          <p:nvSpPr>
            <p:cNvPr id="12118" name="Google Shape;12118;p6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1" name="Google Shape;12121;p66"/>
          <p:cNvGrpSpPr/>
          <p:nvPr/>
        </p:nvGrpSpPr>
        <p:grpSpPr>
          <a:xfrm>
            <a:off x="6581008" y="3429274"/>
            <a:ext cx="357408" cy="357408"/>
            <a:chOff x="6608877" y="3353074"/>
            <a:chExt cx="357408" cy="357408"/>
          </a:xfrm>
        </p:grpSpPr>
        <p:sp>
          <p:nvSpPr>
            <p:cNvPr id="12122" name="Google Shape;12122;p6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9" name="Google Shape;12129;p66"/>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6"/>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1" name="Google Shape;12131;p66"/>
          <p:cNvGrpSpPr/>
          <p:nvPr/>
        </p:nvGrpSpPr>
        <p:grpSpPr>
          <a:xfrm>
            <a:off x="4931664" y="3446426"/>
            <a:ext cx="357408" cy="323488"/>
            <a:chOff x="4959533" y="3370226"/>
            <a:chExt cx="357408" cy="323488"/>
          </a:xfrm>
        </p:grpSpPr>
        <p:sp>
          <p:nvSpPr>
            <p:cNvPr id="12132" name="Google Shape;12132;p6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66"/>
          <p:cNvGrpSpPr/>
          <p:nvPr/>
        </p:nvGrpSpPr>
        <p:grpSpPr>
          <a:xfrm>
            <a:off x="7130768" y="3429274"/>
            <a:ext cx="357056" cy="357408"/>
            <a:chOff x="7158637" y="3353074"/>
            <a:chExt cx="357056" cy="357408"/>
          </a:xfrm>
        </p:grpSpPr>
        <p:sp>
          <p:nvSpPr>
            <p:cNvPr id="12135" name="Google Shape;12135;p6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66"/>
          <p:cNvGrpSpPr/>
          <p:nvPr/>
        </p:nvGrpSpPr>
        <p:grpSpPr>
          <a:xfrm>
            <a:off x="3288400" y="3428602"/>
            <a:ext cx="344832" cy="356544"/>
            <a:chOff x="3316269" y="3352402"/>
            <a:chExt cx="344832" cy="356544"/>
          </a:xfrm>
        </p:grpSpPr>
        <p:sp>
          <p:nvSpPr>
            <p:cNvPr id="12140" name="Google Shape;12140;p6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3" name="Google Shape;12143;p66"/>
          <p:cNvGrpSpPr/>
          <p:nvPr/>
        </p:nvGrpSpPr>
        <p:grpSpPr>
          <a:xfrm>
            <a:off x="5481040" y="3447706"/>
            <a:ext cx="358560" cy="319552"/>
            <a:chOff x="5508909" y="3371506"/>
            <a:chExt cx="358560" cy="319552"/>
          </a:xfrm>
        </p:grpSpPr>
        <p:sp>
          <p:nvSpPr>
            <p:cNvPr id="12144" name="Google Shape;12144;p6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4" name="Google Shape;12154;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31"/>
          <p:cNvPicPr preferRelativeResize="0"/>
          <p:nvPr>
            <p:ph idx="2" type="pic"/>
          </p:nvPr>
        </p:nvPicPr>
        <p:blipFill rotWithShape="1">
          <a:blip r:embed="rId3">
            <a:alphaModFix/>
          </a:blip>
          <a:srcRect b="4387" l="10100" r="52279" t="4387"/>
          <a:stretch/>
        </p:blipFill>
        <p:spPr>
          <a:xfrm>
            <a:off x="5921700" y="265075"/>
            <a:ext cx="2854200" cy="4613100"/>
          </a:xfrm>
          <a:prstGeom prst="rect">
            <a:avLst/>
          </a:prstGeom>
          <a:noFill/>
          <a:ln>
            <a:noFill/>
          </a:ln>
        </p:spPr>
      </p:pic>
      <p:sp>
        <p:nvSpPr>
          <p:cNvPr id="321" name="Google Shape;321;p31"/>
          <p:cNvSpPr txBox="1"/>
          <p:nvPr>
            <p:ph type="title"/>
          </p:nvPr>
        </p:nvSpPr>
        <p:spPr>
          <a:xfrm>
            <a:off x="811975" y="1308875"/>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One column</a:t>
            </a:r>
            <a:endParaRPr/>
          </a:p>
        </p:txBody>
      </p:sp>
      <p:sp>
        <p:nvSpPr>
          <p:cNvPr id="322" name="Google Shape;322;p31"/>
          <p:cNvSpPr txBox="1"/>
          <p:nvPr>
            <p:ph idx="1" type="subTitle"/>
          </p:nvPr>
        </p:nvSpPr>
        <p:spPr>
          <a:xfrm>
            <a:off x="811975" y="2024125"/>
            <a:ext cx="4294800" cy="181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04800" lvl="0" marL="457200" rtl="0" algn="l">
              <a:spcBef>
                <a:spcPts val="1000"/>
              </a:spcBef>
              <a:spcAft>
                <a:spcPts val="0"/>
              </a:spcAft>
              <a:buSzPts val="1200"/>
              <a:buChar char="●"/>
            </a:pPr>
            <a:r>
              <a:rPr lang="en"/>
              <a:t>They’re simple </a:t>
            </a:r>
            <a:endParaRPr/>
          </a:p>
          <a:p>
            <a:pPr indent="-304800" lvl="0" marL="457200" rtl="0" algn="l">
              <a:spcBef>
                <a:spcPts val="0"/>
              </a:spcBef>
              <a:spcAft>
                <a:spcPts val="0"/>
              </a:spcAft>
              <a:buSzPts val="1200"/>
              <a:buChar char="●"/>
            </a:pPr>
            <a:r>
              <a:rPr lang="en"/>
              <a:t>You can organize your ideas clearly</a:t>
            </a:r>
            <a:endParaRPr/>
          </a:p>
          <a:p>
            <a:pPr indent="-304800" lvl="0" marL="457200" rtl="0" algn="l">
              <a:spcBef>
                <a:spcPts val="0"/>
              </a:spcBef>
              <a:spcAft>
                <a:spcPts val="0"/>
              </a:spcAft>
              <a:buSzPts val="1200"/>
              <a:buChar char="●"/>
            </a:pPr>
            <a:r>
              <a:rPr lang="en"/>
              <a:t>You’ll never forget to buy milk!</a:t>
            </a:r>
            <a:endParaRPr/>
          </a:p>
          <a:p>
            <a:pPr indent="0" lvl="0" marL="0" rtl="0" algn="l">
              <a:spcBef>
                <a:spcPts val="1000"/>
              </a:spcBef>
              <a:spcAft>
                <a:spcPts val="0"/>
              </a:spcAft>
              <a:buNone/>
            </a:pPr>
            <a:r>
              <a:rPr lang="en"/>
              <a:t>You can replace the image. Just right-click on it and select “Replace image”</a:t>
            </a:r>
            <a:endParaRPr/>
          </a:p>
        </p:txBody>
      </p:sp>
      <p:cxnSp>
        <p:nvCxnSpPr>
          <p:cNvPr id="323" name="Google Shape;323;p31"/>
          <p:cNvCxnSpPr/>
          <p:nvPr/>
        </p:nvCxnSpPr>
        <p:spPr>
          <a:xfrm>
            <a:off x="5921700" y="0"/>
            <a:ext cx="0" cy="5258100"/>
          </a:xfrm>
          <a:prstGeom prst="straightConnector1">
            <a:avLst/>
          </a:prstGeom>
          <a:noFill/>
          <a:ln cap="flat" cmpd="sng" w="9525">
            <a:solidFill>
              <a:schemeClr val="lt1"/>
            </a:solidFill>
            <a:prstDash val="solid"/>
            <a:round/>
            <a:headEnd len="med" w="med" type="none"/>
            <a:tailEnd len="med" w="med" type="none"/>
          </a:ln>
        </p:spPr>
      </p:cxnSp>
      <p:pic>
        <p:nvPicPr>
          <p:cNvPr id="324" name="Google Shape;324;p31"/>
          <p:cNvPicPr preferRelativeResize="0"/>
          <p:nvPr>
            <p:ph idx="2" type="pic"/>
          </p:nvPr>
        </p:nvPicPr>
        <p:blipFill rotWithShape="1">
          <a:blip r:embed="rId4">
            <a:alphaModFix/>
          </a:blip>
          <a:srcRect b="0" l="3737" r="3746" t="0"/>
          <a:stretch/>
        </p:blipFill>
        <p:spPr>
          <a:xfrm>
            <a:off x="5918575" y="257900"/>
            <a:ext cx="2854200" cy="4629899"/>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58" name="Shape 12158"/>
        <p:cNvGrpSpPr/>
        <p:nvPr/>
      </p:nvGrpSpPr>
      <p:grpSpPr>
        <a:xfrm>
          <a:off x="0" y="0"/>
          <a:ext cx="0" cy="0"/>
          <a:chOff x="0" y="0"/>
          <a:chExt cx="0" cy="0"/>
        </a:xfrm>
      </p:grpSpPr>
      <p:sp>
        <p:nvSpPr>
          <p:cNvPr id="12159" name="Google Shape;12159;p67"/>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0" name="Google Shape;12160;p67"/>
          <p:cNvGrpSpPr/>
          <p:nvPr/>
        </p:nvGrpSpPr>
        <p:grpSpPr>
          <a:xfrm>
            <a:off x="3026217" y="3893352"/>
            <a:ext cx="346056" cy="345674"/>
            <a:chOff x="3303268" y="3817349"/>
            <a:chExt cx="346056" cy="345674"/>
          </a:xfrm>
        </p:grpSpPr>
        <p:sp>
          <p:nvSpPr>
            <p:cNvPr id="12161" name="Google Shape;12161;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67"/>
          <p:cNvGrpSpPr/>
          <p:nvPr/>
        </p:nvGrpSpPr>
        <p:grpSpPr>
          <a:xfrm>
            <a:off x="3475306" y="3893352"/>
            <a:ext cx="346056" cy="345674"/>
            <a:chOff x="3752358" y="3817349"/>
            <a:chExt cx="346056" cy="345674"/>
          </a:xfrm>
        </p:grpSpPr>
        <p:sp>
          <p:nvSpPr>
            <p:cNvPr id="12166" name="Google Shape;12166;p6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0" name="Google Shape;12170;p67"/>
          <p:cNvGrpSpPr/>
          <p:nvPr/>
        </p:nvGrpSpPr>
        <p:grpSpPr>
          <a:xfrm>
            <a:off x="4822956" y="3893352"/>
            <a:ext cx="346024" cy="345674"/>
            <a:chOff x="5100008" y="3817349"/>
            <a:chExt cx="346024" cy="345674"/>
          </a:xfrm>
        </p:grpSpPr>
        <p:sp>
          <p:nvSpPr>
            <p:cNvPr id="12171" name="Google Shape;12171;p6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67"/>
          <p:cNvGrpSpPr/>
          <p:nvPr/>
        </p:nvGrpSpPr>
        <p:grpSpPr>
          <a:xfrm>
            <a:off x="5721867" y="3893352"/>
            <a:ext cx="345674" cy="345674"/>
            <a:chOff x="5998919" y="3817349"/>
            <a:chExt cx="345674" cy="345674"/>
          </a:xfrm>
        </p:grpSpPr>
        <p:sp>
          <p:nvSpPr>
            <p:cNvPr id="12175" name="Google Shape;12175;p6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67"/>
          <p:cNvGrpSpPr/>
          <p:nvPr/>
        </p:nvGrpSpPr>
        <p:grpSpPr>
          <a:xfrm>
            <a:off x="3924396" y="3893352"/>
            <a:ext cx="346024" cy="345674"/>
            <a:chOff x="4201447" y="3817349"/>
            <a:chExt cx="346024" cy="345674"/>
          </a:xfrm>
        </p:grpSpPr>
        <p:sp>
          <p:nvSpPr>
            <p:cNvPr id="12179" name="Google Shape;12179;p6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67"/>
          <p:cNvGrpSpPr/>
          <p:nvPr/>
        </p:nvGrpSpPr>
        <p:grpSpPr>
          <a:xfrm>
            <a:off x="4373867" y="3893352"/>
            <a:ext cx="346024" cy="345674"/>
            <a:chOff x="4650919" y="3817349"/>
            <a:chExt cx="346024" cy="345674"/>
          </a:xfrm>
        </p:grpSpPr>
        <p:sp>
          <p:nvSpPr>
            <p:cNvPr id="12182" name="Google Shape;12182;p6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67"/>
          <p:cNvGrpSpPr/>
          <p:nvPr/>
        </p:nvGrpSpPr>
        <p:grpSpPr>
          <a:xfrm>
            <a:off x="5272810" y="3893352"/>
            <a:ext cx="345642" cy="345674"/>
            <a:chOff x="5549861" y="3817349"/>
            <a:chExt cx="345642" cy="345674"/>
          </a:xfrm>
        </p:grpSpPr>
        <p:sp>
          <p:nvSpPr>
            <p:cNvPr id="12186" name="Google Shape;12186;p6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9" name="Google Shape;12189;p67"/>
          <p:cNvGrpSpPr/>
          <p:nvPr/>
        </p:nvGrpSpPr>
        <p:grpSpPr>
          <a:xfrm>
            <a:off x="1281335" y="3474029"/>
            <a:ext cx="367255" cy="269855"/>
            <a:chOff x="1306445" y="3397829"/>
            <a:chExt cx="367255" cy="269855"/>
          </a:xfrm>
        </p:grpSpPr>
        <p:sp>
          <p:nvSpPr>
            <p:cNvPr id="12190" name="Google Shape;12190;p6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6" name="Google Shape;12196;p67"/>
          <p:cNvGrpSpPr/>
          <p:nvPr/>
        </p:nvGrpSpPr>
        <p:grpSpPr>
          <a:xfrm>
            <a:off x="1756207" y="3467600"/>
            <a:ext cx="367255" cy="282364"/>
            <a:chOff x="1781317" y="3391400"/>
            <a:chExt cx="367255" cy="282364"/>
          </a:xfrm>
        </p:grpSpPr>
        <p:sp>
          <p:nvSpPr>
            <p:cNvPr id="12197" name="Google Shape;12197;p6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3" name="Google Shape;12203;p67"/>
          <p:cNvGrpSpPr/>
          <p:nvPr/>
        </p:nvGrpSpPr>
        <p:grpSpPr>
          <a:xfrm>
            <a:off x="3653720" y="3447133"/>
            <a:ext cx="369164" cy="323297"/>
            <a:chOff x="3678830" y="3370933"/>
            <a:chExt cx="369164" cy="323297"/>
          </a:xfrm>
        </p:grpSpPr>
        <p:sp>
          <p:nvSpPr>
            <p:cNvPr id="12204" name="Google Shape;12204;p6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5" name="Google Shape;12215;p67"/>
          <p:cNvGrpSpPr/>
          <p:nvPr/>
        </p:nvGrpSpPr>
        <p:grpSpPr>
          <a:xfrm>
            <a:off x="834155" y="3424375"/>
            <a:ext cx="312316" cy="368400"/>
            <a:chOff x="859265" y="3348175"/>
            <a:chExt cx="312316" cy="368400"/>
          </a:xfrm>
        </p:grpSpPr>
        <p:sp>
          <p:nvSpPr>
            <p:cNvPr id="12216" name="Google Shape;12216;p6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1" name="Google Shape;12221;p67"/>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2" name="Google Shape;12222;p67"/>
          <p:cNvGrpSpPr/>
          <p:nvPr/>
        </p:nvGrpSpPr>
        <p:grpSpPr>
          <a:xfrm>
            <a:off x="2741264" y="3437213"/>
            <a:ext cx="330110" cy="308908"/>
            <a:chOff x="2766264" y="3394042"/>
            <a:chExt cx="294873" cy="275934"/>
          </a:xfrm>
        </p:grpSpPr>
        <p:sp>
          <p:nvSpPr>
            <p:cNvPr id="12223" name="Google Shape;12223;p6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67"/>
          <p:cNvGrpSpPr/>
          <p:nvPr/>
        </p:nvGrpSpPr>
        <p:grpSpPr>
          <a:xfrm>
            <a:off x="3189862" y="3435388"/>
            <a:ext cx="346406" cy="347552"/>
            <a:chOff x="3214972" y="3359188"/>
            <a:chExt cx="346406" cy="347552"/>
          </a:xfrm>
        </p:grpSpPr>
        <p:sp>
          <p:nvSpPr>
            <p:cNvPr id="12228" name="Google Shape;12228;p6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2" name="Google Shape;12242;p67"/>
          <p:cNvGrpSpPr/>
          <p:nvPr/>
        </p:nvGrpSpPr>
        <p:grpSpPr>
          <a:xfrm>
            <a:off x="4604196" y="3485393"/>
            <a:ext cx="367255" cy="244486"/>
            <a:chOff x="4629306" y="3409193"/>
            <a:chExt cx="367255" cy="244486"/>
          </a:xfrm>
        </p:grpSpPr>
        <p:sp>
          <p:nvSpPr>
            <p:cNvPr id="12243" name="Google Shape;12243;p6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67"/>
          <p:cNvGrpSpPr/>
          <p:nvPr/>
        </p:nvGrpSpPr>
        <p:grpSpPr>
          <a:xfrm>
            <a:off x="4168380" y="3426284"/>
            <a:ext cx="289939" cy="334661"/>
            <a:chOff x="4193490" y="3350084"/>
            <a:chExt cx="289939" cy="334661"/>
          </a:xfrm>
        </p:grpSpPr>
        <p:sp>
          <p:nvSpPr>
            <p:cNvPr id="12254" name="Google Shape;12254;p6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67"/>
          <p:cNvGrpSpPr/>
          <p:nvPr/>
        </p:nvGrpSpPr>
        <p:grpSpPr>
          <a:xfrm>
            <a:off x="6508171" y="3427430"/>
            <a:ext cx="357037" cy="357005"/>
            <a:chOff x="6533281" y="3351230"/>
            <a:chExt cx="357037" cy="357005"/>
          </a:xfrm>
        </p:grpSpPr>
        <p:sp>
          <p:nvSpPr>
            <p:cNvPr id="12265" name="Google Shape;12265;p6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67"/>
          <p:cNvGrpSpPr/>
          <p:nvPr/>
        </p:nvGrpSpPr>
        <p:grpSpPr>
          <a:xfrm>
            <a:off x="6033331" y="3427430"/>
            <a:ext cx="357387" cy="357005"/>
            <a:chOff x="6058441" y="3351230"/>
            <a:chExt cx="357387" cy="357005"/>
          </a:xfrm>
        </p:grpSpPr>
        <p:sp>
          <p:nvSpPr>
            <p:cNvPr id="12269" name="Google Shape;12269;p6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67"/>
          <p:cNvGrpSpPr/>
          <p:nvPr/>
        </p:nvGrpSpPr>
        <p:grpSpPr>
          <a:xfrm>
            <a:off x="7932373" y="3427048"/>
            <a:ext cx="357387" cy="357387"/>
            <a:chOff x="7957483" y="3350848"/>
            <a:chExt cx="357387" cy="357387"/>
          </a:xfrm>
        </p:grpSpPr>
        <p:sp>
          <p:nvSpPr>
            <p:cNvPr id="12272" name="Google Shape;12272;p6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67"/>
          <p:cNvGrpSpPr/>
          <p:nvPr/>
        </p:nvGrpSpPr>
        <p:grpSpPr>
          <a:xfrm>
            <a:off x="6982661" y="3427430"/>
            <a:ext cx="357387" cy="357005"/>
            <a:chOff x="7007771" y="3351230"/>
            <a:chExt cx="357387" cy="357005"/>
          </a:xfrm>
        </p:grpSpPr>
        <p:sp>
          <p:nvSpPr>
            <p:cNvPr id="12276" name="Google Shape;12276;p6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7"/>
          <p:cNvGrpSpPr/>
          <p:nvPr/>
        </p:nvGrpSpPr>
        <p:grpSpPr>
          <a:xfrm>
            <a:off x="5083620" y="3427430"/>
            <a:ext cx="357005" cy="357005"/>
            <a:chOff x="5108729" y="3351230"/>
            <a:chExt cx="357005" cy="357005"/>
          </a:xfrm>
        </p:grpSpPr>
        <p:sp>
          <p:nvSpPr>
            <p:cNvPr id="12282" name="Google Shape;12282;p6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67"/>
          <p:cNvGrpSpPr/>
          <p:nvPr/>
        </p:nvGrpSpPr>
        <p:grpSpPr>
          <a:xfrm>
            <a:off x="5558459" y="3427430"/>
            <a:ext cx="357419" cy="357005"/>
            <a:chOff x="5583569" y="3351230"/>
            <a:chExt cx="357419" cy="357005"/>
          </a:xfrm>
        </p:grpSpPr>
        <p:sp>
          <p:nvSpPr>
            <p:cNvPr id="12285" name="Google Shape;12285;p6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7" name="Google Shape;12287;p67"/>
          <p:cNvGrpSpPr/>
          <p:nvPr/>
        </p:nvGrpSpPr>
        <p:grpSpPr>
          <a:xfrm>
            <a:off x="7457119" y="3427430"/>
            <a:ext cx="357419" cy="357005"/>
            <a:chOff x="7482229" y="3351230"/>
            <a:chExt cx="357419" cy="357005"/>
          </a:xfrm>
        </p:grpSpPr>
        <p:sp>
          <p:nvSpPr>
            <p:cNvPr id="12288" name="Google Shape;12288;p6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3" name="Google Shape;12293;p67"/>
          <p:cNvGrpSpPr/>
          <p:nvPr/>
        </p:nvGrpSpPr>
        <p:grpSpPr>
          <a:xfrm>
            <a:off x="3739375" y="2966882"/>
            <a:ext cx="222874" cy="345737"/>
            <a:chOff x="3764485" y="2890682"/>
            <a:chExt cx="222874" cy="345737"/>
          </a:xfrm>
        </p:grpSpPr>
        <p:sp>
          <p:nvSpPr>
            <p:cNvPr id="12294" name="Google Shape;12294;p6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7" name="Google Shape;12297;p67"/>
          <p:cNvGrpSpPr/>
          <p:nvPr/>
        </p:nvGrpSpPr>
        <p:grpSpPr>
          <a:xfrm>
            <a:off x="2213507" y="2984331"/>
            <a:ext cx="422596" cy="310382"/>
            <a:chOff x="2278533" y="2937377"/>
            <a:chExt cx="346788" cy="254704"/>
          </a:xfrm>
        </p:grpSpPr>
        <p:sp>
          <p:nvSpPr>
            <p:cNvPr id="12298" name="Google Shape;12298;p6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0" name="Google Shape;12300;p67"/>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1" name="Google Shape;12301;p67"/>
          <p:cNvGrpSpPr/>
          <p:nvPr/>
        </p:nvGrpSpPr>
        <p:grpSpPr>
          <a:xfrm>
            <a:off x="1811527" y="2967710"/>
            <a:ext cx="286152" cy="346438"/>
            <a:chOff x="1836637" y="2891510"/>
            <a:chExt cx="286152" cy="346438"/>
          </a:xfrm>
        </p:grpSpPr>
        <p:sp>
          <p:nvSpPr>
            <p:cNvPr id="12302" name="Google Shape;12302;p6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5" name="Google Shape;12305;p67"/>
          <p:cNvGrpSpPr/>
          <p:nvPr/>
        </p:nvGrpSpPr>
        <p:grpSpPr>
          <a:xfrm>
            <a:off x="5560751" y="2982129"/>
            <a:ext cx="379764" cy="337684"/>
            <a:chOff x="5585861" y="2905929"/>
            <a:chExt cx="379764" cy="337684"/>
          </a:xfrm>
        </p:grpSpPr>
        <p:sp>
          <p:nvSpPr>
            <p:cNvPr id="12306" name="Google Shape;12306;p6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67"/>
          <p:cNvGrpSpPr/>
          <p:nvPr/>
        </p:nvGrpSpPr>
        <p:grpSpPr>
          <a:xfrm>
            <a:off x="1302566" y="2986680"/>
            <a:ext cx="347934" cy="310024"/>
            <a:chOff x="1327676" y="2910480"/>
            <a:chExt cx="347934" cy="310024"/>
          </a:xfrm>
        </p:grpSpPr>
        <p:sp>
          <p:nvSpPr>
            <p:cNvPr id="12311" name="Google Shape;12311;p6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6" name="Google Shape;12316;p67"/>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7" name="Google Shape;12317;p67"/>
          <p:cNvGrpSpPr/>
          <p:nvPr/>
        </p:nvGrpSpPr>
        <p:grpSpPr>
          <a:xfrm>
            <a:off x="2728291" y="2945764"/>
            <a:ext cx="382828" cy="358601"/>
            <a:chOff x="2753373" y="2902523"/>
            <a:chExt cx="347552" cy="325557"/>
          </a:xfrm>
        </p:grpSpPr>
        <p:sp>
          <p:nvSpPr>
            <p:cNvPr id="12318" name="Google Shape;12318;p6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67"/>
          <p:cNvGrpSpPr/>
          <p:nvPr/>
        </p:nvGrpSpPr>
        <p:grpSpPr>
          <a:xfrm>
            <a:off x="823906" y="2979455"/>
            <a:ext cx="356655" cy="335425"/>
            <a:chOff x="849016" y="2903255"/>
            <a:chExt cx="356655" cy="335425"/>
          </a:xfrm>
        </p:grpSpPr>
        <p:sp>
          <p:nvSpPr>
            <p:cNvPr id="12325" name="Google Shape;12325;p6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6" name="Google Shape;12336;p67"/>
          <p:cNvGrpSpPr/>
          <p:nvPr/>
        </p:nvGrpSpPr>
        <p:grpSpPr>
          <a:xfrm>
            <a:off x="4185823" y="3002977"/>
            <a:ext cx="280072" cy="275520"/>
            <a:chOff x="4210933" y="2926777"/>
            <a:chExt cx="280072" cy="275520"/>
          </a:xfrm>
        </p:grpSpPr>
        <p:sp>
          <p:nvSpPr>
            <p:cNvPr id="12337" name="Google Shape;12337;p6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67"/>
          <p:cNvGrpSpPr/>
          <p:nvPr/>
        </p:nvGrpSpPr>
        <p:grpSpPr>
          <a:xfrm>
            <a:off x="4642106" y="2991582"/>
            <a:ext cx="320273" cy="318395"/>
            <a:chOff x="4667216" y="2915382"/>
            <a:chExt cx="320273" cy="318395"/>
          </a:xfrm>
        </p:grpSpPr>
        <p:sp>
          <p:nvSpPr>
            <p:cNvPr id="12351" name="Google Shape;12351;p6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67"/>
          <p:cNvGrpSpPr/>
          <p:nvPr/>
        </p:nvGrpSpPr>
        <p:grpSpPr>
          <a:xfrm>
            <a:off x="5145370" y="3010839"/>
            <a:ext cx="261929" cy="280550"/>
            <a:chOff x="5170480" y="2934639"/>
            <a:chExt cx="261929" cy="280550"/>
          </a:xfrm>
        </p:grpSpPr>
        <p:sp>
          <p:nvSpPr>
            <p:cNvPr id="12356" name="Google Shape;12356;p6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3" name="Google Shape;12363;p67"/>
          <p:cNvGrpSpPr/>
          <p:nvPr/>
        </p:nvGrpSpPr>
        <p:grpSpPr>
          <a:xfrm>
            <a:off x="6044313" y="2968091"/>
            <a:ext cx="362321" cy="364231"/>
            <a:chOff x="6069423" y="2891892"/>
            <a:chExt cx="362321" cy="364231"/>
          </a:xfrm>
        </p:grpSpPr>
        <p:sp>
          <p:nvSpPr>
            <p:cNvPr id="12364" name="Google Shape;12364;p6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0" name="Google Shape;12370;p67"/>
          <p:cNvGrpSpPr/>
          <p:nvPr/>
        </p:nvGrpSpPr>
        <p:grpSpPr>
          <a:xfrm>
            <a:off x="6546845" y="2995370"/>
            <a:ext cx="308878" cy="311170"/>
            <a:chOff x="6571955" y="2919170"/>
            <a:chExt cx="308878" cy="311170"/>
          </a:xfrm>
        </p:grpSpPr>
        <p:sp>
          <p:nvSpPr>
            <p:cNvPr id="12371" name="Google Shape;12371;p6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1" name="Google Shape;12381;p67"/>
          <p:cNvGrpSpPr/>
          <p:nvPr/>
        </p:nvGrpSpPr>
        <p:grpSpPr>
          <a:xfrm>
            <a:off x="7474944" y="3010935"/>
            <a:ext cx="350576" cy="280454"/>
            <a:chOff x="7500054" y="2934735"/>
            <a:chExt cx="350576" cy="280454"/>
          </a:xfrm>
        </p:grpSpPr>
        <p:sp>
          <p:nvSpPr>
            <p:cNvPr id="12382" name="Google Shape;12382;p6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67"/>
          <p:cNvGrpSpPr/>
          <p:nvPr/>
        </p:nvGrpSpPr>
        <p:grpSpPr>
          <a:xfrm>
            <a:off x="6987570" y="2950862"/>
            <a:ext cx="332012" cy="355454"/>
            <a:chOff x="7055134" y="2919170"/>
            <a:chExt cx="290321" cy="310820"/>
          </a:xfrm>
        </p:grpSpPr>
        <p:sp>
          <p:nvSpPr>
            <p:cNvPr id="12391" name="Google Shape;12391;p6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5" name="Google Shape;12405;p67"/>
          <p:cNvGrpSpPr/>
          <p:nvPr/>
        </p:nvGrpSpPr>
        <p:grpSpPr>
          <a:xfrm>
            <a:off x="7960033" y="2976813"/>
            <a:ext cx="330109" cy="347552"/>
            <a:chOff x="7985143" y="2900613"/>
            <a:chExt cx="330109" cy="347552"/>
          </a:xfrm>
        </p:grpSpPr>
        <p:sp>
          <p:nvSpPr>
            <p:cNvPr id="12406" name="Google Shape;12406;p6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67"/>
          <p:cNvGrpSpPr/>
          <p:nvPr/>
        </p:nvGrpSpPr>
        <p:grpSpPr>
          <a:xfrm>
            <a:off x="7965731" y="2511426"/>
            <a:ext cx="354363" cy="353631"/>
            <a:chOff x="7990840" y="2435226"/>
            <a:chExt cx="354363" cy="353631"/>
          </a:xfrm>
        </p:grpSpPr>
        <p:sp>
          <p:nvSpPr>
            <p:cNvPr id="12415" name="Google Shape;12415;p6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8" name="Google Shape;12418;p67"/>
          <p:cNvGrpSpPr/>
          <p:nvPr/>
        </p:nvGrpSpPr>
        <p:grpSpPr>
          <a:xfrm>
            <a:off x="1792207" y="2556530"/>
            <a:ext cx="350958" cy="263043"/>
            <a:chOff x="1817317" y="2480330"/>
            <a:chExt cx="350958" cy="263043"/>
          </a:xfrm>
        </p:grpSpPr>
        <p:sp>
          <p:nvSpPr>
            <p:cNvPr id="12419" name="Google Shape;12419;p6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67"/>
          <p:cNvGrpSpPr/>
          <p:nvPr/>
        </p:nvGrpSpPr>
        <p:grpSpPr>
          <a:xfrm>
            <a:off x="1316617" y="2559549"/>
            <a:ext cx="419913" cy="308109"/>
            <a:chOff x="1341727" y="2483349"/>
            <a:chExt cx="419913" cy="308109"/>
          </a:xfrm>
        </p:grpSpPr>
        <p:sp>
          <p:nvSpPr>
            <p:cNvPr id="12425" name="Google Shape;12425;p6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67"/>
          <p:cNvGrpSpPr/>
          <p:nvPr/>
        </p:nvGrpSpPr>
        <p:grpSpPr>
          <a:xfrm>
            <a:off x="829222" y="2523936"/>
            <a:ext cx="376358" cy="330109"/>
            <a:chOff x="854332" y="2447736"/>
            <a:chExt cx="376358" cy="330109"/>
          </a:xfrm>
        </p:grpSpPr>
        <p:sp>
          <p:nvSpPr>
            <p:cNvPr id="12429" name="Google Shape;12429;p6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67"/>
          <p:cNvGrpSpPr/>
          <p:nvPr/>
        </p:nvGrpSpPr>
        <p:grpSpPr>
          <a:xfrm>
            <a:off x="4181653" y="2527151"/>
            <a:ext cx="322151" cy="322374"/>
            <a:chOff x="4206763" y="2450951"/>
            <a:chExt cx="322151" cy="322374"/>
          </a:xfrm>
        </p:grpSpPr>
        <p:sp>
          <p:nvSpPr>
            <p:cNvPr id="12438" name="Google Shape;12438;p6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67"/>
          <p:cNvGrpSpPr/>
          <p:nvPr/>
        </p:nvGrpSpPr>
        <p:grpSpPr>
          <a:xfrm>
            <a:off x="7491236" y="2526259"/>
            <a:ext cx="327976" cy="324316"/>
            <a:chOff x="7528096" y="2450059"/>
            <a:chExt cx="327976" cy="324316"/>
          </a:xfrm>
        </p:grpSpPr>
        <p:sp>
          <p:nvSpPr>
            <p:cNvPr id="12441" name="Google Shape;12441;p6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6" name="Google Shape;12446;p67"/>
          <p:cNvGrpSpPr/>
          <p:nvPr/>
        </p:nvGrpSpPr>
        <p:grpSpPr>
          <a:xfrm>
            <a:off x="7052019" y="2588742"/>
            <a:ext cx="282364" cy="198619"/>
            <a:chOff x="7077129" y="2512542"/>
            <a:chExt cx="282364" cy="198619"/>
          </a:xfrm>
        </p:grpSpPr>
        <p:sp>
          <p:nvSpPr>
            <p:cNvPr id="12447" name="Google Shape;12447;p6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67"/>
          <p:cNvGrpSpPr/>
          <p:nvPr/>
        </p:nvGrpSpPr>
        <p:grpSpPr>
          <a:xfrm>
            <a:off x="3700351" y="2520912"/>
            <a:ext cx="334279" cy="334661"/>
            <a:chOff x="3725461" y="2444712"/>
            <a:chExt cx="334279" cy="334661"/>
          </a:xfrm>
        </p:grpSpPr>
        <p:sp>
          <p:nvSpPr>
            <p:cNvPr id="12454" name="Google Shape;12454;p6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1" name="Google Shape;12461;p67"/>
          <p:cNvGrpSpPr/>
          <p:nvPr/>
        </p:nvGrpSpPr>
        <p:grpSpPr>
          <a:xfrm>
            <a:off x="6552128" y="2533421"/>
            <a:ext cx="332019" cy="310788"/>
            <a:chOff x="6577238" y="2457221"/>
            <a:chExt cx="332019" cy="310788"/>
          </a:xfrm>
        </p:grpSpPr>
        <p:sp>
          <p:nvSpPr>
            <p:cNvPr id="12462" name="Google Shape;12462;p6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67"/>
          <p:cNvGrpSpPr/>
          <p:nvPr/>
        </p:nvGrpSpPr>
        <p:grpSpPr>
          <a:xfrm>
            <a:off x="2793451" y="2515978"/>
            <a:ext cx="247892" cy="346024"/>
            <a:chOff x="2818561" y="2439778"/>
            <a:chExt cx="247892" cy="346024"/>
          </a:xfrm>
        </p:grpSpPr>
        <p:sp>
          <p:nvSpPr>
            <p:cNvPr id="12469" name="Google Shape;12469;p6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1" name="Google Shape;12481;p67"/>
          <p:cNvGrpSpPr/>
          <p:nvPr/>
        </p:nvGrpSpPr>
        <p:grpSpPr>
          <a:xfrm>
            <a:off x="3182668" y="2550832"/>
            <a:ext cx="419933" cy="275170"/>
            <a:chOff x="3207778" y="2474632"/>
            <a:chExt cx="419933" cy="275170"/>
          </a:xfrm>
        </p:grpSpPr>
        <p:sp>
          <p:nvSpPr>
            <p:cNvPr id="12482" name="Google Shape;12482;p6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6" name="Google Shape;12496;p67"/>
          <p:cNvGrpSpPr/>
          <p:nvPr/>
        </p:nvGrpSpPr>
        <p:grpSpPr>
          <a:xfrm>
            <a:off x="6074265" y="2532275"/>
            <a:ext cx="337684" cy="314194"/>
            <a:chOff x="6099375" y="2456075"/>
            <a:chExt cx="337684" cy="314194"/>
          </a:xfrm>
        </p:grpSpPr>
        <p:sp>
          <p:nvSpPr>
            <p:cNvPr id="12497" name="Google Shape;12497;p6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9" name="Google Shape;12499;p67"/>
          <p:cNvGrpSpPr/>
          <p:nvPr/>
        </p:nvGrpSpPr>
        <p:grpSpPr>
          <a:xfrm>
            <a:off x="2287513" y="2544784"/>
            <a:ext cx="312698" cy="286534"/>
            <a:chOff x="2312623" y="2468584"/>
            <a:chExt cx="312698" cy="286534"/>
          </a:xfrm>
        </p:grpSpPr>
        <p:sp>
          <p:nvSpPr>
            <p:cNvPr id="12500" name="Google Shape;12500;p6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3" name="Google Shape;12503;p67"/>
          <p:cNvGrpSpPr/>
          <p:nvPr/>
        </p:nvGrpSpPr>
        <p:grpSpPr>
          <a:xfrm>
            <a:off x="5593695" y="2517124"/>
            <a:ext cx="345292" cy="342618"/>
            <a:chOff x="5618805" y="2440924"/>
            <a:chExt cx="345292" cy="342618"/>
          </a:xfrm>
        </p:grpSpPr>
        <p:sp>
          <p:nvSpPr>
            <p:cNvPr id="12504" name="Google Shape;12504;p6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67"/>
          <p:cNvGrpSpPr/>
          <p:nvPr/>
        </p:nvGrpSpPr>
        <p:grpSpPr>
          <a:xfrm>
            <a:off x="4628069" y="2522790"/>
            <a:ext cx="377886" cy="331255"/>
            <a:chOff x="4653179" y="2446590"/>
            <a:chExt cx="377886" cy="331255"/>
          </a:xfrm>
        </p:grpSpPr>
        <p:sp>
          <p:nvSpPr>
            <p:cNvPr id="12510" name="Google Shape;12510;p6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4" name="Google Shape;12514;p67"/>
          <p:cNvGrpSpPr/>
          <p:nvPr/>
        </p:nvGrpSpPr>
        <p:grpSpPr>
          <a:xfrm>
            <a:off x="5159407" y="2535681"/>
            <a:ext cx="252062" cy="305122"/>
            <a:chOff x="5184517" y="2459481"/>
            <a:chExt cx="252062" cy="305122"/>
          </a:xfrm>
        </p:grpSpPr>
        <p:sp>
          <p:nvSpPr>
            <p:cNvPr id="12515" name="Google Shape;12515;p6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1" name="Google Shape;12521;p67"/>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2" name="Google Shape;12522;p67"/>
          <p:cNvGrpSpPr/>
          <p:nvPr/>
        </p:nvGrpSpPr>
        <p:grpSpPr>
          <a:xfrm>
            <a:off x="6130349" y="2045308"/>
            <a:ext cx="249770" cy="363849"/>
            <a:chOff x="6155459" y="1969108"/>
            <a:chExt cx="249770" cy="363849"/>
          </a:xfrm>
        </p:grpSpPr>
        <p:sp>
          <p:nvSpPr>
            <p:cNvPr id="12523" name="Google Shape;12523;p6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67"/>
          <p:cNvGrpSpPr/>
          <p:nvPr/>
        </p:nvGrpSpPr>
        <p:grpSpPr>
          <a:xfrm>
            <a:off x="2254919" y="2046804"/>
            <a:ext cx="353631" cy="354395"/>
            <a:chOff x="2280029" y="1970604"/>
            <a:chExt cx="353631" cy="354395"/>
          </a:xfrm>
        </p:grpSpPr>
        <p:sp>
          <p:nvSpPr>
            <p:cNvPr id="12533" name="Google Shape;12533;p6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67"/>
          <p:cNvGrpSpPr/>
          <p:nvPr/>
        </p:nvGrpSpPr>
        <p:grpSpPr>
          <a:xfrm>
            <a:off x="8039990" y="2076374"/>
            <a:ext cx="255086" cy="301685"/>
            <a:chOff x="8065100" y="2000174"/>
            <a:chExt cx="255086" cy="301685"/>
          </a:xfrm>
        </p:grpSpPr>
        <p:sp>
          <p:nvSpPr>
            <p:cNvPr id="12538" name="Google Shape;12538;p6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2" name="Google Shape;12542;p67"/>
          <p:cNvGrpSpPr/>
          <p:nvPr/>
        </p:nvGrpSpPr>
        <p:grpSpPr>
          <a:xfrm>
            <a:off x="6608595" y="2045308"/>
            <a:ext cx="249420" cy="363849"/>
            <a:chOff x="6633705" y="1969108"/>
            <a:chExt cx="249420" cy="363849"/>
          </a:xfrm>
        </p:grpSpPr>
        <p:sp>
          <p:nvSpPr>
            <p:cNvPr id="12543" name="Google Shape;12543;p6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67"/>
          <p:cNvGrpSpPr/>
          <p:nvPr/>
        </p:nvGrpSpPr>
        <p:grpSpPr>
          <a:xfrm>
            <a:off x="5185921" y="2045308"/>
            <a:ext cx="226661" cy="363467"/>
            <a:chOff x="5211031" y="1969108"/>
            <a:chExt cx="226661" cy="363467"/>
          </a:xfrm>
        </p:grpSpPr>
        <p:sp>
          <p:nvSpPr>
            <p:cNvPr id="12552" name="Google Shape;12552;p6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67"/>
          <p:cNvGrpSpPr/>
          <p:nvPr/>
        </p:nvGrpSpPr>
        <p:grpSpPr>
          <a:xfrm>
            <a:off x="3687842" y="2046804"/>
            <a:ext cx="354363" cy="354395"/>
            <a:chOff x="3712952" y="1970604"/>
            <a:chExt cx="354363" cy="354395"/>
          </a:xfrm>
        </p:grpSpPr>
        <p:sp>
          <p:nvSpPr>
            <p:cNvPr id="12555" name="Google Shape;12555;p6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4" name="Google Shape;12564;p67"/>
          <p:cNvGrpSpPr/>
          <p:nvPr/>
        </p:nvGrpSpPr>
        <p:grpSpPr>
          <a:xfrm>
            <a:off x="3210329" y="2046804"/>
            <a:ext cx="354363" cy="354745"/>
            <a:chOff x="3235438" y="1970604"/>
            <a:chExt cx="354363" cy="354745"/>
          </a:xfrm>
        </p:grpSpPr>
        <p:sp>
          <p:nvSpPr>
            <p:cNvPr id="12565" name="Google Shape;12565;p6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67"/>
          <p:cNvGrpSpPr/>
          <p:nvPr/>
        </p:nvGrpSpPr>
        <p:grpSpPr>
          <a:xfrm>
            <a:off x="1304475" y="2066125"/>
            <a:ext cx="341472" cy="335074"/>
            <a:chOff x="1329585" y="1989925"/>
            <a:chExt cx="341472" cy="335074"/>
          </a:xfrm>
        </p:grpSpPr>
        <p:sp>
          <p:nvSpPr>
            <p:cNvPr id="12579" name="Google Shape;12579;p6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67"/>
          <p:cNvGrpSpPr/>
          <p:nvPr/>
        </p:nvGrpSpPr>
        <p:grpSpPr>
          <a:xfrm>
            <a:off x="5566761" y="2066106"/>
            <a:ext cx="416649" cy="325597"/>
            <a:chOff x="5626763" y="2013829"/>
            <a:chExt cx="351722" cy="274788"/>
          </a:xfrm>
        </p:grpSpPr>
        <p:sp>
          <p:nvSpPr>
            <p:cNvPr id="12583" name="Google Shape;12583;p6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3" name="Google Shape;12593;p67"/>
          <p:cNvGrpSpPr/>
          <p:nvPr/>
        </p:nvGrpSpPr>
        <p:grpSpPr>
          <a:xfrm>
            <a:off x="7551495" y="2060077"/>
            <a:ext cx="276698" cy="333133"/>
            <a:chOff x="7576605" y="1983877"/>
            <a:chExt cx="276698" cy="333133"/>
          </a:xfrm>
        </p:grpSpPr>
        <p:sp>
          <p:nvSpPr>
            <p:cNvPr id="12594" name="Google Shape;12594;p6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67"/>
          <p:cNvGrpSpPr/>
          <p:nvPr/>
        </p:nvGrpSpPr>
        <p:grpSpPr>
          <a:xfrm>
            <a:off x="828458" y="2051738"/>
            <a:ext cx="337334" cy="353599"/>
            <a:chOff x="853568" y="1975538"/>
            <a:chExt cx="337334" cy="353599"/>
          </a:xfrm>
        </p:grpSpPr>
        <p:sp>
          <p:nvSpPr>
            <p:cNvPr id="12597" name="Google Shape;12597;p6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67"/>
          <p:cNvGrpSpPr/>
          <p:nvPr/>
        </p:nvGrpSpPr>
        <p:grpSpPr>
          <a:xfrm>
            <a:off x="2733192" y="2085828"/>
            <a:ext cx="327085" cy="277080"/>
            <a:chOff x="2770052" y="2009628"/>
            <a:chExt cx="327085" cy="277080"/>
          </a:xfrm>
        </p:grpSpPr>
        <p:sp>
          <p:nvSpPr>
            <p:cNvPr id="12602" name="Google Shape;12602;p6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4" name="Google Shape;12604;p67"/>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5" name="Google Shape;12605;p67"/>
          <p:cNvGrpSpPr/>
          <p:nvPr/>
        </p:nvGrpSpPr>
        <p:grpSpPr>
          <a:xfrm>
            <a:off x="4170289" y="2046804"/>
            <a:ext cx="344878" cy="343573"/>
            <a:chOff x="4195399" y="1970604"/>
            <a:chExt cx="344878" cy="343573"/>
          </a:xfrm>
        </p:grpSpPr>
        <p:sp>
          <p:nvSpPr>
            <p:cNvPr id="12606" name="Google Shape;12606;p6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0" name="Google Shape;12610;p67"/>
          <p:cNvGrpSpPr/>
          <p:nvPr/>
        </p:nvGrpSpPr>
        <p:grpSpPr>
          <a:xfrm>
            <a:off x="4649681" y="2053647"/>
            <a:ext cx="344528" cy="344114"/>
            <a:chOff x="4674791" y="1977447"/>
            <a:chExt cx="344528" cy="344114"/>
          </a:xfrm>
        </p:grpSpPr>
        <p:sp>
          <p:nvSpPr>
            <p:cNvPr id="12611" name="Google Shape;12611;p6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7" name="Google Shape;12637;p67"/>
          <p:cNvGrpSpPr/>
          <p:nvPr/>
        </p:nvGrpSpPr>
        <p:grpSpPr>
          <a:xfrm>
            <a:off x="6058700" y="1623497"/>
            <a:ext cx="382819" cy="310788"/>
            <a:chOff x="6083810" y="1547297"/>
            <a:chExt cx="382819" cy="310788"/>
          </a:xfrm>
        </p:grpSpPr>
        <p:sp>
          <p:nvSpPr>
            <p:cNvPr id="12638" name="Google Shape;12638;p6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67"/>
          <p:cNvGrpSpPr/>
          <p:nvPr/>
        </p:nvGrpSpPr>
        <p:grpSpPr>
          <a:xfrm>
            <a:off x="6533190" y="1614393"/>
            <a:ext cx="382788" cy="328613"/>
            <a:chOff x="6558300" y="1538193"/>
            <a:chExt cx="382788" cy="328613"/>
          </a:xfrm>
        </p:grpSpPr>
        <p:sp>
          <p:nvSpPr>
            <p:cNvPr id="12657" name="Google Shape;12657;p6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9" name="Google Shape;12659;p67"/>
          <p:cNvGrpSpPr/>
          <p:nvPr/>
        </p:nvGrpSpPr>
        <p:grpSpPr>
          <a:xfrm>
            <a:off x="5168892" y="1587497"/>
            <a:ext cx="259605" cy="346024"/>
            <a:chOff x="5194002" y="1511297"/>
            <a:chExt cx="259605" cy="346024"/>
          </a:xfrm>
        </p:grpSpPr>
        <p:sp>
          <p:nvSpPr>
            <p:cNvPr id="12660" name="Google Shape;12660;p6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4" name="Google Shape;12664;p67"/>
          <p:cNvGrpSpPr/>
          <p:nvPr/>
        </p:nvGrpSpPr>
        <p:grpSpPr>
          <a:xfrm>
            <a:off x="1369631" y="1588261"/>
            <a:ext cx="252444" cy="351722"/>
            <a:chOff x="1394741" y="1512061"/>
            <a:chExt cx="252444" cy="351722"/>
          </a:xfrm>
        </p:grpSpPr>
        <p:sp>
          <p:nvSpPr>
            <p:cNvPr id="12665" name="Google Shape;12665;p6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2" name="Google Shape;12682;p67"/>
          <p:cNvGrpSpPr/>
          <p:nvPr/>
        </p:nvGrpSpPr>
        <p:grpSpPr>
          <a:xfrm>
            <a:off x="829986" y="1580685"/>
            <a:ext cx="380910" cy="339594"/>
            <a:chOff x="855096" y="1504485"/>
            <a:chExt cx="380910" cy="339594"/>
          </a:xfrm>
        </p:grpSpPr>
        <p:sp>
          <p:nvSpPr>
            <p:cNvPr id="12683" name="Google Shape;12683;p6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8" name="Google Shape;12688;p67"/>
          <p:cNvGrpSpPr/>
          <p:nvPr/>
        </p:nvGrpSpPr>
        <p:grpSpPr>
          <a:xfrm>
            <a:off x="1794466" y="1587879"/>
            <a:ext cx="352103" cy="352103"/>
            <a:chOff x="1819576" y="1511679"/>
            <a:chExt cx="352103" cy="352103"/>
          </a:xfrm>
        </p:grpSpPr>
        <p:sp>
          <p:nvSpPr>
            <p:cNvPr id="12689" name="Google Shape;12689;p6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3" name="Google Shape;12693;p67"/>
          <p:cNvGrpSpPr/>
          <p:nvPr/>
        </p:nvGrpSpPr>
        <p:grpSpPr>
          <a:xfrm>
            <a:off x="5595987" y="1576961"/>
            <a:ext cx="371424" cy="355446"/>
            <a:chOff x="5621097" y="1500761"/>
            <a:chExt cx="371424" cy="355446"/>
          </a:xfrm>
        </p:grpSpPr>
        <p:sp>
          <p:nvSpPr>
            <p:cNvPr id="12694" name="Google Shape;12694;p6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6" name="Google Shape;12696;p67"/>
          <p:cNvGrpSpPr/>
          <p:nvPr/>
        </p:nvGrpSpPr>
        <p:grpSpPr>
          <a:xfrm>
            <a:off x="4645129" y="1617799"/>
            <a:ext cx="359679" cy="321833"/>
            <a:chOff x="4670239" y="1541599"/>
            <a:chExt cx="359679" cy="321833"/>
          </a:xfrm>
        </p:grpSpPr>
        <p:sp>
          <p:nvSpPr>
            <p:cNvPr id="12697" name="Google Shape;12697;p6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67"/>
          <p:cNvGrpSpPr/>
          <p:nvPr/>
        </p:nvGrpSpPr>
        <p:grpSpPr>
          <a:xfrm>
            <a:off x="4187319" y="1578585"/>
            <a:ext cx="321037" cy="353822"/>
            <a:chOff x="4212429" y="1502385"/>
            <a:chExt cx="321037" cy="353822"/>
          </a:xfrm>
        </p:grpSpPr>
        <p:sp>
          <p:nvSpPr>
            <p:cNvPr id="12703" name="Google Shape;12703;p6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7" name="Google Shape;12707;p67"/>
          <p:cNvGrpSpPr/>
          <p:nvPr/>
        </p:nvGrpSpPr>
        <p:grpSpPr>
          <a:xfrm>
            <a:off x="2277678" y="1582181"/>
            <a:ext cx="336188" cy="335425"/>
            <a:chOff x="2302788" y="1505981"/>
            <a:chExt cx="336188" cy="335425"/>
          </a:xfrm>
        </p:grpSpPr>
        <p:sp>
          <p:nvSpPr>
            <p:cNvPr id="12708" name="Google Shape;12708;p6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67"/>
          <p:cNvGrpSpPr/>
          <p:nvPr/>
        </p:nvGrpSpPr>
        <p:grpSpPr>
          <a:xfrm>
            <a:off x="2755191" y="1598096"/>
            <a:ext cx="333133" cy="321037"/>
            <a:chOff x="2780301" y="1521896"/>
            <a:chExt cx="333133" cy="321037"/>
          </a:xfrm>
        </p:grpSpPr>
        <p:sp>
          <p:nvSpPr>
            <p:cNvPr id="12726" name="Google Shape;12726;p6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6" name="Google Shape;12746;p67"/>
          <p:cNvGrpSpPr/>
          <p:nvPr/>
        </p:nvGrpSpPr>
        <p:grpSpPr>
          <a:xfrm>
            <a:off x="3291049" y="1591285"/>
            <a:ext cx="211892" cy="339594"/>
            <a:chOff x="3316159" y="1515085"/>
            <a:chExt cx="211892" cy="339594"/>
          </a:xfrm>
        </p:grpSpPr>
        <p:sp>
          <p:nvSpPr>
            <p:cNvPr id="12747" name="Google Shape;12747;p6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0" name="Google Shape;12750;p67"/>
            <p:cNvGrpSpPr/>
            <p:nvPr/>
          </p:nvGrpSpPr>
          <p:grpSpPr>
            <a:xfrm>
              <a:off x="3316159" y="1515085"/>
              <a:ext cx="211892" cy="339594"/>
              <a:chOff x="3316159" y="1515085"/>
              <a:chExt cx="211892" cy="339594"/>
            </a:xfrm>
          </p:grpSpPr>
          <p:sp>
            <p:nvSpPr>
              <p:cNvPr id="12751" name="Google Shape;12751;p6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57" name="Google Shape;12757;p67"/>
          <p:cNvGrpSpPr/>
          <p:nvPr/>
        </p:nvGrpSpPr>
        <p:grpSpPr>
          <a:xfrm>
            <a:off x="3691248" y="1620855"/>
            <a:ext cx="361971" cy="314958"/>
            <a:chOff x="3716358" y="1544655"/>
            <a:chExt cx="361971" cy="314958"/>
          </a:xfrm>
        </p:grpSpPr>
        <p:sp>
          <p:nvSpPr>
            <p:cNvPr id="12758" name="Google Shape;12758;p6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3" name="Google Shape;12763;p67"/>
            <p:cNvGrpSpPr/>
            <p:nvPr/>
          </p:nvGrpSpPr>
          <p:grpSpPr>
            <a:xfrm>
              <a:off x="3716358" y="1544655"/>
              <a:ext cx="361971" cy="314958"/>
              <a:chOff x="3716358" y="1544655"/>
              <a:chExt cx="361971" cy="314958"/>
            </a:xfrm>
          </p:grpSpPr>
          <p:sp>
            <p:nvSpPr>
              <p:cNvPr id="12764" name="Google Shape;12764;p6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69" name="Google Shape;12769;p67"/>
          <p:cNvGrpSpPr/>
          <p:nvPr/>
        </p:nvGrpSpPr>
        <p:grpSpPr>
          <a:xfrm>
            <a:off x="6986814" y="1633752"/>
            <a:ext cx="499533" cy="305136"/>
            <a:chOff x="7009649" y="1541981"/>
            <a:chExt cx="524940" cy="320655"/>
          </a:xfrm>
        </p:grpSpPr>
        <p:sp>
          <p:nvSpPr>
            <p:cNvPr id="12770" name="Google Shape;12770;p6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8" name="Google Shape;12778;p67"/>
          <p:cNvGrpSpPr/>
          <p:nvPr/>
        </p:nvGrpSpPr>
        <p:grpSpPr>
          <a:xfrm>
            <a:off x="8008924" y="1594309"/>
            <a:ext cx="282746" cy="340358"/>
            <a:chOff x="8034034" y="1518109"/>
            <a:chExt cx="282746" cy="340358"/>
          </a:xfrm>
        </p:grpSpPr>
        <p:sp>
          <p:nvSpPr>
            <p:cNvPr id="12779" name="Google Shape;12779;p6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67"/>
          <p:cNvGrpSpPr/>
          <p:nvPr/>
        </p:nvGrpSpPr>
        <p:grpSpPr>
          <a:xfrm>
            <a:off x="7557192" y="1576134"/>
            <a:ext cx="369133" cy="360411"/>
            <a:chOff x="7582302" y="1499934"/>
            <a:chExt cx="369133" cy="360411"/>
          </a:xfrm>
        </p:grpSpPr>
        <p:sp>
          <p:nvSpPr>
            <p:cNvPr id="12784" name="Google Shape;12784;p6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67"/>
          <p:cNvGrpSpPr/>
          <p:nvPr/>
        </p:nvGrpSpPr>
        <p:grpSpPr>
          <a:xfrm>
            <a:off x="6170979" y="3893352"/>
            <a:ext cx="346056" cy="345674"/>
            <a:chOff x="2238181" y="4120624"/>
            <a:chExt cx="346056" cy="345674"/>
          </a:xfrm>
        </p:grpSpPr>
        <p:grpSp>
          <p:nvGrpSpPr>
            <p:cNvPr id="12790" name="Google Shape;12790;p67"/>
            <p:cNvGrpSpPr/>
            <p:nvPr/>
          </p:nvGrpSpPr>
          <p:grpSpPr>
            <a:xfrm>
              <a:off x="2309155" y="4177413"/>
              <a:ext cx="203862" cy="231903"/>
              <a:chOff x="1512725" y="258500"/>
              <a:chExt cx="4570900" cy="5199625"/>
            </a:xfrm>
          </p:grpSpPr>
          <p:sp>
            <p:nvSpPr>
              <p:cNvPr id="12791" name="Google Shape;12791;p6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3" name="Google Shape;12793;p6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4" name="Google Shape;12794;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98" name="Shape 12798"/>
        <p:cNvGrpSpPr/>
        <p:nvPr/>
      </p:nvGrpSpPr>
      <p:grpSpPr>
        <a:xfrm>
          <a:off x="0" y="0"/>
          <a:ext cx="0" cy="0"/>
          <a:chOff x="0" y="0"/>
          <a:chExt cx="0" cy="0"/>
        </a:xfrm>
      </p:grpSpPr>
      <p:pic>
        <p:nvPicPr>
          <p:cNvPr id="12799" name="Google Shape;12799;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cxnSp>
        <p:nvCxnSpPr>
          <p:cNvPr id="329" name="Google Shape;329;p32"/>
          <p:cNvCxnSpPr/>
          <p:nvPr/>
        </p:nvCxnSpPr>
        <p:spPr>
          <a:xfrm>
            <a:off x="13275" y="2982500"/>
            <a:ext cx="9145500" cy="0"/>
          </a:xfrm>
          <a:prstGeom prst="straightConnector1">
            <a:avLst/>
          </a:prstGeom>
          <a:noFill/>
          <a:ln cap="flat" cmpd="sng" w="9525">
            <a:solidFill>
              <a:schemeClr val="lt1"/>
            </a:solidFill>
            <a:prstDash val="solid"/>
            <a:round/>
            <a:headEnd len="med" w="med" type="none"/>
            <a:tailEnd len="med" w="med" type="none"/>
          </a:ln>
        </p:spPr>
      </p:cxnSp>
      <p:sp>
        <p:nvSpPr>
          <p:cNvPr id="330" name="Google Shape;330;p32"/>
          <p:cNvSpPr/>
          <p:nvPr/>
        </p:nvSpPr>
        <p:spPr>
          <a:xfrm>
            <a:off x="4038450" y="1504650"/>
            <a:ext cx="1067100" cy="1067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2"/>
          <p:cNvSpPr txBox="1"/>
          <p:nvPr>
            <p:ph type="title"/>
          </p:nvPr>
        </p:nvSpPr>
        <p:spPr>
          <a:xfrm>
            <a:off x="4047175" y="3266625"/>
            <a:ext cx="43836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Section header</a:t>
            </a:r>
            <a:endParaRPr/>
          </a:p>
        </p:txBody>
      </p:sp>
      <p:sp>
        <p:nvSpPr>
          <p:cNvPr id="332" name="Google Shape;332;p32"/>
          <p:cNvSpPr txBox="1"/>
          <p:nvPr>
            <p:ph idx="3" type="title"/>
          </p:nvPr>
        </p:nvSpPr>
        <p:spPr>
          <a:xfrm>
            <a:off x="4038450" y="1670076"/>
            <a:ext cx="1067100" cy="73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333" name="Google Shape;333;p32"/>
          <p:cNvPicPr preferRelativeResize="0"/>
          <p:nvPr>
            <p:ph idx="2" type="pic"/>
          </p:nvPr>
        </p:nvPicPr>
        <p:blipFill rotWithShape="1">
          <a:blip r:embed="rId3">
            <a:alphaModFix/>
          </a:blip>
          <a:srcRect b="0" l="46343" r="-112" t="0"/>
          <a:stretch/>
        </p:blipFill>
        <p:spPr>
          <a:xfrm>
            <a:off x="0" y="-14100"/>
            <a:ext cx="3373676" cy="5157601"/>
          </a:xfrm>
          <a:prstGeom prst="rect">
            <a:avLst/>
          </a:prstGeom>
        </p:spPr>
      </p:pic>
      <p:cxnSp>
        <p:nvCxnSpPr>
          <p:cNvPr id="334" name="Google Shape;334;p32"/>
          <p:cNvCxnSpPr/>
          <p:nvPr/>
        </p:nvCxnSpPr>
        <p:spPr>
          <a:xfrm>
            <a:off x="3373675" y="256675"/>
            <a:ext cx="5785200" cy="8400"/>
          </a:xfrm>
          <a:prstGeom prst="straightConnector1">
            <a:avLst/>
          </a:prstGeom>
          <a:noFill/>
          <a:ln cap="flat" cmpd="sng" w="9525">
            <a:solidFill>
              <a:schemeClr val="lt1"/>
            </a:solidFill>
            <a:prstDash val="solid"/>
            <a:round/>
            <a:headEnd len="med" w="med" type="none"/>
            <a:tailEnd len="med" w="med" type="none"/>
          </a:ln>
        </p:spPr>
      </p:cxnSp>
      <p:sp>
        <p:nvSpPr>
          <p:cNvPr id="335" name="Google Shape;335;p32"/>
          <p:cNvSpPr/>
          <p:nvPr/>
        </p:nvSpPr>
        <p:spPr>
          <a:xfrm>
            <a:off x="8773825" y="265200"/>
            <a:ext cx="370500" cy="2717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6" name="Google Shape;336;p32"/>
          <p:cNvCxnSpPr/>
          <p:nvPr/>
        </p:nvCxnSpPr>
        <p:spPr>
          <a:xfrm rot="10800000">
            <a:off x="3366475" y="10650"/>
            <a:ext cx="7200" cy="51576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timeline</a:t>
            </a:r>
            <a:endParaRPr/>
          </a:p>
        </p:txBody>
      </p:sp>
      <p:sp>
        <p:nvSpPr>
          <p:cNvPr id="342" name="Google Shape;342;p33"/>
          <p:cNvSpPr/>
          <p:nvPr/>
        </p:nvSpPr>
        <p:spPr>
          <a:xfrm>
            <a:off x="3244282" y="2508438"/>
            <a:ext cx="804300" cy="804300"/>
          </a:xfrm>
          <a:prstGeom prst="ellipse">
            <a:avLst/>
          </a:prstGeom>
          <a:solidFill>
            <a:srgbClr val="996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343" name="Google Shape;343;p33"/>
          <p:cNvSpPr/>
          <p:nvPr/>
        </p:nvSpPr>
        <p:spPr>
          <a:xfrm>
            <a:off x="5098123" y="2508438"/>
            <a:ext cx="804300" cy="804300"/>
          </a:xfrm>
          <a:prstGeom prst="ellipse">
            <a:avLst/>
          </a:prstGeom>
          <a:solidFill>
            <a:srgbClr val="996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344" name="Google Shape;344;p33"/>
          <p:cNvSpPr/>
          <p:nvPr/>
        </p:nvSpPr>
        <p:spPr>
          <a:xfrm>
            <a:off x="6951965" y="2508438"/>
            <a:ext cx="804300" cy="804300"/>
          </a:xfrm>
          <a:prstGeom prst="ellipse">
            <a:avLst/>
          </a:prstGeom>
          <a:solidFill>
            <a:srgbClr val="996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sp>
        <p:nvSpPr>
          <p:cNvPr id="345" name="Google Shape;345;p33"/>
          <p:cNvSpPr txBox="1"/>
          <p:nvPr/>
        </p:nvSpPr>
        <p:spPr>
          <a:xfrm>
            <a:off x="984700" y="4028725"/>
            <a:ext cx="1615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FFFFFF"/>
                </a:solidFill>
                <a:latin typeface="Albert Sans"/>
                <a:ea typeface="Albert Sans"/>
                <a:cs typeface="Albert Sans"/>
                <a:sym typeface="Albert Sans"/>
              </a:rPr>
              <a:t>Venus is the second planet from the Sun</a:t>
            </a:r>
            <a:endParaRPr sz="1200">
              <a:solidFill>
                <a:srgbClr val="FFFFFF"/>
              </a:solidFill>
              <a:latin typeface="Albert Sans"/>
              <a:ea typeface="Albert Sans"/>
              <a:cs typeface="Albert Sans"/>
              <a:sym typeface="Albert Sans"/>
            </a:endParaRPr>
          </a:p>
        </p:txBody>
      </p:sp>
      <p:sp>
        <p:nvSpPr>
          <p:cNvPr id="346" name="Google Shape;346;p33"/>
          <p:cNvSpPr txBox="1"/>
          <p:nvPr/>
        </p:nvSpPr>
        <p:spPr>
          <a:xfrm>
            <a:off x="984700" y="3636843"/>
            <a:ext cx="1615800" cy="452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arcellus"/>
                <a:ea typeface="Marcellus"/>
                <a:cs typeface="Marcellus"/>
                <a:sym typeface="Marcellus"/>
              </a:rPr>
              <a:t>Venus</a:t>
            </a:r>
            <a:endParaRPr sz="2400">
              <a:solidFill>
                <a:schemeClr val="dk1"/>
              </a:solidFill>
              <a:latin typeface="Marcellus"/>
              <a:ea typeface="Marcellus"/>
              <a:cs typeface="Marcellus"/>
              <a:sym typeface="Marcellus"/>
            </a:endParaRPr>
          </a:p>
        </p:txBody>
      </p:sp>
      <p:sp>
        <p:nvSpPr>
          <p:cNvPr id="347" name="Google Shape;347;p33"/>
          <p:cNvSpPr txBox="1"/>
          <p:nvPr/>
        </p:nvSpPr>
        <p:spPr>
          <a:xfrm>
            <a:off x="2838525" y="1553187"/>
            <a:ext cx="1615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FFFFFF"/>
                </a:solidFill>
                <a:latin typeface="Albert Sans"/>
                <a:ea typeface="Albert Sans"/>
                <a:cs typeface="Albert Sans"/>
                <a:sym typeface="Albert Sans"/>
              </a:rPr>
              <a:t>Despite </a:t>
            </a:r>
            <a:r>
              <a:rPr lang="en" sz="1200">
                <a:solidFill>
                  <a:srgbClr val="FFFFFF"/>
                </a:solidFill>
                <a:latin typeface="Albert Sans"/>
                <a:ea typeface="Albert Sans"/>
                <a:cs typeface="Albert Sans"/>
                <a:sym typeface="Albert Sans"/>
              </a:rPr>
              <a:t>being red, Mars is a cold place</a:t>
            </a:r>
            <a:endParaRPr sz="1200">
              <a:solidFill>
                <a:srgbClr val="FFFFFF"/>
              </a:solidFill>
              <a:latin typeface="Albert Sans"/>
              <a:ea typeface="Albert Sans"/>
              <a:cs typeface="Albert Sans"/>
              <a:sym typeface="Albert Sans"/>
            </a:endParaRPr>
          </a:p>
        </p:txBody>
      </p:sp>
      <p:sp>
        <p:nvSpPr>
          <p:cNvPr id="348" name="Google Shape;348;p33"/>
          <p:cNvSpPr txBox="1"/>
          <p:nvPr/>
        </p:nvSpPr>
        <p:spPr>
          <a:xfrm>
            <a:off x="2838525" y="1161351"/>
            <a:ext cx="1615800" cy="452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arcellus"/>
                <a:ea typeface="Marcellus"/>
                <a:cs typeface="Marcellus"/>
                <a:sym typeface="Marcellus"/>
              </a:rPr>
              <a:t>Mars</a:t>
            </a:r>
            <a:endParaRPr sz="2400">
              <a:solidFill>
                <a:schemeClr val="dk1"/>
              </a:solidFill>
              <a:latin typeface="Marcellus"/>
              <a:ea typeface="Marcellus"/>
              <a:cs typeface="Marcellus"/>
              <a:sym typeface="Marcellus"/>
            </a:endParaRPr>
          </a:p>
        </p:txBody>
      </p:sp>
      <p:sp>
        <p:nvSpPr>
          <p:cNvPr id="349" name="Google Shape;349;p33"/>
          <p:cNvSpPr txBox="1"/>
          <p:nvPr/>
        </p:nvSpPr>
        <p:spPr>
          <a:xfrm>
            <a:off x="6546225" y="1553187"/>
            <a:ext cx="1615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FFFFFF"/>
                </a:solidFill>
                <a:latin typeface="Albert Sans"/>
                <a:ea typeface="Albert Sans"/>
                <a:cs typeface="Albert Sans"/>
                <a:sym typeface="Albert Sans"/>
              </a:rPr>
              <a:t>It’s a gas giant and has several rings</a:t>
            </a:r>
            <a:endParaRPr sz="1200">
              <a:solidFill>
                <a:srgbClr val="FFFFFF"/>
              </a:solidFill>
              <a:latin typeface="Albert Sans"/>
              <a:ea typeface="Albert Sans"/>
              <a:cs typeface="Albert Sans"/>
              <a:sym typeface="Albert Sans"/>
            </a:endParaRPr>
          </a:p>
        </p:txBody>
      </p:sp>
      <p:sp>
        <p:nvSpPr>
          <p:cNvPr id="350" name="Google Shape;350;p33"/>
          <p:cNvSpPr txBox="1"/>
          <p:nvPr/>
        </p:nvSpPr>
        <p:spPr>
          <a:xfrm>
            <a:off x="6546225" y="1161351"/>
            <a:ext cx="1615800" cy="452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arcellus"/>
                <a:ea typeface="Marcellus"/>
                <a:cs typeface="Marcellus"/>
                <a:sym typeface="Marcellus"/>
              </a:rPr>
              <a:t>Saturn</a:t>
            </a:r>
            <a:endParaRPr sz="2400">
              <a:solidFill>
                <a:schemeClr val="dk1"/>
              </a:solidFill>
              <a:latin typeface="Marcellus"/>
              <a:ea typeface="Marcellus"/>
              <a:cs typeface="Marcellus"/>
              <a:sym typeface="Marcellus"/>
            </a:endParaRPr>
          </a:p>
        </p:txBody>
      </p:sp>
      <p:sp>
        <p:nvSpPr>
          <p:cNvPr id="351" name="Google Shape;351;p33"/>
          <p:cNvSpPr txBox="1"/>
          <p:nvPr/>
        </p:nvSpPr>
        <p:spPr>
          <a:xfrm>
            <a:off x="4692450" y="4028725"/>
            <a:ext cx="1615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rgbClr val="FFFFFF"/>
                </a:solidFill>
                <a:latin typeface="Albert Sans"/>
                <a:ea typeface="Albert Sans"/>
                <a:cs typeface="Albert Sans"/>
                <a:sym typeface="Albert Sans"/>
              </a:rPr>
              <a:t>It’s the biggest planet of them all</a:t>
            </a:r>
            <a:endParaRPr sz="1200">
              <a:solidFill>
                <a:srgbClr val="FFFFFF"/>
              </a:solidFill>
              <a:latin typeface="Albert Sans"/>
              <a:ea typeface="Albert Sans"/>
              <a:cs typeface="Albert Sans"/>
              <a:sym typeface="Albert Sans"/>
            </a:endParaRPr>
          </a:p>
        </p:txBody>
      </p:sp>
      <p:sp>
        <p:nvSpPr>
          <p:cNvPr id="352" name="Google Shape;352;p33"/>
          <p:cNvSpPr txBox="1"/>
          <p:nvPr/>
        </p:nvSpPr>
        <p:spPr>
          <a:xfrm>
            <a:off x="4692450" y="3636892"/>
            <a:ext cx="1615800" cy="452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arcellus"/>
                <a:ea typeface="Marcellus"/>
                <a:cs typeface="Marcellus"/>
                <a:sym typeface="Marcellus"/>
              </a:rPr>
              <a:t>Jupiter</a:t>
            </a:r>
            <a:endParaRPr sz="2400">
              <a:solidFill>
                <a:schemeClr val="dk1"/>
              </a:solidFill>
              <a:latin typeface="Marcellus"/>
              <a:ea typeface="Marcellus"/>
              <a:cs typeface="Marcellus"/>
              <a:sym typeface="Marcellus"/>
            </a:endParaRPr>
          </a:p>
        </p:txBody>
      </p:sp>
      <p:cxnSp>
        <p:nvCxnSpPr>
          <p:cNvPr id="353" name="Google Shape;353;p33"/>
          <p:cNvCxnSpPr/>
          <p:nvPr/>
        </p:nvCxnSpPr>
        <p:spPr>
          <a:xfrm>
            <a:off x="2194865" y="2910588"/>
            <a:ext cx="1049400" cy="0"/>
          </a:xfrm>
          <a:prstGeom prst="straightConnector1">
            <a:avLst/>
          </a:prstGeom>
          <a:noFill/>
          <a:ln cap="flat" cmpd="sng" w="9525">
            <a:solidFill>
              <a:schemeClr val="lt2"/>
            </a:solidFill>
            <a:prstDash val="solid"/>
            <a:round/>
            <a:headEnd len="med" w="med" type="none"/>
            <a:tailEnd len="med" w="med" type="none"/>
          </a:ln>
        </p:spPr>
      </p:cxnSp>
      <p:cxnSp>
        <p:nvCxnSpPr>
          <p:cNvPr id="354" name="Google Shape;354;p33"/>
          <p:cNvCxnSpPr>
            <a:stCxn id="342" idx="6"/>
            <a:endCxn id="343" idx="2"/>
          </p:cNvCxnSpPr>
          <p:nvPr/>
        </p:nvCxnSpPr>
        <p:spPr>
          <a:xfrm>
            <a:off x="4048582" y="2910588"/>
            <a:ext cx="1049400" cy="0"/>
          </a:xfrm>
          <a:prstGeom prst="straightConnector1">
            <a:avLst/>
          </a:prstGeom>
          <a:noFill/>
          <a:ln cap="flat" cmpd="sng" w="9525">
            <a:solidFill>
              <a:schemeClr val="lt2"/>
            </a:solidFill>
            <a:prstDash val="solid"/>
            <a:round/>
            <a:headEnd len="med" w="med" type="none"/>
            <a:tailEnd len="med" w="med" type="none"/>
          </a:ln>
        </p:spPr>
      </p:cxnSp>
      <p:cxnSp>
        <p:nvCxnSpPr>
          <p:cNvPr id="355" name="Google Shape;355;p33"/>
          <p:cNvCxnSpPr>
            <a:stCxn id="343" idx="6"/>
            <a:endCxn id="344" idx="2"/>
          </p:cNvCxnSpPr>
          <p:nvPr/>
        </p:nvCxnSpPr>
        <p:spPr>
          <a:xfrm>
            <a:off x="5902423" y="2910588"/>
            <a:ext cx="1049400" cy="0"/>
          </a:xfrm>
          <a:prstGeom prst="straightConnector1">
            <a:avLst/>
          </a:prstGeom>
          <a:noFill/>
          <a:ln cap="flat" cmpd="sng" w="9525">
            <a:solidFill>
              <a:schemeClr val="lt2"/>
            </a:solidFill>
            <a:prstDash val="solid"/>
            <a:round/>
            <a:headEnd len="med" w="med" type="none"/>
            <a:tailEnd len="med" w="med" type="none"/>
          </a:ln>
        </p:spPr>
      </p:cxnSp>
      <p:sp>
        <p:nvSpPr>
          <p:cNvPr id="356" name="Google Shape;356;p33"/>
          <p:cNvSpPr txBox="1"/>
          <p:nvPr/>
        </p:nvSpPr>
        <p:spPr>
          <a:xfrm>
            <a:off x="3206038" y="2661337"/>
            <a:ext cx="880800" cy="53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Marcellus"/>
                <a:ea typeface="Marcellus"/>
                <a:cs typeface="Marcellus"/>
                <a:sym typeface="Marcellus"/>
              </a:rPr>
              <a:t>2XXX</a:t>
            </a:r>
            <a:endParaRPr sz="1800">
              <a:solidFill>
                <a:srgbClr val="FFFFFF"/>
              </a:solidFill>
              <a:latin typeface="Marcellus"/>
              <a:ea typeface="Marcellus"/>
              <a:cs typeface="Marcellus"/>
              <a:sym typeface="Marcellus"/>
            </a:endParaRPr>
          </a:p>
        </p:txBody>
      </p:sp>
      <p:sp>
        <p:nvSpPr>
          <p:cNvPr id="357" name="Google Shape;357;p33"/>
          <p:cNvSpPr txBox="1"/>
          <p:nvPr/>
        </p:nvSpPr>
        <p:spPr>
          <a:xfrm>
            <a:off x="5040813" y="2642287"/>
            <a:ext cx="880800" cy="53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Marcellus"/>
                <a:ea typeface="Marcellus"/>
                <a:cs typeface="Marcellus"/>
                <a:sym typeface="Marcellus"/>
              </a:rPr>
              <a:t>2XXX</a:t>
            </a:r>
            <a:endParaRPr sz="1800">
              <a:solidFill>
                <a:srgbClr val="FFFFFF"/>
              </a:solidFill>
              <a:latin typeface="Marcellus"/>
              <a:ea typeface="Marcellus"/>
              <a:cs typeface="Marcellus"/>
              <a:sym typeface="Marcellus"/>
            </a:endParaRPr>
          </a:p>
        </p:txBody>
      </p:sp>
      <p:sp>
        <p:nvSpPr>
          <p:cNvPr id="358" name="Google Shape;358;p33"/>
          <p:cNvSpPr txBox="1"/>
          <p:nvPr/>
        </p:nvSpPr>
        <p:spPr>
          <a:xfrm>
            <a:off x="6913850" y="2642287"/>
            <a:ext cx="880800" cy="53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Marcellus"/>
                <a:ea typeface="Marcellus"/>
                <a:cs typeface="Marcellus"/>
                <a:sym typeface="Marcellus"/>
              </a:rPr>
              <a:t>2XXX</a:t>
            </a:r>
            <a:endParaRPr sz="1800">
              <a:solidFill>
                <a:srgbClr val="FFFFFF"/>
              </a:solidFill>
              <a:latin typeface="Marcellus"/>
              <a:ea typeface="Marcellus"/>
              <a:cs typeface="Marcellus"/>
              <a:sym typeface="Marcellus"/>
            </a:endParaRPr>
          </a:p>
        </p:txBody>
      </p:sp>
      <p:cxnSp>
        <p:nvCxnSpPr>
          <p:cNvPr id="359" name="Google Shape;359;p33"/>
          <p:cNvCxnSpPr>
            <a:endCxn id="346" idx="0"/>
          </p:cNvCxnSpPr>
          <p:nvPr/>
        </p:nvCxnSpPr>
        <p:spPr>
          <a:xfrm flipH="1">
            <a:off x="1792600" y="3061743"/>
            <a:ext cx="6300" cy="575100"/>
          </a:xfrm>
          <a:prstGeom prst="straightConnector1">
            <a:avLst/>
          </a:prstGeom>
          <a:noFill/>
          <a:ln cap="flat" cmpd="sng" w="9525">
            <a:solidFill>
              <a:schemeClr val="lt2"/>
            </a:solidFill>
            <a:prstDash val="solid"/>
            <a:round/>
            <a:headEnd len="med" w="med" type="none"/>
            <a:tailEnd len="med" w="med" type="none"/>
          </a:ln>
        </p:spPr>
      </p:cxnSp>
      <p:cxnSp>
        <p:nvCxnSpPr>
          <p:cNvPr id="360" name="Google Shape;360;p33"/>
          <p:cNvCxnSpPr>
            <a:stCxn id="342" idx="0"/>
            <a:endCxn id="347" idx="2"/>
          </p:cNvCxnSpPr>
          <p:nvPr/>
        </p:nvCxnSpPr>
        <p:spPr>
          <a:xfrm rot="10800000">
            <a:off x="3646432" y="2125938"/>
            <a:ext cx="0" cy="382500"/>
          </a:xfrm>
          <a:prstGeom prst="straightConnector1">
            <a:avLst/>
          </a:prstGeom>
          <a:noFill/>
          <a:ln cap="flat" cmpd="sng" w="9525">
            <a:solidFill>
              <a:schemeClr val="lt2"/>
            </a:solidFill>
            <a:prstDash val="solid"/>
            <a:round/>
            <a:headEnd len="med" w="med" type="none"/>
            <a:tailEnd len="med" w="med" type="none"/>
          </a:ln>
        </p:spPr>
      </p:cxnSp>
      <p:cxnSp>
        <p:nvCxnSpPr>
          <p:cNvPr id="361" name="Google Shape;361;p33"/>
          <p:cNvCxnSpPr>
            <a:stCxn id="343" idx="4"/>
            <a:endCxn id="352" idx="0"/>
          </p:cNvCxnSpPr>
          <p:nvPr/>
        </p:nvCxnSpPr>
        <p:spPr>
          <a:xfrm>
            <a:off x="5500273" y="3312738"/>
            <a:ext cx="0" cy="324300"/>
          </a:xfrm>
          <a:prstGeom prst="straightConnector1">
            <a:avLst/>
          </a:prstGeom>
          <a:noFill/>
          <a:ln cap="flat" cmpd="sng" w="9525">
            <a:solidFill>
              <a:schemeClr val="lt2"/>
            </a:solidFill>
            <a:prstDash val="solid"/>
            <a:round/>
            <a:headEnd len="med" w="med" type="none"/>
            <a:tailEnd len="med" w="med" type="none"/>
          </a:ln>
        </p:spPr>
      </p:cxnSp>
      <p:cxnSp>
        <p:nvCxnSpPr>
          <p:cNvPr id="362" name="Google Shape;362;p33"/>
          <p:cNvCxnSpPr>
            <a:stCxn id="344" idx="0"/>
            <a:endCxn id="349" idx="2"/>
          </p:cNvCxnSpPr>
          <p:nvPr/>
        </p:nvCxnSpPr>
        <p:spPr>
          <a:xfrm rot="10800000">
            <a:off x="7354115" y="2125938"/>
            <a:ext cx="0" cy="382500"/>
          </a:xfrm>
          <a:prstGeom prst="straightConnector1">
            <a:avLst/>
          </a:prstGeom>
          <a:noFill/>
          <a:ln cap="flat" cmpd="sng" w="9525">
            <a:solidFill>
              <a:schemeClr val="lt2"/>
            </a:solidFill>
            <a:prstDash val="solid"/>
            <a:round/>
            <a:headEnd len="med" w="med" type="none"/>
            <a:tailEnd len="med" w="med" type="none"/>
          </a:ln>
        </p:spPr>
      </p:cxnSp>
      <p:pic>
        <p:nvPicPr>
          <p:cNvPr id="363" name="Google Shape;363;p33"/>
          <p:cNvPicPr preferRelativeResize="0"/>
          <p:nvPr/>
        </p:nvPicPr>
        <p:blipFill rotWithShape="1">
          <a:blip r:embed="rId3">
            <a:alphaModFix/>
          </a:blip>
          <a:srcRect b="11575" l="3693" r="70907" t="48768"/>
          <a:stretch/>
        </p:blipFill>
        <p:spPr>
          <a:xfrm>
            <a:off x="1390600" y="2508450"/>
            <a:ext cx="804301" cy="804299"/>
          </a:xfrm>
          <a:prstGeom prst="rect">
            <a:avLst/>
          </a:prstGeom>
          <a:noFill/>
          <a:ln>
            <a:noFill/>
          </a:ln>
        </p:spPr>
      </p:pic>
      <p:sp>
        <p:nvSpPr>
          <p:cNvPr id="364" name="Google Shape;364;p33"/>
          <p:cNvSpPr/>
          <p:nvPr/>
        </p:nvSpPr>
        <p:spPr>
          <a:xfrm>
            <a:off x="1390600" y="2508375"/>
            <a:ext cx="804300" cy="804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3"/>
          <p:cNvSpPr/>
          <p:nvPr/>
        </p:nvSpPr>
        <p:spPr>
          <a:xfrm>
            <a:off x="1390465" y="2508313"/>
            <a:ext cx="804300" cy="804300"/>
          </a:xfrm>
          <a:prstGeom prst="ellipse">
            <a:avLst/>
          </a:prstGeom>
          <a:solidFill>
            <a:srgbClr val="9966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6657"/>
              </a:solidFill>
            </a:endParaRPr>
          </a:p>
        </p:txBody>
      </p:sp>
      <p:pic>
        <p:nvPicPr>
          <p:cNvPr id="366" name="Google Shape;366;p33"/>
          <p:cNvPicPr preferRelativeResize="0"/>
          <p:nvPr/>
        </p:nvPicPr>
        <p:blipFill>
          <a:blip r:embed="rId4">
            <a:alphaModFix/>
          </a:blip>
          <a:stretch>
            <a:fillRect/>
          </a:stretch>
        </p:blipFill>
        <p:spPr>
          <a:xfrm>
            <a:off x="1314100" y="2508450"/>
            <a:ext cx="880800" cy="804300"/>
          </a:xfrm>
          <a:prstGeom prst="rect">
            <a:avLst/>
          </a:prstGeom>
          <a:noFill/>
          <a:ln>
            <a:noFill/>
          </a:ln>
        </p:spPr>
      </p:pic>
      <p:pic>
        <p:nvPicPr>
          <p:cNvPr id="367" name="Google Shape;367;p33"/>
          <p:cNvPicPr preferRelativeResize="0"/>
          <p:nvPr/>
        </p:nvPicPr>
        <p:blipFill>
          <a:blip r:embed="rId5">
            <a:alphaModFix/>
          </a:blip>
          <a:stretch>
            <a:fillRect/>
          </a:stretch>
        </p:blipFill>
        <p:spPr>
          <a:xfrm>
            <a:off x="3167775" y="2508450"/>
            <a:ext cx="880800" cy="804300"/>
          </a:xfrm>
          <a:prstGeom prst="rect">
            <a:avLst/>
          </a:prstGeom>
          <a:noFill/>
          <a:ln>
            <a:noFill/>
          </a:ln>
        </p:spPr>
      </p:pic>
      <p:pic>
        <p:nvPicPr>
          <p:cNvPr id="368" name="Google Shape;368;p33"/>
          <p:cNvPicPr preferRelativeResize="0"/>
          <p:nvPr/>
        </p:nvPicPr>
        <p:blipFill>
          <a:blip r:embed="rId6">
            <a:alphaModFix/>
          </a:blip>
          <a:stretch>
            <a:fillRect/>
          </a:stretch>
        </p:blipFill>
        <p:spPr>
          <a:xfrm>
            <a:off x="5097975" y="2508325"/>
            <a:ext cx="880800" cy="804300"/>
          </a:xfrm>
          <a:prstGeom prst="rect">
            <a:avLst/>
          </a:prstGeom>
          <a:noFill/>
          <a:ln>
            <a:noFill/>
          </a:ln>
        </p:spPr>
      </p:pic>
      <p:pic>
        <p:nvPicPr>
          <p:cNvPr id="369" name="Google Shape;369;p33"/>
          <p:cNvPicPr preferRelativeResize="0"/>
          <p:nvPr/>
        </p:nvPicPr>
        <p:blipFill>
          <a:blip r:embed="rId7">
            <a:alphaModFix/>
          </a:blip>
          <a:stretch>
            <a:fillRect/>
          </a:stretch>
        </p:blipFill>
        <p:spPr>
          <a:xfrm>
            <a:off x="6951975" y="2508325"/>
            <a:ext cx="880800" cy="804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cxnSp>
        <p:nvCxnSpPr>
          <p:cNvPr id="374" name="Google Shape;374;p34"/>
          <p:cNvCxnSpPr/>
          <p:nvPr/>
        </p:nvCxnSpPr>
        <p:spPr>
          <a:xfrm>
            <a:off x="-35825" y="1831550"/>
            <a:ext cx="8216700" cy="0"/>
          </a:xfrm>
          <a:prstGeom prst="straightConnector1">
            <a:avLst/>
          </a:prstGeom>
          <a:noFill/>
          <a:ln cap="flat" cmpd="sng" w="9525">
            <a:solidFill>
              <a:schemeClr val="lt1"/>
            </a:solidFill>
            <a:prstDash val="solid"/>
            <a:round/>
            <a:headEnd len="med" w="med" type="none"/>
            <a:tailEnd len="med" w="med" type="none"/>
          </a:ln>
        </p:spPr>
      </p:cxnSp>
      <p:cxnSp>
        <p:nvCxnSpPr>
          <p:cNvPr id="375" name="Google Shape;375;p34"/>
          <p:cNvCxnSpPr/>
          <p:nvPr/>
        </p:nvCxnSpPr>
        <p:spPr>
          <a:xfrm>
            <a:off x="-35825" y="3311950"/>
            <a:ext cx="8216700" cy="0"/>
          </a:xfrm>
          <a:prstGeom prst="straightConnector1">
            <a:avLst/>
          </a:prstGeom>
          <a:noFill/>
          <a:ln cap="flat" cmpd="sng" w="9525">
            <a:solidFill>
              <a:schemeClr val="lt1"/>
            </a:solidFill>
            <a:prstDash val="solid"/>
            <a:round/>
            <a:headEnd len="med" w="med" type="none"/>
            <a:tailEnd len="med" w="med" type="none"/>
          </a:ln>
        </p:spPr>
      </p:cxnSp>
      <p:sp>
        <p:nvSpPr>
          <p:cNvPr id="376" name="Google Shape;376;p34"/>
          <p:cNvSpPr txBox="1"/>
          <p:nvPr>
            <p:ph idx="1" type="subTitle"/>
          </p:nvPr>
        </p:nvSpPr>
        <p:spPr>
          <a:xfrm>
            <a:off x="713225" y="2718613"/>
            <a:ext cx="40497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377" name="Google Shape;377;p34"/>
          <p:cNvSpPr txBox="1"/>
          <p:nvPr>
            <p:ph type="title"/>
          </p:nvPr>
        </p:nvSpPr>
        <p:spPr>
          <a:xfrm>
            <a:off x="713225" y="2019893"/>
            <a:ext cx="40497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9</a:t>
            </a:r>
            <a:r>
              <a:rPr lang="en"/>
              <a:t>h 55m 23s</a:t>
            </a:r>
            <a:endParaRPr/>
          </a:p>
        </p:txBody>
      </p:sp>
      <p:sp>
        <p:nvSpPr>
          <p:cNvPr id="378" name="Google Shape;378;p34"/>
          <p:cNvSpPr txBox="1"/>
          <p:nvPr>
            <p:ph idx="3" type="title"/>
          </p:nvPr>
        </p:nvSpPr>
        <p:spPr>
          <a:xfrm>
            <a:off x="713240" y="539500"/>
            <a:ext cx="40497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379" name="Google Shape;379;p34"/>
          <p:cNvSpPr txBox="1"/>
          <p:nvPr>
            <p:ph idx="4" type="subTitle"/>
          </p:nvPr>
        </p:nvSpPr>
        <p:spPr>
          <a:xfrm>
            <a:off x="713225" y="1238225"/>
            <a:ext cx="40497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380" name="Google Shape;380;p34"/>
          <p:cNvSpPr txBox="1"/>
          <p:nvPr>
            <p:ph idx="5" type="title"/>
          </p:nvPr>
        </p:nvSpPr>
        <p:spPr>
          <a:xfrm>
            <a:off x="713225" y="3500287"/>
            <a:ext cx="40497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381" name="Google Shape;381;p34"/>
          <p:cNvSpPr txBox="1"/>
          <p:nvPr>
            <p:ph idx="6" type="subTitle"/>
          </p:nvPr>
        </p:nvSpPr>
        <p:spPr>
          <a:xfrm>
            <a:off x="713225" y="4199001"/>
            <a:ext cx="40497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pic>
        <p:nvPicPr>
          <p:cNvPr id="382" name="Google Shape;382;p34"/>
          <p:cNvPicPr preferRelativeResize="0"/>
          <p:nvPr>
            <p:ph idx="2" type="pic"/>
          </p:nvPr>
        </p:nvPicPr>
        <p:blipFill rotWithShape="1">
          <a:blip r:embed="rId3">
            <a:alphaModFix/>
          </a:blip>
          <a:srcRect b="0" l="6990" r="176" t="0"/>
          <a:stretch/>
        </p:blipFill>
        <p:spPr>
          <a:xfrm>
            <a:off x="5921700" y="265075"/>
            <a:ext cx="2854200" cy="4613100"/>
          </a:xfrm>
          <a:prstGeom prst="rect">
            <a:avLst/>
          </a:prstGeom>
        </p:spPr>
      </p:pic>
      <p:sp>
        <p:nvSpPr>
          <p:cNvPr id="383" name="Google Shape;383;p34"/>
          <p:cNvSpPr/>
          <p:nvPr/>
        </p:nvSpPr>
        <p:spPr>
          <a:xfrm>
            <a:off x="0" y="1833900"/>
            <a:ext cx="372600" cy="1478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4" name="Google Shape;384;p34"/>
          <p:cNvCxnSpPr/>
          <p:nvPr/>
        </p:nvCxnSpPr>
        <p:spPr>
          <a:xfrm>
            <a:off x="5921700" y="-42975"/>
            <a:ext cx="0" cy="52581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cxnSp>
        <p:nvCxnSpPr>
          <p:cNvPr id="389" name="Google Shape;389;p35"/>
          <p:cNvCxnSpPr/>
          <p:nvPr/>
        </p:nvCxnSpPr>
        <p:spPr>
          <a:xfrm>
            <a:off x="40375" y="2982588"/>
            <a:ext cx="9118500" cy="0"/>
          </a:xfrm>
          <a:prstGeom prst="straightConnector1">
            <a:avLst/>
          </a:prstGeom>
          <a:noFill/>
          <a:ln cap="flat" cmpd="sng" w="9525">
            <a:solidFill>
              <a:schemeClr val="lt1"/>
            </a:solidFill>
            <a:prstDash val="solid"/>
            <a:round/>
            <a:headEnd len="med" w="med" type="none"/>
            <a:tailEnd len="med" w="med" type="none"/>
          </a:ln>
        </p:spPr>
      </p:cxnSp>
      <p:sp>
        <p:nvSpPr>
          <p:cNvPr id="390" name="Google Shape;390;p35"/>
          <p:cNvSpPr txBox="1"/>
          <p:nvPr>
            <p:ph type="title"/>
          </p:nvPr>
        </p:nvSpPr>
        <p:spPr>
          <a:xfrm>
            <a:off x="3990150" y="1712100"/>
            <a:ext cx="4440900" cy="8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4,498,300,000</a:t>
            </a:r>
            <a:endParaRPr/>
          </a:p>
        </p:txBody>
      </p:sp>
      <p:sp>
        <p:nvSpPr>
          <p:cNvPr id="391" name="Google Shape;391;p35"/>
          <p:cNvSpPr txBox="1"/>
          <p:nvPr>
            <p:ph idx="1" type="subTitle"/>
          </p:nvPr>
        </p:nvSpPr>
        <p:spPr>
          <a:xfrm>
            <a:off x="3990150" y="3259075"/>
            <a:ext cx="4440900" cy="4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pic>
        <p:nvPicPr>
          <p:cNvPr id="392" name="Google Shape;392;p35"/>
          <p:cNvPicPr preferRelativeResize="0"/>
          <p:nvPr>
            <p:ph idx="2" type="pic"/>
          </p:nvPr>
        </p:nvPicPr>
        <p:blipFill rotWithShape="1">
          <a:blip r:embed="rId3">
            <a:alphaModFix/>
          </a:blip>
          <a:srcRect b="0" l="5892" r="5892" t="0"/>
          <a:stretch/>
        </p:blipFill>
        <p:spPr>
          <a:xfrm>
            <a:off x="0" y="0"/>
            <a:ext cx="3630000" cy="5143500"/>
          </a:xfrm>
          <a:prstGeom prst="rect">
            <a:avLst/>
          </a:prstGeom>
        </p:spPr>
      </p:pic>
      <p:cxnSp>
        <p:nvCxnSpPr>
          <p:cNvPr id="393" name="Google Shape;393;p35"/>
          <p:cNvCxnSpPr/>
          <p:nvPr/>
        </p:nvCxnSpPr>
        <p:spPr>
          <a:xfrm>
            <a:off x="13275" y="4878300"/>
            <a:ext cx="9145500" cy="0"/>
          </a:xfrm>
          <a:prstGeom prst="straightConnector1">
            <a:avLst/>
          </a:prstGeom>
          <a:noFill/>
          <a:ln cap="flat" cmpd="sng" w="9525">
            <a:solidFill>
              <a:schemeClr val="lt1"/>
            </a:solidFill>
            <a:prstDash val="solid"/>
            <a:round/>
            <a:headEnd len="med" w="med" type="none"/>
            <a:tailEnd len="med" w="med" type="none"/>
          </a:ln>
        </p:spPr>
      </p:cxnSp>
      <p:sp>
        <p:nvSpPr>
          <p:cNvPr id="394" name="Google Shape;394;p35"/>
          <p:cNvSpPr/>
          <p:nvPr/>
        </p:nvSpPr>
        <p:spPr>
          <a:xfrm>
            <a:off x="8767175" y="265200"/>
            <a:ext cx="376800" cy="2717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6"/>
          <p:cNvSpPr txBox="1"/>
          <p:nvPr>
            <p:ph idx="4" type="subTitle"/>
          </p:nvPr>
        </p:nvSpPr>
        <p:spPr>
          <a:xfrm>
            <a:off x="5560209" y="1771890"/>
            <a:ext cx="25056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400" name="Google Shape;400;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Maybe you need to divide the content</a:t>
            </a:r>
            <a:endParaRPr/>
          </a:p>
        </p:txBody>
      </p:sp>
      <p:sp>
        <p:nvSpPr>
          <p:cNvPr id="401" name="Google Shape;401;p36"/>
          <p:cNvSpPr txBox="1"/>
          <p:nvPr>
            <p:ph idx="1" type="subTitle"/>
          </p:nvPr>
        </p:nvSpPr>
        <p:spPr>
          <a:xfrm>
            <a:off x="5560208" y="2269349"/>
            <a:ext cx="2505600" cy="17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402" name="Google Shape;402;p36"/>
          <p:cNvSpPr txBox="1"/>
          <p:nvPr>
            <p:ph idx="2" type="subTitle"/>
          </p:nvPr>
        </p:nvSpPr>
        <p:spPr>
          <a:xfrm>
            <a:off x="1682034" y="2269349"/>
            <a:ext cx="2505600" cy="17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sp>
        <p:nvSpPr>
          <p:cNvPr id="403" name="Google Shape;403;p36"/>
          <p:cNvSpPr txBox="1"/>
          <p:nvPr>
            <p:ph idx="3" type="subTitle"/>
          </p:nvPr>
        </p:nvSpPr>
        <p:spPr>
          <a:xfrm>
            <a:off x="1682034" y="1771890"/>
            <a:ext cx="25056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grpSp>
        <p:nvGrpSpPr>
          <p:cNvPr id="404" name="Google Shape;404;p36"/>
          <p:cNvGrpSpPr/>
          <p:nvPr/>
        </p:nvGrpSpPr>
        <p:grpSpPr>
          <a:xfrm>
            <a:off x="1078191" y="1974507"/>
            <a:ext cx="481241" cy="510049"/>
            <a:chOff x="806400" y="1505850"/>
            <a:chExt cx="448125" cy="474950"/>
          </a:xfrm>
        </p:grpSpPr>
        <p:sp>
          <p:nvSpPr>
            <p:cNvPr id="405" name="Google Shape;405;p36"/>
            <p:cNvSpPr/>
            <p:nvPr/>
          </p:nvSpPr>
          <p:spPr>
            <a:xfrm>
              <a:off x="806400" y="1505850"/>
              <a:ext cx="448125" cy="474950"/>
            </a:xfrm>
            <a:custGeom>
              <a:rect b="b" l="l" r="r" t="t"/>
              <a:pathLst>
                <a:path extrusionOk="0" h="18998" w="17925">
                  <a:moveTo>
                    <a:pt x="5111" y="9431"/>
                  </a:moveTo>
                  <a:cubicBezTo>
                    <a:pt x="5157" y="9431"/>
                    <a:pt x="5181" y="9459"/>
                    <a:pt x="5191" y="9477"/>
                  </a:cubicBezTo>
                  <a:cubicBezTo>
                    <a:pt x="5201" y="9494"/>
                    <a:pt x="5214" y="9528"/>
                    <a:pt x="5191" y="9570"/>
                  </a:cubicBezTo>
                  <a:lnTo>
                    <a:pt x="4480" y="10800"/>
                  </a:lnTo>
                  <a:lnTo>
                    <a:pt x="3422" y="10800"/>
                  </a:lnTo>
                  <a:lnTo>
                    <a:pt x="2711" y="9570"/>
                  </a:lnTo>
                  <a:cubicBezTo>
                    <a:pt x="2687" y="9528"/>
                    <a:pt x="2701" y="9494"/>
                    <a:pt x="2711" y="9477"/>
                  </a:cubicBezTo>
                  <a:cubicBezTo>
                    <a:pt x="2721" y="9459"/>
                    <a:pt x="2744" y="9431"/>
                    <a:pt x="2791" y="9431"/>
                  </a:cubicBezTo>
                  <a:close/>
                  <a:moveTo>
                    <a:pt x="5030" y="11356"/>
                  </a:moveTo>
                  <a:cubicBezTo>
                    <a:pt x="5082" y="11356"/>
                    <a:pt x="5124" y="11398"/>
                    <a:pt x="5124" y="11449"/>
                  </a:cubicBezTo>
                  <a:lnTo>
                    <a:pt x="5124" y="11988"/>
                  </a:lnTo>
                  <a:cubicBezTo>
                    <a:pt x="5124" y="12039"/>
                    <a:pt x="5082" y="12081"/>
                    <a:pt x="5030" y="12081"/>
                  </a:cubicBezTo>
                  <a:lnTo>
                    <a:pt x="2870" y="12081"/>
                  </a:lnTo>
                  <a:cubicBezTo>
                    <a:pt x="2819" y="12081"/>
                    <a:pt x="2777" y="12039"/>
                    <a:pt x="2777" y="11988"/>
                  </a:cubicBezTo>
                  <a:lnTo>
                    <a:pt x="2777" y="11449"/>
                  </a:lnTo>
                  <a:cubicBezTo>
                    <a:pt x="2777" y="11398"/>
                    <a:pt x="2819" y="11356"/>
                    <a:pt x="2870" y="11356"/>
                  </a:cubicBezTo>
                  <a:close/>
                  <a:moveTo>
                    <a:pt x="4257" y="0"/>
                  </a:moveTo>
                  <a:cubicBezTo>
                    <a:pt x="4002" y="0"/>
                    <a:pt x="3793" y="208"/>
                    <a:pt x="3793" y="463"/>
                  </a:cubicBezTo>
                  <a:lnTo>
                    <a:pt x="3793" y="8874"/>
                  </a:lnTo>
                  <a:lnTo>
                    <a:pt x="2791" y="8874"/>
                  </a:lnTo>
                  <a:cubicBezTo>
                    <a:pt x="2556" y="8874"/>
                    <a:pt x="2346" y="8995"/>
                    <a:pt x="2228" y="9199"/>
                  </a:cubicBezTo>
                  <a:cubicBezTo>
                    <a:pt x="2111" y="9402"/>
                    <a:pt x="2111" y="9644"/>
                    <a:pt x="2228" y="9848"/>
                  </a:cubicBezTo>
                  <a:lnTo>
                    <a:pt x="2783" y="10806"/>
                  </a:lnTo>
                  <a:cubicBezTo>
                    <a:pt x="2466" y="10850"/>
                    <a:pt x="2221" y="11121"/>
                    <a:pt x="2221" y="11449"/>
                  </a:cubicBezTo>
                  <a:lnTo>
                    <a:pt x="2221" y="11988"/>
                  </a:lnTo>
                  <a:cubicBezTo>
                    <a:pt x="2221" y="12117"/>
                    <a:pt x="2260" y="12237"/>
                    <a:pt x="2324" y="12339"/>
                  </a:cubicBezTo>
                  <a:cubicBezTo>
                    <a:pt x="1883" y="12555"/>
                    <a:pt x="1482" y="12835"/>
                    <a:pt x="1141" y="13171"/>
                  </a:cubicBezTo>
                  <a:cubicBezTo>
                    <a:pt x="406" y="13897"/>
                    <a:pt x="1" y="14832"/>
                    <a:pt x="1" y="15803"/>
                  </a:cubicBezTo>
                  <a:cubicBezTo>
                    <a:pt x="1" y="16975"/>
                    <a:pt x="590" y="18081"/>
                    <a:pt x="1615" y="18838"/>
                  </a:cubicBezTo>
                  <a:cubicBezTo>
                    <a:pt x="1756" y="18941"/>
                    <a:pt x="1930" y="18997"/>
                    <a:pt x="2108" y="18997"/>
                  </a:cubicBezTo>
                  <a:lnTo>
                    <a:pt x="17461" y="18997"/>
                  </a:lnTo>
                  <a:cubicBezTo>
                    <a:pt x="17717" y="18997"/>
                    <a:pt x="17925" y="18790"/>
                    <a:pt x="17925" y="18535"/>
                  </a:cubicBezTo>
                  <a:lnTo>
                    <a:pt x="17925" y="10915"/>
                  </a:lnTo>
                  <a:cubicBezTo>
                    <a:pt x="17925" y="10762"/>
                    <a:pt x="17800" y="10637"/>
                    <a:pt x="17647" y="10637"/>
                  </a:cubicBezTo>
                  <a:cubicBezTo>
                    <a:pt x="17494" y="10637"/>
                    <a:pt x="17369" y="10762"/>
                    <a:pt x="17369" y="10915"/>
                  </a:cubicBezTo>
                  <a:lnTo>
                    <a:pt x="17369" y="18442"/>
                  </a:lnTo>
                  <a:lnTo>
                    <a:pt x="6752" y="18442"/>
                  </a:lnTo>
                  <a:cubicBezTo>
                    <a:pt x="7331" y="17874"/>
                    <a:pt x="7712" y="17174"/>
                    <a:pt x="7847" y="16412"/>
                  </a:cubicBezTo>
                  <a:cubicBezTo>
                    <a:pt x="7874" y="16260"/>
                    <a:pt x="7772" y="16117"/>
                    <a:pt x="7621" y="16089"/>
                  </a:cubicBezTo>
                  <a:cubicBezTo>
                    <a:pt x="7604" y="16086"/>
                    <a:pt x="7588" y="16085"/>
                    <a:pt x="7572" y="16085"/>
                  </a:cubicBezTo>
                  <a:cubicBezTo>
                    <a:pt x="7440" y="16085"/>
                    <a:pt x="7322" y="16180"/>
                    <a:pt x="7298" y="16316"/>
                  </a:cubicBezTo>
                  <a:cubicBezTo>
                    <a:pt x="7152" y="17151"/>
                    <a:pt x="6651" y="17903"/>
                    <a:pt x="5884" y="18442"/>
                  </a:cubicBezTo>
                  <a:lnTo>
                    <a:pt x="2108" y="18442"/>
                  </a:lnTo>
                  <a:cubicBezTo>
                    <a:pt x="2048" y="18442"/>
                    <a:pt x="1991" y="18423"/>
                    <a:pt x="1946" y="18390"/>
                  </a:cubicBezTo>
                  <a:cubicBezTo>
                    <a:pt x="1064" y="17740"/>
                    <a:pt x="558" y="16796"/>
                    <a:pt x="558" y="15803"/>
                  </a:cubicBezTo>
                  <a:cubicBezTo>
                    <a:pt x="558" y="14982"/>
                    <a:pt x="905" y="14188"/>
                    <a:pt x="1532" y="13568"/>
                  </a:cubicBezTo>
                  <a:cubicBezTo>
                    <a:pt x="1950" y="13155"/>
                    <a:pt x="2472" y="12839"/>
                    <a:pt x="3052" y="12637"/>
                  </a:cubicBezTo>
                  <a:lnTo>
                    <a:pt x="4853" y="12637"/>
                  </a:lnTo>
                  <a:cubicBezTo>
                    <a:pt x="6075" y="13061"/>
                    <a:pt x="6999" y="13988"/>
                    <a:pt x="7265" y="15128"/>
                  </a:cubicBezTo>
                  <a:cubicBezTo>
                    <a:pt x="7296" y="15257"/>
                    <a:pt x="7409" y="15343"/>
                    <a:pt x="7536" y="15343"/>
                  </a:cubicBezTo>
                  <a:cubicBezTo>
                    <a:pt x="7557" y="15343"/>
                    <a:pt x="7579" y="15341"/>
                    <a:pt x="7600" y="15336"/>
                  </a:cubicBezTo>
                  <a:cubicBezTo>
                    <a:pt x="7749" y="15301"/>
                    <a:pt x="7843" y="15151"/>
                    <a:pt x="7808" y="15002"/>
                  </a:cubicBezTo>
                  <a:cubicBezTo>
                    <a:pt x="7539" y="13852"/>
                    <a:pt x="6705" y="12890"/>
                    <a:pt x="5578" y="12337"/>
                  </a:cubicBezTo>
                  <a:cubicBezTo>
                    <a:pt x="5642" y="12237"/>
                    <a:pt x="5681" y="12117"/>
                    <a:pt x="5681" y="11988"/>
                  </a:cubicBezTo>
                  <a:lnTo>
                    <a:pt x="5681" y="11449"/>
                  </a:lnTo>
                  <a:cubicBezTo>
                    <a:pt x="5681" y="11121"/>
                    <a:pt x="5436" y="10850"/>
                    <a:pt x="5119" y="10807"/>
                  </a:cubicBezTo>
                  <a:lnTo>
                    <a:pt x="5672" y="9848"/>
                  </a:lnTo>
                  <a:cubicBezTo>
                    <a:pt x="5790" y="9644"/>
                    <a:pt x="5790" y="9402"/>
                    <a:pt x="5672" y="9199"/>
                  </a:cubicBezTo>
                  <a:cubicBezTo>
                    <a:pt x="5555" y="8995"/>
                    <a:pt x="5346" y="8874"/>
                    <a:pt x="5111" y="8874"/>
                  </a:cubicBezTo>
                  <a:lnTo>
                    <a:pt x="4350" y="8874"/>
                  </a:lnTo>
                  <a:lnTo>
                    <a:pt x="4350" y="556"/>
                  </a:lnTo>
                  <a:lnTo>
                    <a:pt x="17369" y="556"/>
                  </a:lnTo>
                  <a:lnTo>
                    <a:pt x="17369" y="9616"/>
                  </a:lnTo>
                  <a:cubicBezTo>
                    <a:pt x="17369" y="9770"/>
                    <a:pt x="17494" y="9895"/>
                    <a:pt x="17647" y="9895"/>
                  </a:cubicBezTo>
                  <a:cubicBezTo>
                    <a:pt x="17800" y="9895"/>
                    <a:pt x="17925" y="9770"/>
                    <a:pt x="17925" y="9616"/>
                  </a:cubicBezTo>
                  <a:lnTo>
                    <a:pt x="17925" y="463"/>
                  </a:lnTo>
                  <a:cubicBezTo>
                    <a:pt x="17925" y="208"/>
                    <a:pt x="17717" y="0"/>
                    <a:pt x="174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6"/>
            <p:cNvSpPr/>
            <p:nvPr/>
          </p:nvSpPr>
          <p:spPr>
            <a:xfrm>
              <a:off x="875775" y="1840675"/>
              <a:ext cx="58750" cy="101300"/>
            </a:xfrm>
            <a:custGeom>
              <a:rect b="b" l="l" r="r" t="t"/>
              <a:pathLst>
                <a:path extrusionOk="0" h="4052" w="2350">
                  <a:moveTo>
                    <a:pt x="1175" y="0"/>
                  </a:moveTo>
                  <a:cubicBezTo>
                    <a:pt x="1022" y="0"/>
                    <a:pt x="897" y="125"/>
                    <a:pt x="897" y="278"/>
                  </a:cubicBezTo>
                  <a:lnTo>
                    <a:pt x="897" y="593"/>
                  </a:lnTo>
                  <a:lnTo>
                    <a:pt x="857" y="593"/>
                  </a:lnTo>
                  <a:cubicBezTo>
                    <a:pt x="385" y="593"/>
                    <a:pt x="1" y="976"/>
                    <a:pt x="1" y="1449"/>
                  </a:cubicBezTo>
                  <a:cubicBezTo>
                    <a:pt x="1" y="1920"/>
                    <a:pt x="385" y="2304"/>
                    <a:pt x="857" y="2304"/>
                  </a:cubicBezTo>
                  <a:lnTo>
                    <a:pt x="1495" y="2304"/>
                  </a:lnTo>
                  <a:cubicBezTo>
                    <a:pt x="1660" y="2304"/>
                    <a:pt x="1794" y="2438"/>
                    <a:pt x="1794" y="2603"/>
                  </a:cubicBezTo>
                  <a:cubicBezTo>
                    <a:pt x="1794" y="2768"/>
                    <a:pt x="1660" y="2903"/>
                    <a:pt x="1495" y="2903"/>
                  </a:cubicBezTo>
                  <a:lnTo>
                    <a:pt x="370" y="2903"/>
                  </a:lnTo>
                  <a:cubicBezTo>
                    <a:pt x="217" y="2903"/>
                    <a:pt x="92" y="3027"/>
                    <a:pt x="92" y="3180"/>
                  </a:cubicBezTo>
                  <a:cubicBezTo>
                    <a:pt x="92" y="3334"/>
                    <a:pt x="217" y="3458"/>
                    <a:pt x="370" y="3458"/>
                  </a:cubicBezTo>
                  <a:lnTo>
                    <a:pt x="897" y="3458"/>
                  </a:lnTo>
                  <a:lnTo>
                    <a:pt x="897" y="3774"/>
                  </a:lnTo>
                  <a:cubicBezTo>
                    <a:pt x="897" y="3927"/>
                    <a:pt x="1022" y="4051"/>
                    <a:pt x="1175" y="4051"/>
                  </a:cubicBezTo>
                  <a:cubicBezTo>
                    <a:pt x="1330" y="4051"/>
                    <a:pt x="1455" y="3927"/>
                    <a:pt x="1455" y="3774"/>
                  </a:cubicBezTo>
                  <a:lnTo>
                    <a:pt x="1455" y="3458"/>
                  </a:lnTo>
                  <a:lnTo>
                    <a:pt x="1495" y="3458"/>
                  </a:lnTo>
                  <a:cubicBezTo>
                    <a:pt x="1966" y="3458"/>
                    <a:pt x="2350" y="3074"/>
                    <a:pt x="2350" y="2603"/>
                  </a:cubicBezTo>
                  <a:cubicBezTo>
                    <a:pt x="2350" y="2132"/>
                    <a:pt x="1966" y="1748"/>
                    <a:pt x="1495" y="1748"/>
                  </a:cubicBezTo>
                  <a:lnTo>
                    <a:pt x="857" y="1748"/>
                  </a:lnTo>
                  <a:cubicBezTo>
                    <a:pt x="691" y="1748"/>
                    <a:pt x="558" y="1613"/>
                    <a:pt x="558" y="1449"/>
                  </a:cubicBezTo>
                  <a:cubicBezTo>
                    <a:pt x="558" y="1284"/>
                    <a:pt x="691" y="1149"/>
                    <a:pt x="857" y="1149"/>
                  </a:cubicBezTo>
                  <a:lnTo>
                    <a:pt x="1980" y="1149"/>
                  </a:lnTo>
                  <a:cubicBezTo>
                    <a:pt x="2135" y="1149"/>
                    <a:pt x="2260" y="1025"/>
                    <a:pt x="2260" y="871"/>
                  </a:cubicBezTo>
                  <a:cubicBezTo>
                    <a:pt x="2260" y="718"/>
                    <a:pt x="2135" y="593"/>
                    <a:pt x="1980" y="593"/>
                  </a:cubicBezTo>
                  <a:lnTo>
                    <a:pt x="1455" y="593"/>
                  </a:lnTo>
                  <a:lnTo>
                    <a:pt x="1455" y="278"/>
                  </a:lnTo>
                  <a:cubicBezTo>
                    <a:pt x="1455" y="125"/>
                    <a:pt x="1330"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6"/>
            <p:cNvSpPr/>
            <p:nvPr/>
          </p:nvSpPr>
          <p:spPr>
            <a:xfrm>
              <a:off x="936025" y="1576250"/>
              <a:ext cx="283725" cy="139350"/>
            </a:xfrm>
            <a:custGeom>
              <a:rect b="b" l="l" r="r" t="t"/>
              <a:pathLst>
                <a:path extrusionOk="0" h="5574" w="11349">
                  <a:moveTo>
                    <a:pt x="928" y="3221"/>
                  </a:moveTo>
                  <a:lnTo>
                    <a:pt x="928" y="5016"/>
                  </a:lnTo>
                  <a:lnTo>
                    <a:pt x="556" y="5016"/>
                  </a:lnTo>
                  <a:lnTo>
                    <a:pt x="556" y="3221"/>
                  </a:lnTo>
                  <a:close/>
                  <a:moveTo>
                    <a:pt x="2901" y="2284"/>
                  </a:moveTo>
                  <a:lnTo>
                    <a:pt x="2901" y="5016"/>
                  </a:lnTo>
                  <a:lnTo>
                    <a:pt x="2530" y="5016"/>
                  </a:lnTo>
                  <a:lnTo>
                    <a:pt x="2530" y="2284"/>
                  </a:lnTo>
                  <a:close/>
                  <a:moveTo>
                    <a:pt x="6846" y="558"/>
                  </a:moveTo>
                  <a:lnTo>
                    <a:pt x="6846" y="5016"/>
                  </a:lnTo>
                  <a:lnTo>
                    <a:pt x="6475" y="5016"/>
                  </a:lnTo>
                  <a:lnTo>
                    <a:pt x="6475" y="558"/>
                  </a:lnTo>
                  <a:close/>
                  <a:moveTo>
                    <a:pt x="8819" y="1528"/>
                  </a:moveTo>
                  <a:lnTo>
                    <a:pt x="8819" y="5016"/>
                  </a:lnTo>
                  <a:lnTo>
                    <a:pt x="8448" y="5016"/>
                  </a:lnTo>
                  <a:lnTo>
                    <a:pt x="8448" y="1528"/>
                  </a:lnTo>
                  <a:close/>
                  <a:moveTo>
                    <a:pt x="10792" y="2649"/>
                  </a:moveTo>
                  <a:lnTo>
                    <a:pt x="10792" y="5016"/>
                  </a:lnTo>
                  <a:lnTo>
                    <a:pt x="10421" y="5016"/>
                  </a:lnTo>
                  <a:lnTo>
                    <a:pt x="10421" y="2649"/>
                  </a:lnTo>
                  <a:close/>
                  <a:moveTo>
                    <a:pt x="6308" y="1"/>
                  </a:moveTo>
                  <a:cubicBezTo>
                    <a:pt x="6093" y="1"/>
                    <a:pt x="5918" y="175"/>
                    <a:pt x="5918" y="390"/>
                  </a:cubicBezTo>
                  <a:lnTo>
                    <a:pt x="5918" y="5016"/>
                  </a:lnTo>
                  <a:lnTo>
                    <a:pt x="5430" y="5016"/>
                  </a:lnTo>
                  <a:lnTo>
                    <a:pt x="5430" y="3492"/>
                  </a:lnTo>
                  <a:cubicBezTo>
                    <a:pt x="5430" y="3339"/>
                    <a:pt x="5305" y="3214"/>
                    <a:pt x="5152" y="3214"/>
                  </a:cubicBezTo>
                  <a:cubicBezTo>
                    <a:pt x="4998" y="3214"/>
                    <a:pt x="4874" y="3339"/>
                    <a:pt x="4874" y="3492"/>
                  </a:cubicBezTo>
                  <a:lnTo>
                    <a:pt x="4874" y="5016"/>
                  </a:lnTo>
                  <a:lnTo>
                    <a:pt x="4503" y="5016"/>
                  </a:lnTo>
                  <a:lnTo>
                    <a:pt x="4503" y="1367"/>
                  </a:lnTo>
                  <a:lnTo>
                    <a:pt x="4874" y="1367"/>
                  </a:lnTo>
                  <a:lnTo>
                    <a:pt x="4874" y="2193"/>
                  </a:lnTo>
                  <a:cubicBezTo>
                    <a:pt x="4874" y="2347"/>
                    <a:pt x="4998" y="2472"/>
                    <a:pt x="5152" y="2472"/>
                  </a:cubicBezTo>
                  <a:cubicBezTo>
                    <a:pt x="5305" y="2472"/>
                    <a:pt x="5430" y="2347"/>
                    <a:pt x="5430" y="2193"/>
                  </a:cubicBezTo>
                  <a:lnTo>
                    <a:pt x="5430" y="1200"/>
                  </a:lnTo>
                  <a:cubicBezTo>
                    <a:pt x="5430" y="985"/>
                    <a:pt x="5255" y="810"/>
                    <a:pt x="5040" y="810"/>
                  </a:cubicBezTo>
                  <a:lnTo>
                    <a:pt x="4335" y="810"/>
                  </a:lnTo>
                  <a:cubicBezTo>
                    <a:pt x="4120" y="810"/>
                    <a:pt x="3945" y="985"/>
                    <a:pt x="3945" y="1200"/>
                  </a:cubicBezTo>
                  <a:lnTo>
                    <a:pt x="3945" y="5016"/>
                  </a:lnTo>
                  <a:lnTo>
                    <a:pt x="3457" y="5016"/>
                  </a:lnTo>
                  <a:lnTo>
                    <a:pt x="3457" y="2117"/>
                  </a:lnTo>
                  <a:cubicBezTo>
                    <a:pt x="3457" y="1902"/>
                    <a:pt x="3282" y="1727"/>
                    <a:pt x="3067" y="1727"/>
                  </a:cubicBezTo>
                  <a:lnTo>
                    <a:pt x="2362" y="1727"/>
                  </a:lnTo>
                  <a:cubicBezTo>
                    <a:pt x="2148" y="1727"/>
                    <a:pt x="1973" y="1902"/>
                    <a:pt x="1973" y="2117"/>
                  </a:cubicBezTo>
                  <a:lnTo>
                    <a:pt x="1973" y="5016"/>
                  </a:lnTo>
                  <a:lnTo>
                    <a:pt x="1484" y="5016"/>
                  </a:lnTo>
                  <a:lnTo>
                    <a:pt x="1484" y="3053"/>
                  </a:lnTo>
                  <a:cubicBezTo>
                    <a:pt x="1484" y="2839"/>
                    <a:pt x="1310" y="2664"/>
                    <a:pt x="1095" y="2664"/>
                  </a:cubicBezTo>
                  <a:lnTo>
                    <a:pt x="390" y="2664"/>
                  </a:lnTo>
                  <a:cubicBezTo>
                    <a:pt x="175" y="2664"/>
                    <a:pt x="0" y="2839"/>
                    <a:pt x="0" y="3053"/>
                  </a:cubicBezTo>
                  <a:lnTo>
                    <a:pt x="0" y="5184"/>
                  </a:lnTo>
                  <a:cubicBezTo>
                    <a:pt x="0" y="5399"/>
                    <a:pt x="175" y="5573"/>
                    <a:pt x="390" y="5573"/>
                  </a:cubicBezTo>
                  <a:lnTo>
                    <a:pt x="10959" y="5573"/>
                  </a:lnTo>
                  <a:cubicBezTo>
                    <a:pt x="11174" y="5573"/>
                    <a:pt x="11349" y="5399"/>
                    <a:pt x="11349" y="5184"/>
                  </a:cubicBezTo>
                  <a:lnTo>
                    <a:pt x="11349" y="2482"/>
                  </a:lnTo>
                  <a:cubicBezTo>
                    <a:pt x="11349" y="2267"/>
                    <a:pt x="11174" y="2092"/>
                    <a:pt x="10959" y="2092"/>
                  </a:cubicBezTo>
                  <a:lnTo>
                    <a:pt x="10254" y="2092"/>
                  </a:lnTo>
                  <a:cubicBezTo>
                    <a:pt x="10040" y="2092"/>
                    <a:pt x="9865" y="2267"/>
                    <a:pt x="9865" y="2482"/>
                  </a:cubicBezTo>
                  <a:lnTo>
                    <a:pt x="9865" y="5016"/>
                  </a:lnTo>
                  <a:lnTo>
                    <a:pt x="9376" y="5016"/>
                  </a:lnTo>
                  <a:lnTo>
                    <a:pt x="9376" y="1362"/>
                  </a:lnTo>
                  <a:cubicBezTo>
                    <a:pt x="9376" y="1147"/>
                    <a:pt x="9201" y="972"/>
                    <a:pt x="8987" y="972"/>
                  </a:cubicBezTo>
                  <a:lnTo>
                    <a:pt x="8280" y="972"/>
                  </a:lnTo>
                  <a:cubicBezTo>
                    <a:pt x="8067" y="972"/>
                    <a:pt x="7891" y="1147"/>
                    <a:pt x="7891" y="1362"/>
                  </a:cubicBezTo>
                  <a:lnTo>
                    <a:pt x="7891" y="5016"/>
                  </a:lnTo>
                  <a:lnTo>
                    <a:pt x="7402" y="5016"/>
                  </a:lnTo>
                  <a:lnTo>
                    <a:pt x="7402" y="390"/>
                  </a:lnTo>
                  <a:cubicBezTo>
                    <a:pt x="7402" y="175"/>
                    <a:pt x="7227" y="1"/>
                    <a:pt x="7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6"/>
            <p:cNvSpPr/>
            <p:nvPr/>
          </p:nvSpPr>
          <p:spPr>
            <a:xfrm>
              <a:off x="1083900" y="1748400"/>
              <a:ext cx="131050" cy="121150"/>
            </a:xfrm>
            <a:custGeom>
              <a:rect b="b" l="l" r="r" t="t"/>
              <a:pathLst>
                <a:path extrusionOk="0" h="4846" w="5242">
                  <a:moveTo>
                    <a:pt x="2620" y="558"/>
                  </a:moveTo>
                  <a:cubicBezTo>
                    <a:pt x="3445" y="558"/>
                    <a:pt x="4132" y="1158"/>
                    <a:pt x="4265" y="1946"/>
                  </a:cubicBezTo>
                  <a:lnTo>
                    <a:pt x="2736" y="1946"/>
                  </a:lnTo>
                  <a:lnTo>
                    <a:pt x="1655" y="868"/>
                  </a:lnTo>
                  <a:cubicBezTo>
                    <a:pt x="1928" y="673"/>
                    <a:pt x="2261" y="558"/>
                    <a:pt x="2620" y="558"/>
                  </a:cubicBezTo>
                  <a:close/>
                  <a:moveTo>
                    <a:pt x="977" y="977"/>
                  </a:moveTo>
                  <a:lnTo>
                    <a:pt x="2424" y="2422"/>
                  </a:lnTo>
                  <a:cubicBezTo>
                    <a:pt x="2477" y="2474"/>
                    <a:pt x="2547" y="2502"/>
                    <a:pt x="2620" y="2502"/>
                  </a:cubicBezTo>
                  <a:lnTo>
                    <a:pt x="4666" y="2502"/>
                  </a:lnTo>
                  <a:cubicBezTo>
                    <a:pt x="4530" y="3509"/>
                    <a:pt x="3665" y="4289"/>
                    <a:pt x="2620" y="4289"/>
                  </a:cubicBezTo>
                  <a:cubicBezTo>
                    <a:pt x="1483" y="4289"/>
                    <a:pt x="557" y="3363"/>
                    <a:pt x="557" y="2224"/>
                  </a:cubicBezTo>
                  <a:cubicBezTo>
                    <a:pt x="557" y="1774"/>
                    <a:pt x="708" y="1333"/>
                    <a:pt x="977" y="977"/>
                  </a:cubicBezTo>
                  <a:close/>
                  <a:moveTo>
                    <a:pt x="2620" y="1"/>
                  </a:moveTo>
                  <a:cubicBezTo>
                    <a:pt x="2107" y="1"/>
                    <a:pt x="1635" y="177"/>
                    <a:pt x="1258" y="469"/>
                  </a:cubicBezTo>
                  <a:lnTo>
                    <a:pt x="1161" y="372"/>
                  </a:lnTo>
                  <a:cubicBezTo>
                    <a:pt x="1108" y="320"/>
                    <a:pt x="1037" y="290"/>
                    <a:pt x="964" y="290"/>
                  </a:cubicBezTo>
                  <a:lnTo>
                    <a:pt x="963" y="290"/>
                  </a:lnTo>
                  <a:cubicBezTo>
                    <a:pt x="890" y="290"/>
                    <a:pt x="818" y="320"/>
                    <a:pt x="767" y="373"/>
                  </a:cubicBezTo>
                  <a:cubicBezTo>
                    <a:pt x="280" y="861"/>
                    <a:pt x="0" y="1535"/>
                    <a:pt x="0" y="2224"/>
                  </a:cubicBezTo>
                  <a:cubicBezTo>
                    <a:pt x="0" y="3670"/>
                    <a:pt x="1176" y="4846"/>
                    <a:pt x="2620" y="4846"/>
                  </a:cubicBezTo>
                  <a:cubicBezTo>
                    <a:pt x="4066" y="4846"/>
                    <a:pt x="5242" y="3670"/>
                    <a:pt x="5242" y="2224"/>
                  </a:cubicBezTo>
                  <a:cubicBezTo>
                    <a:pt x="5242" y="2071"/>
                    <a:pt x="5117" y="1946"/>
                    <a:pt x="4964" y="1946"/>
                  </a:cubicBezTo>
                  <a:lnTo>
                    <a:pt x="4826" y="1946"/>
                  </a:lnTo>
                  <a:cubicBezTo>
                    <a:pt x="4689" y="850"/>
                    <a:pt x="3753" y="1"/>
                    <a:pt x="2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6"/>
            <p:cNvSpPr/>
            <p:nvPr/>
          </p:nvSpPr>
          <p:spPr>
            <a:xfrm>
              <a:off x="981425" y="1757050"/>
              <a:ext cx="91850" cy="13925"/>
            </a:xfrm>
            <a:custGeom>
              <a:rect b="b" l="l" r="r" t="t"/>
              <a:pathLst>
                <a:path extrusionOk="0" h="557" w="3674">
                  <a:moveTo>
                    <a:pt x="280" y="0"/>
                  </a:moveTo>
                  <a:cubicBezTo>
                    <a:pt x="125" y="0"/>
                    <a:pt x="1" y="123"/>
                    <a:pt x="1" y="278"/>
                  </a:cubicBezTo>
                  <a:cubicBezTo>
                    <a:pt x="1" y="431"/>
                    <a:pt x="125" y="556"/>
                    <a:pt x="280" y="556"/>
                  </a:cubicBezTo>
                  <a:lnTo>
                    <a:pt x="3396" y="556"/>
                  </a:lnTo>
                  <a:cubicBezTo>
                    <a:pt x="3549" y="556"/>
                    <a:pt x="3674" y="431"/>
                    <a:pt x="3674" y="278"/>
                  </a:cubicBezTo>
                  <a:cubicBezTo>
                    <a:pt x="3674" y="123"/>
                    <a:pt x="3549" y="0"/>
                    <a:pt x="3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6"/>
            <p:cNvSpPr/>
            <p:nvPr/>
          </p:nvSpPr>
          <p:spPr>
            <a:xfrm>
              <a:off x="981425" y="1783700"/>
              <a:ext cx="91850" cy="13950"/>
            </a:xfrm>
            <a:custGeom>
              <a:rect b="b" l="l" r="r" t="t"/>
              <a:pathLst>
                <a:path extrusionOk="0" h="558" w="3674">
                  <a:moveTo>
                    <a:pt x="280" y="0"/>
                  </a:moveTo>
                  <a:cubicBezTo>
                    <a:pt x="125" y="0"/>
                    <a:pt x="1" y="126"/>
                    <a:pt x="1" y="279"/>
                  </a:cubicBezTo>
                  <a:cubicBezTo>
                    <a:pt x="1" y="433"/>
                    <a:pt x="125" y="557"/>
                    <a:pt x="280" y="557"/>
                  </a:cubicBezTo>
                  <a:lnTo>
                    <a:pt x="3396" y="557"/>
                  </a:lnTo>
                  <a:cubicBezTo>
                    <a:pt x="3549" y="557"/>
                    <a:pt x="3674" y="433"/>
                    <a:pt x="3674" y="279"/>
                  </a:cubicBezTo>
                  <a:cubicBezTo>
                    <a:pt x="3674" y="126"/>
                    <a:pt x="3549" y="0"/>
                    <a:pt x="3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6"/>
            <p:cNvSpPr/>
            <p:nvPr/>
          </p:nvSpPr>
          <p:spPr>
            <a:xfrm>
              <a:off x="992100" y="1810375"/>
              <a:ext cx="81175" cy="13950"/>
            </a:xfrm>
            <a:custGeom>
              <a:rect b="b" l="l" r="r" t="t"/>
              <a:pathLst>
                <a:path extrusionOk="0" h="558" w="3247">
                  <a:moveTo>
                    <a:pt x="280" y="0"/>
                  </a:moveTo>
                  <a:cubicBezTo>
                    <a:pt x="125" y="0"/>
                    <a:pt x="1" y="125"/>
                    <a:pt x="1" y="280"/>
                  </a:cubicBezTo>
                  <a:cubicBezTo>
                    <a:pt x="1" y="433"/>
                    <a:pt x="125" y="558"/>
                    <a:pt x="280" y="558"/>
                  </a:cubicBezTo>
                  <a:lnTo>
                    <a:pt x="2969" y="558"/>
                  </a:lnTo>
                  <a:cubicBezTo>
                    <a:pt x="3122" y="558"/>
                    <a:pt x="3247" y="433"/>
                    <a:pt x="3247" y="280"/>
                  </a:cubicBezTo>
                  <a:cubicBezTo>
                    <a:pt x="3247" y="125"/>
                    <a:pt x="3122" y="0"/>
                    <a:pt x="29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6"/>
            <p:cNvSpPr/>
            <p:nvPr/>
          </p:nvSpPr>
          <p:spPr>
            <a:xfrm>
              <a:off x="1013450" y="1837050"/>
              <a:ext cx="59825" cy="13950"/>
            </a:xfrm>
            <a:custGeom>
              <a:rect b="b" l="l" r="r" t="t"/>
              <a:pathLst>
                <a:path extrusionOk="0" h="558" w="2393">
                  <a:moveTo>
                    <a:pt x="280" y="1"/>
                  </a:moveTo>
                  <a:cubicBezTo>
                    <a:pt x="125" y="1"/>
                    <a:pt x="0" y="125"/>
                    <a:pt x="0" y="280"/>
                  </a:cubicBezTo>
                  <a:cubicBezTo>
                    <a:pt x="0" y="433"/>
                    <a:pt x="125" y="558"/>
                    <a:pt x="280" y="558"/>
                  </a:cubicBezTo>
                  <a:lnTo>
                    <a:pt x="2115" y="558"/>
                  </a:lnTo>
                  <a:cubicBezTo>
                    <a:pt x="2268" y="558"/>
                    <a:pt x="2393" y="433"/>
                    <a:pt x="2393" y="280"/>
                  </a:cubicBezTo>
                  <a:cubicBezTo>
                    <a:pt x="2393" y="125"/>
                    <a:pt x="2268" y="1"/>
                    <a:pt x="2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6"/>
            <p:cNvSpPr/>
            <p:nvPr/>
          </p:nvSpPr>
          <p:spPr>
            <a:xfrm>
              <a:off x="936400" y="1539975"/>
              <a:ext cx="92075" cy="13950"/>
            </a:xfrm>
            <a:custGeom>
              <a:rect b="b" l="l" r="r" t="t"/>
              <a:pathLst>
                <a:path extrusionOk="0" h="558" w="3683">
                  <a:moveTo>
                    <a:pt x="279" y="1"/>
                  </a:moveTo>
                  <a:cubicBezTo>
                    <a:pt x="126" y="1"/>
                    <a:pt x="1" y="125"/>
                    <a:pt x="1" y="278"/>
                  </a:cubicBezTo>
                  <a:cubicBezTo>
                    <a:pt x="1" y="433"/>
                    <a:pt x="126" y="558"/>
                    <a:pt x="279" y="558"/>
                  </a:cubicBezTo>
                  <a:lnTo>
                    <a:pt x="3403" y="558"/>
                  </a:lnTo>
                  <a:cubicBezTo>
                    <a:pt x="3558" y="558"/>
                    <a:pt x="3683" y="433"/>
                    <a:pt x="3683" y="278"/>
                  </a:cubicBezTo>
                  <a:cubicBezTo>
                    <a:pt x="3683" y="125"/>
                    <a:pt x="3558" y="1"/>
                    <a:pt x="3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6"/>
            <p:cNvSpPr/>
            <p:nvPr/>
          </p:nvSpPr>
          <p:spPr>
            <a:xfrm>
              <a:off x="1162500" y="1539975"/>
              <a:ext cx="56875" cy="13950"/>
            </a:xfrm>
            <a:custGeom>
              <a:rect b="b" l="l" r="r" t="t"/>
              <a:pathLst>
                <a:path extrusionOk="0" h="558" w="2275">
                  <a:moveTo>
                    <a:pt x="280" y="1"/>
                  </a:moveTo>
                  <a:cubicBezTo>
                    <a:pt x="125" y="1"/>
                    <a:pt x="1" y="125"/>
                    <a:pt x="1" y="278"/>
                  </a:cubicBezTo>
                  <a:cubicBezTo>
                    <a:pt x="1" y="433"/>
                    <a:pt x="125" y="558"/>
                    <a:pt x="280" y="558"/>
                  </a:cubicBezTo>
                  <a:lnTo>
                    <a:pt x="1996" y="558"/>
                  </a:lnTo>
                  <a:cubicBezTo>
                    <a:pt x="2149" y="558"/>
                    <a:pt x="2274" y="433"/>
                    <a:pt x="2274" y="278"/>
                  </a:cubicBezTo>
                  <a:cubicBezTo>
                    <a:pt x="2274" y="125"/>
                    <a:pt x="2149" y="1"/>
                    <a:pt x="1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6"/>
            <p:cNvSpPr/>
            <p:nvPr/>
          </p:nvSpPr>
          <p:spPr>
            <a:xfrm>
              <a:off x="1162500" y="1564550"/>
              <a:ext cx="56875" cy="13925"/>
            </a:xfrm>
            <a:custGeom>
              <a:rect b="b" l="l" r="r" t="t"/>
              <a:pathLst>
                <a:path extrusionOk="0" h="557" w="2275">
                  <a:moveTo>
                    <a:pt x="280" y="0"/>
                  </a:moveTo>
                  <a:cubicBezTo>
                    <a:pt x="125" y="0"/>
                    <a:pt x="1" y="123"/>
                    <a:pt x="1" y="278"/>
                  </a:cubicBezTo>
                  <a:cubicBezTo>
                    <a:pt x="1" y="431"/>
                    <a:pt x="125" y="556"/>
                    <a:pt x="280" y="556"/>
                  </a:cubicBezTo>
                  <a:lnTo>
                    <a:pt x="1996" y="556"/>
                  </a:lnTo>
                  <a:cubicBezTo>
                    <a:pt x="2149" y="556"/>
                    <a:pt x="2274" y="431"/>
                    <a:pt x="2274" y="278"/>
                  </a:cubicBezTo>
                  <a:cubicBezTo>
                    <a:pt x="2274" y="123"/>
                    <a:pt x="2149" y="0"/>
                    <a:pt x="1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6"/>
            <p:cNvSpPr/>
            <p:nvPr/>
          </p:nvSpPr>
          <p:spPr>
            <a:xfrm>
              <a:off x="1020975" y="1893250"/>
              <a:ext cx="193975" cy="43000"/>
            </a:xfrm>
            <a:custGeom>
              <a:rect b="b" l="l" r="r" t="t"/>
              <a:pathLst>
                <a:path extrusionOk="0" h="1720" w="7759">
                  <a:moveTo>
                    <a:pt x="4908" y="556"/>
                  </a:moveTo>
                  <a:lnTo>
                    <a:pt x="4908" y="1162"/>
                  </a:lnTo>
                  <a:lnTo>
                    <a:pt x="860" y="1162"/>
                  </a:lnTo>
                  <a:cubicBezTo>
                    <a:pt x="692" y="1162"/>
                    <a:pt x="556" y="1026"/>
                    <a:pt x="556" y="860"/>
                  </a:cubicBezTo>
                  <a:cubicBezTo>
                    <a:pt x="556" y="692"/>
                    <a:pt x="692" y="556"/>
                    <a:pt x="860" y="556"/>
                  </a:cubicBezTo>
                  <a:close/>
                  <a:moveTo>
                    <a:pt x="6899" y="556"/>
                  </a:moveTo>
                  <a:cubicBezTo>
                    <a:pt x="7066" y="556"/>
                    <a:pt x="7202" y="692"/>
                    <a:pt x="7202" y="860"/>
                  </a:cubicBezTo>
                  <a:cubicBezTo>
                    <a:pt x="7202" y="1026"/>
                    <a:pt x="7066" y="1162"/>
                    <a:pt x="6899" y="1162"/>
                  </a:cubicBezTo>
                  <a:lnTo>
                    <a:pt x="5464" y="1162"/>
                  </a:lnTo>
                  <a:lnTo>
                    <a:pt x="5464" y="556"/>
                  </a:lnTo>
                  <a:close/>
                  <a:moveTo>
                    <a:pt x="860" y="0"/>
                  </a:moveTo>
                  <a:cubicBezTo>
                    <a:pt x="386" y="0"/>
                    <a:pt x="0" y="386"/>
                    <a:pt x="0" y="860"/>
                  </a:cubicBezTo>
                  <a:cubicBezTo>
                    <a:pt x="0" y="1334"/>
                    <a:pt x="386" y="1719"/>
                    <a:pt x="860" y="1719"/>
                  </a:cubicBezTo>
                  <a:lnTo>
                    <a:pt x="6899" y="1719"/>
                  </a:lnTo>
                  <a:cubicBezTo>
                    <a:pt x="7374" y="1719"/>
                    <a:pt x="7759" y="1334"/>
                    <a:pt x="7759" y="860"/>
                  </a:cubicBezTo>
                  <a:cubicBezTo>
                    <a:pt x="7759" y="386"/>
                    <a:pt x="7374" y="0"/>
                    <a:pt x="6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36"/>
          <p:cNvGrpSpPr/>
          <p:nvPr/>
        </p:nvGrpSpPr>
        <p:grpSpPr>
          <a:xfrm>
            <a:off x="4940785" y="1950091"/>
            <a:ext cx="481243" cy="508696"/>
            <a:chOff x="1595850" y="1503600"/>
            <a:chExt cx="453575" cy="479450"/>
          </a:xfrm>
        </p:grpSpPr>
        <p:sp>
          <p:nvSpPr>
            <p:cNvPr id="418" name="Google Shape;418;p36"/>
            <p:cNvSpPr/>
            <p:nvPr/>
          </p:nvSpPr>
          <p:spPr>
            <a:xfrm>
              <a:off x="1595850" y="1503600"/>
              <a:ext cx="453575" cy="479450"/>
            </a:xfrm>
            <a:custGeom>
              <a:rect b="b" l="l" r="r" t="t"/>
              <a:pathLst>
                <a:path extrusionOk="0" h="19178" w="18143">
                  <a:moveTo>
                    <a:pt x="9655" y="562"/>
                  </a:moveTo>
                  <a:lnTo>
                    <a:pt x="9655" y="1814"/>
                  </a:lnTo>
                  <a:lnTo>
                    <a:pt x="7968" y="1814"/>
                  </a:lnTo>
                  <a:lnTo>
                    <a:pt x="7968" y="656"/>
                  </a:lnTo>
                  <a:cubicBezTo>
                    <a:pt x="7968" y="605"/>
                    <a:pt x="8011" y="562"/>
                    <a:pt x="8063" y="562"/>
                  </a:cubicBezTo>
                  <a:close/>
                  <a:moveTo>
                    <a:pt x="17486" y="562"/>
                  </a:moveTo>
                  <a:cubicBezTo>
                    <a:pt x="17538" y="562"/>
                    <a:pt x="17579" y="605"/>
                    <a:pt x="17579" y="656"/>
                  </a:cubicBezTo>
                  <a:lnTo>
                    <a:pt x="17579" y="1814"/>
                  </a:lnTo>
                  <a:lnTo>
                    <a:pt x="10216" y="1814"/>
                  </a:lnTo>
                  <a:lnTo>
                    <a:pt x="10216" y="562"/>
                  </a:lnTo>
                  <a:close/>
                  <a:moveTo>
                    <a:pt x="10521" y="11150"/>
                  </a:moveTo>
                  <a:lnTo>
                    <a:pt x="10521" y="12006"/>
                  </a:lnTo>
                  <a:lnTo>
                    <a:pt x="10246" y="12006"/>
                  </a:lnTo>
                  <a:cubicBezTo>
                    <a:pt x="10081" y="11705"/>
                    <a:pt x="9887" y="11425"/>
                    <a:pt x="9665" y="11167"/>
                  </a:cubicBezTo>
                  <a:lnTo>
                    <a:pt x="9665" y="11150"/>
                  </a:lnTo>
                  <a:close/>
                  <a:moveTo>
                    <a:pt x="2701" y="8391"/>
                  </a:moveTo>
                  <a:cubicBezTo>
                    <a:pt x="3880" y="8391"/>
                    <a:pt x="4838" y="9349"/>
                    <a:pt x="4838" y="10528"/>
                  </a:cubicBezTo>
                  <a:cubicBezTo>
                    <a:pt x="4838" y="11707"/>
                    <a:pt x="3880" y="12667"/>
                    <a:pt x="2701" y="12667"/>
                  </a:cubicBezTo>
                  <a:cubicBezTo>
                    <a:pt x="1522" y="12667"/>
                    <a:pt x="562" y="11707"/>
                    <a:pt x="562" y="10528"/>
                  </a:cubicBezTo>
                  <a:cubicBezTo>
                    <a:pt x="562" y="9349"/>
                    <a:pt x="1522" y="8391"/>
                    <a:pt x="2701" y="8391"/>
                  </a:cubicBezTo>
                  <a:close/>
                  <a:moveTo>
                    <a:pt x="5987" y="10038"/>
                  </a:moveTo>
                  <a:cubicBezTo>
                    <a:pt x="8258" y="10038"/>
                    <a:pt x="10122" y="11811"/>
                    <a:pt x="10266" y="14046"/>
                  </a:cubicBezTo>
                  <a:lnTo>
                    <a:pt x="9342" y="14046"/>
                  </a:lnTo>
                  <a:cubicBezTo>
                    <a:pt x="9199" y="12320"/>
                    <a:pt x="7749" y="10959"/>
                    <a:pt x="5987" y="10959"/>
                  </a:cubicBezTo>
                  <a:cubicBezTo>
                    <a:pt x="5771" y="10959"/>
                    <a:pt x="5560" y="10981"/>
                    <a:pt x="5354" y="11021"/>
                  </a:cubicBezTo>
                  <a:cubicBezTo>
                    <a:pt x="5384" y="10860"/>
                    <a:pt x="5400" y="10695"/>
                    <a:pt x="5400" y="10528"/>
                  </a:cubicBezTo>
                  <a:cubicBezTo>
                    <a:pt x="5400" y="10377"/>
                    <a:pt x="5387" y="10228"/>
                    <a:pt x="5363" y="10084"/>
                  </a:cubicBezTo>
                  <a:cubicBezTo>
                    <a:pt x="5567" y="10054"/>
                    <a:pt x="5775" y="10038"/>
                    <a:pt x="5987" y="10038"/>
                  </a:cubicBezTo>
                  <a:close/>
                  <a:moveTo>
                    <a:pt x="14386" y="13539"/>
                  </a:moveTo>
                  <a:lnTo>
                    <a:pt x="14024" y="14046"/>
                  </a:lnTo>
                  <a:lnTo>
                    <a:pt x="12243" y="14046"/>
                  </a:lnTo>
                  <a:lnTo>
                    <a:pt x="12588" y="13539"/>
                  </a:lnTo>
                  <a:close/>
                  <a:moveTo>
                    <a:pt x="14024" y="14608"/>
                  </a:moveTo>
                  <a:lnTo>
                    <a:pt x="14386" y="15115"/>
                  </a:lnTo>
                  <a:lnTo>
                    <a:pt x="12588" y="15115"/>
                  </a:lnTo>
                  <a:lnTo>
                    <a:pt x="12243" y="14608"/>
                  </a:lnTo>
                  <a:close/>
                  <a:moveTo>
                    <a:pt x="5987" y="13005"/>
                  </a:moveTo>
                  <a:cubicBezTo>
                    <a:pt x="6620" y="13005"/>
                    <a:pt x="7149" y="13452"/>
                    <a:pt x="7278" y="14046"/>
                  </a:cubicBezTo>
                  <a:lnTo>
                    <a:pt x="5987" y="14046"/>
                  </a:lnTo>
                  <a:cubicBezTo>
                    <a:pt x="5832" y="14046"/>
                    <a:pt x="5706" y="14172"/>
                    <a:pt x="5706" y="14327"/>
                  </a:cubicBezTo>
                  <a:cubicBezTo>
                    <a:pt x="5706" y="14482"/>
                    <a:pt x="5832" y="14608"/>
                    <a:pt x="5987" y="14608"/>
                  </a:cubicBezTo>
                  <a:lnTo>
                    <a:pt x="7278" y="14608"/>
                  </a:lnTo>
                  <a:cubicBezTo>
                    <a:pt x="7149" y="15202"/>
                    <a:pt x="6620" y="15648"/>
                    <a:pt x="5987" y="15648"/>
                  </a:cubicBezTo>
                  <a:cubicBezTo>
                    <a:pt x="5259" y="15648"/>
                    <a:pt x="4666" y="15055"/>
                    <a:pt x="4666" y="14327"/>
                  </a:cubicBezTo>
                  <a:cubicBezTo>
                    <a:pt x="4666" y="13598"/>
                    <a:pt x="5259" y="13005"/>
                    <a:pt x="5987" y="13005"/>
                  </a:cubicBezTo>
                  <a:close/>
                  <a:moveTo>
                    <a:pt x="5987" y="11522"/>
                  </a:moveTo>
                  <a:cubicBezTo>
                    <a:pt x="7440" y="11522"/>
                    <a:pt x="8637" y="12631"/>
                    <a:pt x="8778" y="14046"/>
                  </a:cubicBezTo>
                  <a:lnTo>
                    <a:pt x="7849" y="14046"/>
                  </a:lnTo>
                  <a:cubicBezTo>
                    <a:pt x="7713" y="13139"/>
                    <a:pt x="6930" y="12443"/>
                    <a:pt x="5987" y="12443"/>
                  </a:cubicBezTo>
                  <a:cubicBezTo>
                    <a:pt x="4949" y="12443"/>
                    <a:pt x="4105" y="13288"/>
                    <a:pt x="4105" y="14327"/>
                  </a:cubicBezTo>
                  <a:cubicBezTo>
                    <a:pt x="4105" y="15366"/>
                    <a:pt x="4949" y="16209"/>
                    <a:pt x="5987" y="16209"/>
                  </a:cubicBezTo>
                  <a:cubicBezTo>
                    <a:pt x="6930" y="16209"/>
                    <a:pt x="7713" y="15513"/>
                    <a:pt x="7849" y="14608"/>
                  </a:cubicBezTo>
                  <a:lnTo>
                    <a:pt x="8778" y="14608"/>
                  </a:lnTo>
                  <a:cubicBezTo>
                    <a:pt x="8735" y="15039"/>
                    <a:pt x="8592" y="15456"/>
                    <a:pt x="8357" y="15825"/>
                  </a:cubicBezTo>
                  <a:cubicBezTo>
                    <a:pt x="8274" y="15956"/>
                    <a:pt x="8312" y="16129"/>
                    <a:pt x="8444" y="16212"/>
                  </a:cubicBezTo>
                  <a:cubicBezTo>
                    <a:pt x="8491" y="16242"/>
                    <a:pt x="8543" y="16256"/>
                    <a:pt x="8594" y="16256"/>
                  </a:cubicBezTo>
                  <a:cubicBezTo>
                    <a:pt x="8687" y="16256"/>
                    <a:pt x="8777" y="16210"/>
                    <a:pt x="8831" y="16126"/>
                  </a:cubicBezTo>
                  <a:cubicBezTo>
                    <a:pt x="9123" y="15666"/>
                    <a:pt x="9296" y="15146"/>
                    <a:pt x="9342" y="14608"/>
                  </a:cubicBezTo>
                  <a:lnTo>
                    <a:pt x="10266" y="14608"/>
                  </a:lnTo>
                  <a:cubicBezTo>
                    <a:pt x="10122" y="16843"/>
                    <a:pt x="8258" y="18616"/>
                    <a:pt x="5987" y="18616"/>
                  </a:cubicBezTo>
                  <a:cubicBezTo>
                    <a:pt x="3622" y="18616"/>
                    <a:pt x="1698" y="16692"/>
                    <a:pt x="1698" y="14327"/>
                  </a:cubicBezTo>
                  <a:cubicBezTo>
                    <a:pt x="1698" y="13900"/>
                    <a:pt x="1761" y="13489"/>
                    <a:pt x="1877" y="13099"/>
                  </a:cubicBezTo>
                  <a:cubicBezTo>
                    <a:pt x="2138" y="13182"/>
                    <a:pt x="2414" y="13228"/>
                    <a:pt x="2701" y="13228"/>
                  </a:cubicBezTo>
                  <a:cubicBezTo>
                    <a:pt x="2735" y="13228"/>
                    <a:pt x="2771" y="13227"/>
                    <a:pt x="2805" y="13225"/>
                  </a:cubicBezTo>
                  <a:lnTo>
                    <a:pt x="2805" y="13225"/>
                  </a:lnTo>
                  <a:cubicBezTo>
                    <a:pt x="2687" y="13571"/>
                    <a:pt x="2621" y="13942"/>
                    <a:pt x="2621" y="14327"/>
                  </a:cubicBezTo>
                  <a:cubicBezTo>
                    <a:pt x="2621" y="16184"/>
                    <a:pt x="4131" y="17693"/>
                    <a:pt x="5987" y="17693"/>
                  </a:cubicBezTo>
                  <a:cubicBezTo>
                    <a:pt x="6643" y="17693"/>
                    <a:pt x="7279" y="17503"/>
                    <a:pt x="7828" y="17145"/>
                  </a:cubicBezTo>
                  <a:cubicBezTo>
                    <a:pt x="7958" y="17059"/>
                    <a:pt x="7994" y="16886"/>
                    <a:pt x="7910" y="16755"/>
                  </a:cubicBezTo>
                  <a:cubicBezTo>
                    <a:pt x="7855" y="16673"/>
                    <a:pt x="7766" y="16629"/>
                    <a:pt x="7674" y="16629"/>
                  </a:cubicBezTo>
                  <a:cubicBezTo>
                    <a:pt x="7621" y="16629"/>
                    <a:pt x="7568" y="16643"/>
                    <a:pt x="7520" y="16675"/>
                  </a:cubicBezTo>
                  <a:cubicBezTo>
                    <a:pt x="7063" y="16973"/>
                    <a:pt x="6533" y="17132"/>
                    <a:pt x="5987" y="17132"/>
                  </a:cubicBezTo>
                  <a:cubicBezTo>
                    <a:pt x="4440" y="17132"/>
                    <a:pt x="3182" y="15874"/>
                    <a:pt x="3182" y="14327"/>
                  </a:cubicBezTo>
                  <a:cubicBezTo>
                    <a:pt x="3182" y="13894"/>
                    <a:pt x="3281" y="13485"/>
                    <a:pt x="3456" y="13119"/>
                  </a:cubicBezTo>
                  <a:cubicBezTo>
                    <a:pt x="4212" y="12899"/>
                    <a:pt x="4833" y="12354"/>
                    <a:pt x="5156" y="11648"/>
                  </a:cubicBezTo>
                  <a:cubicBezTo>
                    <a:pt x="5418" y="11566"/>
                    <a:pt x="5698" y="11522"/>
                    <a:pt x="5987" y="11522"/>
                  </a:cubicBezTo>
                  <a:close/>
                  <a:moveTo>
                    <a:pt x="8063" y="0"/>
                  </a:moveTo>
                  <a:cubicBezTo>
                    <a:pt x="7701" y="0"/>
                    <a:pt x="7407" y="294"/>
                    <a:pt x="7407" y="656"/>
                  </a:cubicBezTo>
                  <a:lnTo>
                    <a:pt x="7407" y="9688"/>
                  </a:lnTo>
                  <a:cubicBezTo>
                    <a:pt x="6957" y="9551"/>
                    <a:pt x="6481" y="9476"/>
                    <a:pt x="5987" y="9476"/>
                  </a:cubicBezTo>
                  <a:cubicBezTo>
                    <a:pt x="5724" y="9476"/>
                    <a:pt x="5464" y="9498"/>
                    <a:pt x="5212" y="9539"/>
                  </a:cubicBezTo>
                  <a:cubicBezTo>
                    <a:pt x="4815" y="8538"/>
                    <a:pt x="3840" y="7829"/>
                    <a:pt x="2701" y="7829"/>
                  </a:cubicBezTo>
                  <a:cubicBezTo>
                    <a:pt x="1212" y="7829"/>
                    <a:pt x="1" y="9039"/>
                    <a:pt x="1" y="10528"/>
                  </a:cubicBezTo>
                  <a:cubicBezTo>
                    <a:pt x="1" y="11529"/>
                    <a:pt x="549" y="12405"/>
                    <a:pt x="1361" y="12870"/>
                  </a:cubicBezTo>
                  <a:cubicBezTo>
                    <a:pt x="1215" y="13330"/>
                    <a:pt x="1137" y="13820"/>
                    <a:pt x="1137" y="14327"/>
                  </a:cubicBezTo>
                  <a:cubicBezTo>
                    <a:pt x="1137" y="17002"/>
                    <a:pt x="3313" y="19178"/>
                    <a:pt x="5987" y="19178"/>
                  </a:cubicBezTo>
                  <a:cubicBezTo>
                    <a:pt x="7821" y="19178"/>
                    <a:pt x="9421" y="18155"/>
                    <a:pt x="10245" y="16649"/>
                  </a:cubicBezTo>
                  <a:lnTo>
                    <a:pt x="17680" y="16649"/>
                  </a:lnTo>
                  <a:cubicBezTo>
                    <a:pt x="17935" y="16649"/>
                    <a:pt x="18142" y="16443"/>
                    <a:pt x="18142" y="16188"/>
                  </a:cubicBezTo>
                  <a:lnTo>
                    <a:pt x="18142" y="9664"/>
                  </a:lnTo>
                  <a:cubicBezTo>
                    <a:pt x="18142" y="9509"/>
                    <a:pt x="18016" y="9383"/>
                    <a:pt x="17860" y="9383"/>
                  </a:cubicBezTo>
                  <a:cubicBezTo>
                    <a:pt x="17705" y="9383"/>
                    <a:pt x="17579" y="9509"/>
                    <a:pt x="17579" y="9664"/>
                  </a:cubicBezTo>
                  <a:lnTo>
                    <a:pt x="17579" y="16088"/>
                  </a:lnTo>
                  <a:lnTo>
                    <a:pt x="10507" y="16088"/>
                  </a:lnTo>
                  <a:cubicBezTo>
                    <a:pt x="10689" y="15625"/>
                    <a:pt x="10801" y="15126"/>
                    <a:pt x="10829" y="14608"/>
                  </a:cubicBezTo>
                  <a:lnTo>
                    <a:pt x="11563" y="14608"/>
                  </a:lnTo>
                  <a:lnTo>
                    <a:pt x="12174" y="15505"/>
                  </a:lnTo>
                  <a:cubicBezTo>
                    <a:pt x="12247" y="15612"/>
                    <a:pt x="12369" y="15676"/>
                    <a:pt x="12500" y="15676"/>
                  </a:cubicBezTo>
                  <a:lnTo>
                    <a:pt x="14713" y="15676"/>
                  </a:lnTo>
                  <a:cubicBezTo>
                    <a:pt x="14862" y="15676"/>
                    <a:pt x="14995" y="15595"/>
                    <a:pt x="15062" y="15463"/>
                  </a:cubicBezTo>
                  <a:cubicBezTo>
                    <a:pt x="15131" y="15331"/>
                    <a:pt x="15120" y="15175"/>
                    <a:pt x="15034" y="15055"/>
                  </a:cubicBezTo>
                  <a:lnTo>
                    <a:pt x="14714" y="14608"/>
                  </a:lnTo>
                  <a:lnTo>
                    <a:pt x="14727" y="14608"/>
                  </a:lnTo>
                  <a:cubicBezTo>
                    <a:pt x="14883" y="14608"/>
                    <a:pt x="15009" y="14482"/>
                    <a:pt x="15009" y="14327"/>
                  </a:cubicBezTo>
                  <a:cubicBezTo>
                    <a:pt x="15009" y="14172"/>
                    <a:pt x="14883" y="14046"/>
                    <a:pt x="14727" y="14046"/>
                  </a:cubicBezTo>
                  <a:lnTo>
                    <a:pt x="14714" y="14046"/>
                  </a:lnTo>
                  <a:lnTo>
                    <a:pt x="15034" y="13598"/>
                  </a:lnTo>
                  <a:cubicBezTo>
                    <a:pt x="15120" y="13477"/>
                    <a:pt x="15131" y="13321"/>
                    <a:pt x="15062" y="13190"/>
                  </a:cubicBezTo>
                  <a:cubicBezTo>
                    <a:pt x="14995" y="13059"/>
                    <a:pt x="14862" y="12976"/>
                    <a:pt x="14713" y="12976"/>
                  </a:cubicBezTo>
                  <a:lnTo>
                    <a:pt x="12500" y="12976"/>
                  </a:lnTo>
                  <a:cubicBezTo>
                    <a:pt x="12369" y="12976"/>
                    <a:pt x="12247" y="13041"/>
                    <a:pt x="12174" y="13148"/>
                  </a:cubicBezTo>
                  <a:lnTo>
                    <a:pt x="11563" y="14046"/>
                  </a:lnTo>
                  <a:lnTo>
                    <a:pt x="10829" y="14046"/>
                  </a:lnTo>
                  <a:cubicBezTo>
                    <a:pt x="10801" y="13528"/>
                    <a:pt x="10689" y="13031"/>
                    <a:pt x="10508" y="12569"/>
                  </a:cubicBezTo>
                  <a:lnTo>
                    <a:pt x="10690" y="12569"/>
                  </a:lnTo>
                  <a:cubicBezTo>
                    <a:pt x="10907" y="12569"/>
                    <a:pt x="11084" y="12392"/>
                    <a:pt x="11084" y="12175"/>
                  </a:cubicBezTo>
                  <a:lnTo>
                    <a:pt x="11084" y="10981"/>
                  </a:lnTo>
                  <a:cubicBezTo>
                    <a:pt x="11084" y="10764"/>
                    <a:pt x="10907" y="10588"/>
                    <a:pt x="10690" y="10588"/>
                  </a:cubicBezTo>
                  <a:lnTo>
                    <a:pt x="9496" y="10588"/>
                  </a:lnTo>
                  <a:cubicBezTo>
                    <a:pt x="9385" y="10588"/>
                    <a:pt x="9285" y="10634"/>
                    <a:pt x="9213" y="10707"/>
                  </a:cubicBezTo>
                  <a:cubicBezTo>
                    <a:pt x="8845" y="10379"/>
                    <a:pt x="8425" y="10105"/>
                    <a:pt x="7968" y="9899"/>
                  </a:cubicBezTo>
                  <a:lnTo>
                    <a:pt x="7968" y="2377"/>
                  </a:lnTo>
                  <a:lnTo>
                    <a:pt x="17579" y="2377"/>
                  </a:lnTo>
                  <a:lnTo>
                    <a:pt x="17579" y="8353"/>
                  </a:lnTo>
                  <a:cubicBezTo>
                    <a:pt x="17579" y="8508"/>
                    <a:pt x="17705" y="8634"/>
                    <a:pt x="17860" y="8634"/>
                  </a:cubicBezTo>
                  <a:cubicBezTo>
                    <a:pt x="18016" y="8634"/>
                    <a:pt x="18141" y="8508"/>
                    <a:pt x="18141" y="8353"/>
                  </a:cubicBezTo>
                  <a:lnTo>
                    <a:pt x="18141" y="656"/>
                  </a:lnTo>
                  <a:cubicBezTo>
                    <a:pt x="18141" y="294"/>
                    <a:pt x="17847" y="0"/>
                    <a:pt x="1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6"/>
            <p:cNvSpPr/>
            <p:nvPr/>
          </p:nvSpPr>
          <p:spPr>
            <a:xfrm>
              <a:off x="1883500" y="1585175"/>
              <a:ext cx="123525" cy="14050"/>
            </a:xfrm>
            <a:custGeom>
              <a:rect b="b" l="l" r="r" t="t"/>
              <a:pathLst>
                <a:path extrusionOk="0" h="562" w="4941">
                  <a:moveTo>
                    <a:pt x="283" y="0"/>
                  </a:moveTo>
                  <a:cubicBezTo>
                    <a:pt x="127" y="0"/>
                    <a:pt x="1" y="126"/>
                    <a:pt x="1" y="281"/>
                  </a:cubicBezTo>
                  <a:cubicBezTo>
                    <a:pt x="1" y="436"/>
                    <a:pt x="127" y="562"/>
                    <a:pt x="283" y="562"/>
                  </a:cubicBezTo>
                  <a:lnTo>
                    <a:pt x="4659" y="562"/>
                  </a:lnTo>
                  <a:cubicBezTo>
                    <a:pt x="4814" y="562"/>
                    <a:pt x="4940" y="436"/>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6"/>
            <p:cNvSpPr/>
            <p:nvPr/>
          </p:nvSpPr>
          <p:spPr>
            <a:xfrm>
              <a:off x="1883500" y="1609800"/>
              <a:ext cx="78900" cy="14075"/>
            </a:xfrm>
            <a:custGeom>
              <a:rect b="b" l="l" r="r" t="t"/>
              <a:pathLst>
                <a:path extrusionOk="0" h="563" w="3156">
                  <a:moveTo>
                    <a:pt x="283" y="1"/>
                  </a:moveTo>
                  <a:cubicBezTo>
                    <a:pt x="127" y="1"/>
                    <a:pt x="1" y="127"/>
                    <a:pt x="1" y="282"/>
                  </a:cubicBezTo>
                  <a:cubicBezTo>
                    <a:pt x="1" y="436"/>
                    <a:pt x="127" y="563"/>
                    <a:pt x="283" y="563"/>
                  </a:cubicBezTo>
                  <a:lnTo>
                    <a:pt x="2875" y="563"/>
                  </a:lnTo>
                  <a:cubicBezTo>
                    <a:pt x="3029" y="563"/>
                    <a:pt x="3155" y="436"/>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6"/>
            <p:cNvSpPr/>
            <p:nvPr/>
          </p:nvSpPr>
          <p:spPr>
            <a:xfrm>
              <a:off x="1883500" y="1648025"/>
              <a:ext cx="123525" cy="14075"/>
            </a:xfrm>
            <a:custGeom>
              <a:rect b="b" l="l" r="r" t="t"/>
              <a:pathLst>
                <a:path extrusionOk="0" h="563" w="4941">
                  <a:moveTo>
                    <a:pt x="283" y="1"/>
                  </a:moveTo>
                  <a:cubicBezTo>
                    <a:pt x="127" y="1"/>
                    <a:pt x="1" y="125"/>
                    <a:pt x="1" y="281"/>
                  </a:cubicBezTo>
                  <a:cubicBezTo>
                    <a:pt x="1" y="436"/>
                    <a:pt x="127" y="562"/>
                    <a:pt x="283" y="562"/>
                  </a:cubicBezTo>
                  <a:lnTo>
                    <a:pt x="4659" y="562"/>
                  </a:lnTo>
                  <a:cubicBezTo>
                    <a:pt x="4814" y="562"/>
                    <a:pt x="4940" y="436"/>
                    <a:pt x="4940" y="281"/>
                  </a:cubicBezTo>
                  <a:cubicBezTo>
                    <a:pt x="4940" y="125"/>
                    <a:pt x="4814" y="1"/>
                    <a:pt x="4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6"/>
            <p:cNvSpPr/>
            <p:nvPr/>
          </p:nvSpPr>
          <p:spPr>
            <a:xfrm>
              <a:off x="1883500" y="1672675"/>
              <a:ext cx="78900" cy="14050"/>
            </a:xfrm>
            <a:custGeom>
              <a:rect b="b" l="l" r="r" t="t"/>
              <a:pathLst>
                <a:path extrusionOk="0" h="562" w="3156">
                  <a:moveTo>
                    <a:pt x="283" y="0"/>
                  </a:moveTo>
                  <a:cubicBezTo>
                    <a:pt x="127" y="0"/>
                    <a:pt x="1" y="125"/>
                    <a:pt x="1" y="281"/>
                  </a:cubicBezTo>
                  <a:cubicBezTo>
                    <a:pt x="1" y="436"/>
                    <a:pt x="127" y="562"/>
                    <a:pt x="283" y="562"/>
                  </a:cubicBezTo>
                  <a:lnTo>
                    <a:pt x="2875" y="562"/>
                  </a:lnTo>
                  <a:cubicBezTo>
                    <a:pt x="3029" y="562"/>
                    <a:pt x="3155" y="436"/>
                    <a:pt x="3155" y="281"/>
                  </a:cubicBezTo>
                  <a:cubicBezTo>
                    <a:pt x="3155" y="125"/>
                    <a:pt x="3029" y="0"/>
                    <a:pt x="28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6"/>
            <p:cNvSpPr/>
            <p:nvPr/>
          </p:nvSpPr>
          <p:spPr>
            <a:xfrm>
              <a:off x="1883500" y="1710850"/>
              <a:ext cx="123525" cy="14050"/>
            </a:xfrm>
            <a:custGeom>
              <a:rect b="b" l="l" r="r" t="t"/>
              <a:pathLst>
                <a:path extrusionOk="0" h="562" w="4941">
                  <a:moveTo>
                    <a:pt x="283" y="0"/>
                  </a:moveTo>
                  <a:cubicBezTo>
                    <a:pt x="127" y="0"/>
                    <a:pt x="1" y="126"/>
                    <a:pt x="1" y="281"/>
                  </a:cubicBezTo>
                  <a:cubicBezTo>
                    <a:pt x="1" y="437"/>
                    <a:pt x="127" y="562"/>
                    <a:pt x="283" y="562"/>
                  </a:cubicBezTo>
                  <a:lnTo>
                    <a:pt x="4659" y="562"/>
                  </a:lnTo>
                  <a:cubicBezTo>
                    <a:pt x="4814" y="562"/>
                    <a:pt x="4940" y="437"/>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6"/>
            <p:cNvSpPr/>
            <p:nvPr/>
          </p:nvSpPr>
          <p:spPr>
            <a:xfrm>
              <a:off x="1883500" y="1735475"/>
              <a:ext cx="78900" cy="14100"/>
            </a:xfrm>
            <a:custGeom>
              <a:rect b="b" l="l" r="r" t="t"/>
              <a:pathLst>
                <a:path extrusionOk="0" h="564" w="3156">
                  <a:moveTo>
                    <a:pt x="283" y="1"/>
                  </a:moveTo>
                  <a:cubicBezTo>
                    <a:pt x="127" y="1"/>
                    <a:pt x="1" y="127"/>
                    <a:pt x="1" y="282"/>
                  </a:cubicBezTo>
                  <a:cubicBezTo>
                    <a:pt x="1" y="438"/>
                    <a:pt x="127" y="564"/>
                    <a:pt x="283" y="564"/>
                  </a:cubicBezTo>
                  <a:lnTo>
                    <a:pt x="2875" y="564"/>
                  </a:lnTo>
                  <a:cubicBezTo>
                    <a:pt x="3029" y="564"/>
                    <a:pt x="3155" y="438"/>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6"/>
            <p:cNvSpPr/>
            <p:nvPr/>
          </p:nvSpPr>
          <p:spPr>
            <a:xfrm>
              <a:off x="1823400" y="1579775"/>
              <a:ext cx="49575" cy="49550"/>
            </a:xfrm>
            <a:custGeom>
              <a:rect b="b" l="l" r="r" t="t"/>
              <a:pathLst>
                <a:path extrusionOk="0" h="1982" w="1983">
                  <a:moveTo>
                    <a:pt x="1419" y="562"/>
                  </a:moveTo>
                  <a:lnTo>
                    <a:pt x="1419" y="1418"/>
                  </a:lnTo>
                  <a:lnTo>
                    <a:pt x="563" y="1418"/>
                  </a:lnTo>
                  <a:lnTo>
                    <a:pt x="563" y="562"/>
                  </a:lnTo>
                  <a:close/>
                  <a:moveTo>
                    <a:pt x="394" y="0"/>
                  </a:moveTo>
                  <a:cubicBezTo>
                    <a:pt x="177" y="0"/>
                    <a:pt x="1" y="176"/>
                    <a:pt x="1" y="393"/>
                  </a:cubicBezTo>
                  <a:lnTo>
                    <a:pt x="1" y="1587"/>
                  </a:lnTo>
                  <a:cubicBezTo>
                    <a:pt x="1" y="1804"/>
                    <a:pt x="177" y="1981"/>
                    <a:pt x="394" y="1981"/>
                  </a:cubicBezTo>
                  <a:lnTo>
                    <a:pt x="1588" y="1981"/>
                  </a:lnTo>
                  <a:cubicBezTo>
                    <a:pt x="1805" y="1981"/>
                    <a:pt x="1982" y="1804"/>
                    <a:pt x="1982" y="1587"/>
                  </a:cubicBezTo>
                  <a:lnTo>
                    <a:pt x="1982" y="393"/>
                  </a:lnTo>
                  <a:cubicBezTo>
                    <a:pt x="1982" y="176"/>
                    <a:pt x="1805" y="0"/>
                    <a:pt x="1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6"/>
            <p:cNvSpPr/>
            <p:nvPr/>
          </p:nvSpPr>
          <p:spPr>
            <a:xfrm>
              <a:off x="1823400" y="1642575"/>
              <a:ext cx="49575" cy="49550"/>
            </a:xfrm>
            <a:custGeom>
              <a:rect b="b" l="l" r="r" t="t"/>
              <a:pathLst>
                <a:path extrusionOk="0" h="1982" w="1983">
                  <a:moveTo>
                    <a:pt x="1419" y="562"/>
                  </a:moveTo>
                  <a:lnTo>
                    <a:pt x="1419" y="1420"/>
                  </a:lnTo>
                  <a:lnTo>
                    <a:pt x="563" y="1420"/>
                  </a:lnTo>
                  <a:lnTo>
                    <a:pt x="563" y="562"/>
                  </a:lnTo>
                  <a:close/>
                  <a:moveTo>
                    <a:pt x="394" y="1"/>
                  </a:moveTo>
                  <a:cubicBezTo>
                    <a:pt x="177" y="1"/>
                    <a:pt x="1" y="177"/>
                    <a:pt x="1" y="395"/>
                  </a:cubicBezTo>
                  <a:lnTo>
                    <a:pt x="1" y="1589"/>
                  </a:lnTo>
                  <a:cubicBezTo>
                    <a:pt x="1" y="1806"/>
                    <a:pt x="177" y="1982"/>
                    <a:pt x="394" y="1982"/>
                  </a:cubicBezTo>
                  <a:lnTo>
                    <a:pt x="1588" y="1982"/>
                  </a:lnTo>
                  <a:cubicBezTo>
                    <a:pt x="1805" y="1982"/>
                    <a:pt x="1982" y="1806"/>
                    <a:pt x="1982" y="1589"/>
                  </a:cubicBezTo>
                  <a:lnTo>
                    <a:pt x="1982" y="395"/>
                  </a:lnTo>
                  <a:cubicBezTo>
                    <a:pt x="1982" y="177"/>
                    <a:pt x="1805"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6"/>
            <p:cNvSpPr/>
            <p:nvPr/>
          </p:nvSpPr>
          <p:spPr>
            <a:xfrm>
              <a:off x="1823400" y="1705425"/>
              <a:ext cx="49575" cy="49575"/>
            </a:xfrm>
            <a:custGeom>
              <a:rect b="b" l="l" r="r" t="t"/>
              <a:pathLst>
                <a:path extrusionOk="0" h="1983" w="1983">
                  <a:moveTo>
                    <a:pt x="1419" y="562"/>
                  </a:moveTo>
                  <a:lnTo>
                    <a:pt x="1419" y="1421"/>
                  </a:lnTo>
                  <a:lnTo>
                    <a:pt x="563" y="1421"/>
                  </a:lnTo>
                  <a:lnTo>
                    <a:pt x="563" y="562"/>
                  </a:lnTo>
                  <a:close/>
                  <a:moveTo>
                    <a:pt x="394" y="1"/>
                  </a:moveTo>
                  <a:cubicBezTo>
                    <a:pt x="177" y="1"/>
                    <a:pt x="1" y="177"/>
                    <a:pt x="1" y="393"/>
                  </a:cubicBezTo>
                  <a:lnTo>
                    <a:pt x="1" y="1588"/>
                  </a:lnTo>
                  <a:cubicBezTo>
                    <a:pt x="1" y="1806"/>
                    <a:pt x="177" y="1982"/>
                    <a:pt x="394" y="1982"/>
                  </a:cubicBezTo>
                  <a:lnTo>
                    <a:pt x="1588" y="1982"/>
                  </a:lnTo>
                  <a:cubicBezTo>
                    <a:pt x="1805" y="1982"/>
                    <a:pt x="1982" y="1806"/>
                    <a:pt x="1982" y="1588"/>
                  </a:cubicBezTo>
                  <a:lnTo>
                    <a:pt x="1982" y="393"/>
                  </a:lnTo>
                  <a:cubicBezTo>
                    <a:pt x="1982" y="177"/>
                    <a:pt x="1805"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6"/>
            <p:cNvSpPr/>
            <p:nvPr/>
          </p:nvSpPr>
          <p:spPr>
            <a:xfrm>
              <a:off x="1883500" y="1773700"/>
              <a:ext cx="123525" cy="14050"/>
            </a:xfrm>
            <a:custGeom>
              <a:rect b="b" l="l" r="r" t="t"/>
              <a:pathLst>
                <a:path extrusionOk="0" h="562" w="4941">
                  <a:moveTo>
                    <a:pt x="283" y="0"/>
                  </a:moveTo>
                  <a:cubicBezTo>
                    <a:pt x="127" y="0"/>
                    <a:pt x="1" y="126"/>
                    <a:pt x="1" y="281"/>
                  </a:cubicBezTo>
                  <a:cubicBezTo>
                    <a:pt x="1" y="436"/>
                    <a:pt x="127" y="562"/>
                    <a:pt x="283" y="562"/>
                  </a:cubicBezTo>
                  <a:lnTo>
                    <a:pt x="4659" y="562"/>
                  </a:lnTo>
                  <a:cubicBezTo>
                    <a:pt x="4814" y="562"/>
                    <a:pt x="4940" y="436"/>
                    <a:pt x="4940" y="281"/>
                  </a:cubicBezTo>
                  <a:cubicBezTo>
                    <a:pt x="4940" y="126"/>
                    <a:pt x="4814" y="0"/>
                    <a:pt x="46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6"/>
            <p:cNvSpPr/>
            <p:nvPr/>
          </p:nvSpPr>
          <p:spPr>
            <a:xfrm>
              <a:off x="1883500" y="1798325"/>
              <a:ext cx="78900" cy="14075"/>
            </a:xfrm>
            <a:custGeom>
              <a:rect b="b" l="l" r="r" t="t"/>
              <a:pathLst>
                <a:path extrusionOk="0" h="563" w="3156">
                  <a:moveTo>
                    <a:pt x="283" y="1"/>
                  </a:moveTo>
                  <a:cubicBezTo>
                    <a:pt x="127" y="1"/>
                    <a:pt x="1" y="127"/>
                    <a:pt x="1" y="282"/>
                  </a:cubicBezTo>
                  <a:cubicBezTo>
                    <a:pt x="1" y="436"/>
                    <a:pt x="127" y="563"/>
                    <a:pt x="283" y="563"/>
                  </a:cubicBezTo>
                  <a:lnTo>
                    <a:pt x="2875" y="563"/>
                  </a:lnTo>
                  <a:cubicBezTo>
                    <a:pt x="3029" y="563"/>
                    <a:pt x="3155" y="438"/>
                    <a:pt x="3155" y="282"/>
                  </a:cubicBezTo>
                  <a:cubicBezTo>
                    <a:pt x="3155" y="127"/>
                    <a:pt x="3029"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6"/>
            <p:cNvSpPr/>
            <p:nvPr/>
          </p:nvSpPr>
          <p:spPr>
            <a:xfrm>
              <a:off x="1638075" y="1724200"/>
              <a:ext cx="50600" cy="85225"/>
            </a:xfrm>
            <a:custGeom>
              <a:rect b="b" l="l" r="r" t="t"/>
              <a:pathLst>
                <a:path extrusionOk="0" h="3409" w="2024">
                  <a:moveTo>
                    <a:pt x="1012" y="1"/>
                  </a:moveTo>
                  <a:cubicBezTo>
                    <a:pt x="856" y="1"/>
                    <a:pt x="731" y="125"/>
                    <a:pt x="731" y="281"/>
                  </a:cubicBezTo>
                  <a:lnTo>
                    <a:pt x="731" y="483"/>
                  </a:lnTo>
                  <a:cubicBezTo>
                    <a:pt x="326" y="495"/>
                    <a:pt x="1" y="827"/>
                    <a:pt x="1" y="1234"/>
                  </a:cubicBezTo>
                  <a:cubicBezTo>
                    <a:pt x="1" y="1648"/>
                    <a:pt x="337" y="1985"/>
                    <a:pt x="751" y="1985"/>
                  </a:cubicBezTo>
                  <a:lnTo>
                    <a:pt x="1271" y="1985"/>
                  </a:lnTo>
                  <a:cubicBezTo>
                    <a:pt x="1376" y="1985"/>
                    <a:pt x="1462" y="2071"/>
                    <a:pt x="1462" y="2175"/>
                  </a:cubicBezTo>
                  <a:cubicBezTo>
                    <a:pt x="1462" y="2278"/>
                    <a:pt x="1376" y="2364"/>
                    <a:pt x="1271" y="2364"/>
                  </a:cubicBezTo>
                  <a:lnTo>
                    <a:pt x="356" y="2364"/>
                  </a:lnTo>
                  <a:cubicBezTo>
                    <a:pt x="201" y="2364"/>
                    <a:pt x="75" y="2490"/>
                    <a:pt x="75" y="2645"/>
                  </a:cubicBezTo>
                  <a:cubicBezTo>
                    <a:pt x="75" y="2800"/>
                    <a:pt x="201" y="2926"/>
                    <a:pt x="356" y="2926"/>
                  </a:cubicBezTo>
                  <a:lnTo>
                    <a:pt x="731" y="2926"/>
                  </a:lnTo>
                  <a:lnTo>
                    <a:pt x="731" y="3128"/>
                  </a:lnTo>
                  <a:cubicBezTo>
                    <a:pt x="731" y="3283"/>
                    <a:pt x="856" y="3409"/>
                    <a:pt x="1012" y="3409"/>
                  </a:cubicBezTo>
                  <a:cubicBezTo>
                    <a:pt x="1167" y="3409"/>
                    <a:pt x="1293" y="3283"/>
                    <a:pt x="1293" y="3128"/>
                  </a:cubicBezTo>
                  <a:lnTo>
                    <a:pt x="1293" y="2924"/>
                  </a:lnTo>
                  <a:cubicBezTo>
                    <a:pt x="1697" y="2913"/>
                    <a:pt x="2023" y="2582"/>
                    <a:pt x="2023" y="2175"/>
                  </a:cubicBezTo>
                  <a:cubicBezTo>
                    <a:pt x="2023" y="1760"/>
                    <a:pt x="1685" y="1423"/>
                    <a:pt x="1271" y="1423"/>
                  </a:cubicBezTo>
                  <a:lnTo>
                    <a:pt x="751" y="1423"/>
                  </a:lnTo>
                  <a:cubicBezTo>
                    <a:pt x="647" y="1423"/>
                    <a:pt x="562" y="1339"/>
                    <a:pt x="562" y="1234"/>
                  </a:cubicBezTo>
                  <a:cubicBezTo>
                    <a:pt x="562" y="1129"/>
                    <a:pt x="647" y="1045"/>
                    <a:pt x="751" y="1045"/>
                  </a:cubicBezTo>
                  <a:lnTo>
                    <a:pt x="1668" y="1045"/>
                  </a:lnTo>
                  <a:cubicBezTo>
                    <a:pt x="1823" y="1045"/>
                    <a:pt x="1949" y="919"/>
                    <a:pt x="1949" y="764"/>
                  </a:cubicBezTo>
                  <a:cubicBezTo>
                    <a:pt x="1949" y="608"/>
                    <a:pt x="1823" y="483"/>
                    <a:pt x="1668" y="483"/>
                  </a:cubicBezTo>
                  <a:lnTo>
                    <a:pt x="1293" y="483"/>
                  </a:lnTo>
                  <a:lnTo>
                    <a:pt x="1293" y="281"/>
                  </a:lnTo>
                  <a:cubicBezTo>
                    <a:pt x="1293" y="125"/>
                    <a:pt x="1167" y="1"/>
                    <a:pt x="10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6"/>
            <p:cNvSpPr/>
            <p:nvPr/>
          </p:nvSpPr>
          <p:spPr>
            <a:xfrm>
              <a:off x="1648000" y="1542450"/>
              <a:ext cx="119850" cy="146575"/>
            </a:xfrm>
            <a:custGeom>
              <a:rect b="b" l="l" r="r" t="t"/>
              <a:pathLst>
                <a:path extrusionOk="0" h="5863" w="4794">
                  <a:moveTo>
                    <a:pt x="1194" y="0"/>
                  </a:moveTo>
                  <a:cubicBezTo>
                    <a:pt x="1083" y="0"/>
                    <a:pt x="980" y="43"/>
                    <a:pt x="903" y="122"/>
                  </a:cubicBezTo>
                  <a:lnTo>
                    <a:pt x="121" y="903"/>
                  </a:lnTo>
                  <a:cubicBezTo>
                    <a:pt x="43" y="982"/>
                    <a:pt x="0" y="1085"/>
                    <a:pt x="0" y="1195"/>
                  </a:cubicBezTo>
                  <a:lnTo>
                    <a:pt x="0" y="5450"/>
                  </a:lnTo>
                  <a:cubicBezTo>
                    <a:pt x="0" y="5678"/>
                    <a:pt x="185" y="5862"/>
                    <a:pt x="411" y="5862"/>
                  </a:cubicBezTo>
                  <a:lnTo>
                    <a:pt x="4381" y="5862"/>
                  </a:lnTo>
                  <a:cubicBezTo>
                    <a:pt x="4609" y="5862"/>
                    <a:pt x="4794" y="5678"/>
                    <a:pt x="4794" y="5450"/>
                  </a:cubicBezTo>
                  <a:lnTo>
                    <a:pt x="4794" y="3540"/>
                  </a:lnTo>
                  <a:cubicBezTo>
                    <a:pt x="4794" y="3385"/>
                    <a:pt x="4668" y="3259"/>
                    <a:pt x="4513" y="3259"/>
                  </a:cubicBezTo>
                  <a:cubicBezTo>
                    <a:pt x="4357" y="3259"/>
                    <a:pt x="4232" y="3385"/>
                    <a:pt x="4232" y="3540"/>
                  </a:cubicBezTo>
                  <a:lnTo>
                    <a:pt x="4232" y="5301"/>
                  </a:lnTo>
                  <a:lnTo>
                    <a:pt x="562" y="5301"/>
                  </a:lnTo>
                  <a:lnTo>
                    <a:pt x="562" y="1257"/>
                  </a:lnTo>
                  <a:lnTo>
                    <a:pt x="1257" y="562"/>
                  </a:lnTo>
                  <a:lnTo>
                    <a:pt x="4231" y="562"/>
                  </a:lnTo>
                  <a:lnTo>
                    <a:pt x="4231" y="2229"/>
                  </a:lnTo>
                  <a:cubicBezTo>
                    <a:pt x="4231" y="2384"/>
                    <a:pt x="4357" y="2510"/>
                    <a:pt x="4513" y="2510"/>
                  </a:cubicBezTo>
                  <a:cubicBezTo>
                    <a:pt x="4668" y="2510"/>
                    <a:pt x="4794" y="2384"/>
                    <a:pt x="4794" y="2229"/>
                  </a:cubicBezTo>
                  <a:lnTo>
                    <a:pt x="4794" y="413"/>
                  </a:lnTo>
                  <a:cubicBezTo>
                    <a:pt x="4794" y="185"/>
                    <a:pt x="4609" y="0"/>
                    <a:pt x="4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6"/>
            <p:cNvSpPr/>
            <p:nvPr/>
          </p:nvSpPr>
          <p:spPr>
            <a:xfrm>
              <a:off x="1678725" y="1573075"/>
              <a:ext cx="58375" cy="14050"/>
            </a:xfrm>
            <a:custGeom>
              <a:rect b="b" l="l" r="r" t="t"/>
              <a:pathLst>
                <a:path extrusionOk="0" h="562" w="2335">
                  <a:moveTo>
                    <a:pt x="281" y="0"/>
                  </a:moveTo>
                  <a:cubicBezTo>
                    <a:pt x="127" y="0"/>
                    <a:pt x="0" y="126"/>
                    <a:pt x="0" y="281"/>
                  </a:cubicBezTo>
                  <a:cubicBezTo>
                    <a:pt x="0" y="436"/>
                    <a:pt x="127" y="562"/>
                    <a:pt x="281" y="562"/>
                  </a:cubicBezTo>
                  <a:lnTo>
                    <a:pt x="2053" y="562"/>
                  </a:lnTo>
                  <a:cubicBezTo>
                    <a:pt x="2209" y="562"/>
                    <a:pt x="2334" y="436"/>
                    <a:pt x="2334" y="281"/>
                  </a:cubicBezTo>
                  <a:cubicBezTo>
                    <a:pt x="2334" y="126"/>
                    <a:pt x="2209" y="0"/>
                    <a:pt x="2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6"/>
            <p:cNvSpPr/>
            <p:nvPr/>
          </p:nvSpPr>
          <p:spPr>
            <a:xfrm>
              <a:off x="1678725" y="1596700"/>
              <a:ext cx="58375" cy="14100"/>
            </a:xfrm>
            <a:custGeom>
              <a:rect b="b" l="l" r="r" t="t"/>
              <a:pathLst>
                <a:path extrusionOk="0" h="564" w="2335">
                  <a:moveTo>
                    <a:pt x="281" y="1"/>
                  </a:moveTo>
                  <a:cubicBezTo>
                    <a:pt x="127" y="1"/>
                    <a:pt x="0" y="127"/>
                    <a:pt x="0" y="281"/>
                  </a:cubicBezTo>
                  <a:cubicBezTo>
                    <a:pt x="0" y="438"/>
                    <a:pt x="127" y="564"/>
                    <a:pt x="281" y="564"/>
                  </a:cubicBezTo>
                  <a:lnTo>
                    <a:pt x="2053" y="564"/>
                  </a:lnTo>
                  <a:cubicBezTo>
                    <a:pt x="2209" y="564"/>
                    <a:pt x="2334" y="438"/>
                    <a:pt x="2334" y="281"/>
                  </a:cubicBezTo>
                  <a:cubicBezTo>
                    <a:pt x="2334" y="127"/>
                    <a:pt x="2209" y="1"/>
                    <a:pt x="20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6"/>
            <p:cNvSpPr/>
            <p:nvPr/>
          </p:nvSpPr>
          <p:spPr>
            <a:xfrm>
              <a:off x="1678725" y="1620600"/>
              <a:ext cx="58375" cy="14050"/>
            </a:xfrm>
            <a:custGeom>
              <a:rect b="b" l="l" r="r" t="t"/>
              <a:pathLst>
                <a:path extrusionOk="0" h="562" w="2335">
                  <a:moveTo>
                    <a:pt x="281" y="0"/>
                  </a:moveTo>
                  <a:cubicBezTo>
                    <a:pt x="127" y="0"/>
                    <a:pt x="0" y="126"/>
                    <a:pt x="0" y="281"/>
                  </a:cubicBezTo>
                  <a:cubicBezTo>
                    <a:pt x="0" y="436"/>
                    <a:pt x="127" y="562"/>
                    <a:pt x="281" y="562"/>
                  </a:cubicBezTo>
                  <a:lnTo>
                    <a:pt x="2053" y="562"/>
                  </a:lnTo>
                  <a:cubicBezTo>
                    <a:pt x="2209" y="562"/>
                    <a:pt x="2334" y="436"/>
                    <a:pt x="2334" y="281"/>
                  </a:cubicBezTo>
                  <a:cubicBezTo>
                    <a:pt x="2334" y="126"/>
                    <a:pt x="2209" y="0"/>
                    <a:pt x="2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6"/>
            <p:cNvSpPr/>
            <p:nvPr/>
          </p:nvSpPr>
          <p:spPr>
            <a:xfrm>
              <a:off x="1678725" y="1644325"/>
              <a:ext cx="33950" cy="14075"/>
            </a:xfrm>
            <a:custGeom>
              <a:rect b="b" l="l" r="r" t="t"/>
              <a:pathLst>
                <a:path extrusionOk="0" h="563" w="1358">
                  <a:moveTo>
                    <a:pt x="281" y="1"/>
                  </a:moveTo>
                  <a:cubicBezTo>
                    <a:pt x="127" y="1"/>
                    <a:pt x="0" y="127"/>
                    <a:pt x="0" y="282"/>
                  </a:cubicBezTo>
                  <a:cubicBezTo>
                    <a:pt x="0" y="438"/>
                    <a:pt x="127" y="563"/>
                    <a:pt x="281" y="563"/>
                  </a:cubicBezTo>
                  <a:lnTo>
                    <a:pt x="1076" y="563"/>
                  </a:lnTo>
                  <a:cubicBezTo>
                    <a:pt x="1231" y="563"/>
                    <a:pt x="1357" y="438"/>
                    <a:pt x="1357" y="282"/>
                  </a:cubicBezTo>
                  <a:cubicBezTo>
                    <a:pt x="1357" y="127"/>
                    <a:pt x="1231" y="1"/>
                    <a:pt x="1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oon Template Pitch Deck by Slidesgo">
  <a:themeElements>
    <a:clrScheme name="Simple Light">
      <a:dk1>
        <a:srgbClr val="FFFFFF"/>
      </a:dk1>
      <a:lt1>
        <a:srgbClr val="4B2F24"/>
      </a:lt1>
      <a:dk2>
        <a:srgbClr val="996657"/>
      </a:dk2>
      <a:lt2>
        <a:srgbClr val="F1DCCC"/>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